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02"/>
  </p:notesMasterIdLst>
  <p:sldIdLst>
    <p:sldId id="256" r:id="rId2"/>
    <p:sldId id="258" r:id="rId3"/>
    <p:sldId id="299" r:id="rId4"/>
    <p:sldId id="655" r:id="rId5"/>
    <p:sldId id="650" r:id="rId6"/>
    <p:sldId id="656" r:id="rId7"/>
    <p:sldId id="652" r:id="rId8"/>
    <p:sldId id="654" r:id="rId9"/>
    <p:sldId id="317" r:id="rId10"/>
    <p:sldId id="318" r:id="rId11"/>
    <p:sldId id="543" r:id="rId12"/>
    <p:sldId id="542" r:id="rId13"/>
    <p:sldId id="489" r:id="rId14"/>
    <p:sldId id="500" r:id="rId15"/>
    <p:sldId id="566" r:id="rId16"/>
    <p:sldId id="497" r:id="rId17"/>
    <p:sldId id="548" r:id="rId18"/>
    <p:sldId id="544" r:id="rId19"/>
    <p:sldId id="545" r:id="rId20"/>
    <p:sldId id="501" r:id="rId21"/>
    <p:sldId id="496" r:id="rId22"/>
    <p:sldId id="511" r:id="rId23"/>
    <p:sldId id="512" r:id="rId24"/>
    <p:sldId id="513" r:id="rId25"/>
    <p:sldId id="534" r:id="rId26"/>
    <p:sldId id="574" r:id="rId27"/>
    <p:sldId id="526" r:id="rId28"/>
    <p:sldId id="514" r:id="rId29"/>
    <p:sldId id="549" r:id="rId30"/>
    <p:sldId id="550" r:id="rId31"/>
    <p:sldId id="546" r:id="rId32"/>
    <p:sldId id="547" r:id="rId33"/>
    <p:sldId id="551" r:id="rId34"/>
    <p:sldId id="573" r:id="rId35"/>
    <p:sldId id="518" r:id="rId36"/>
    <p:sldId id="553" r:id="rId37"/>
    <p:sldId id="552" r:id="rId38"/>
    <p:sldId id="554" r:id="rId39"/>
    <p:sldId id="555" r:id="rId40"/>
    <p:sldId id="502" r:id="rId41"/>
    <p:sldId id="565" r:id="rId42"/>
    <p:sldId id="557" r:id="rId43"/>
    <p:sldId id="558" r:id="rId44"/>
    <p:sldId id="559" r:id="rId45"/>
    <p:sldId id="560" r:id="rId46"/>
    <p:sldId id="561" r:id="rId47"/>
    <p:sldId id="562" r:id="rId48"/>
    <p:sldId id="575" r:id="rId49"/>
    <p:sldId id="576" r:id="rId50"/>
    <p:sldId id="577" r:id="rId51"/>
    <p:sldId id="578" r:id="rId52"/>
    <p:sldId id="563" r:id="rId53"/>
    <p:sldId id="564" r:id="rId54"/>
    <p:sldId id="556" r:id="rId55"/>
    <p:sldId id="579" r:id="rId56"/>
    <p:sldId id="580" r:id="rId57"/>
    <p:sldId id="586" r:id="rId58"/>
    <p:sldId id="587" r:id="rId59"/>
    <p:sldId id="588" r:id="rId60"/>
    <p:sldId id="589" r:id="rId61"/>
    <p:sldId id="590" r:id="rId62"/>
    <p:sldId id="591" r:id="rId63"/>
    <p:sldId id="582" r:id="rId64"/>
    <p:sldId id="260" r:id="rId65"/>
    <p:sldId id="261" r:id="rId66"/>
    <p:sldId id="262" r:id="rId67"/>
    <p:sldId id="263" r:id="rId68"/>
    <p:sldId id="264" r:id="rId69"/>
    <p:sldId id="265" r:id="rId70"/>
    <p:sldId id="266" r:id="rId71"/>
    <p:sldId id="267" r:id="rId72"/>
    <p:sldId id="268" r:id="rId73"/>
    <p:sldId id="269" r:id="rId74"/>
    <p:sldId id="270" r:id="rId75"/>
    <p:sldId id="271" r:id="rId76"/>
    <p:sldId id="272" r:id="rId77"/>
    <p:sldId id="273" r:id="rId78"/>
    <p:sldId id="274" r:id="rId79"/>
    <p:sldId id="275" r:id="rId80"/>
    <p:sldId id="276" r:id="rId81"/>
    <p:sldId id="277" r:id="rId82"/>
    <p:sldId id="278" r:id="rId83"/>
    <p:sldId id="279" r:id="rId84"/>
    <p:sldId id="280" r:id="rId85"/>
    <p:sldId id="281" r:id="rId86"/>
    <p:sldId id="282" r:id="rId87"/>
    <p:sldId id="283" r:id="rId88"/>
    <p:sldId id="284" r:id="rId89"/>
    <p:sldId id="285" r:id="rId90"/>
    <p:sldId id="286" r:id="rId91"/>
    <p:sldId id="287" r:id="rId92"/>
    <p:sldId id="288" r:id="rId93"/>
    <p:sldId id="289" r:id="rId94"/>
    <p:sldId id="290" r:id="rId95"/>
    <p:sldId id="291" r:id="rId96"/>
    <p:sldId id="292" r:id="rId97"/>
    <p:sldId id="293" r:id="rId98"/>
    <p:sldId id="294" r:id="rId99"/>
    <p:sldId id="295" r:id="rId100"/>
    <p:sldId id="296" r:id="rId101"/>
  </p:sldIdLst>
  <p:sldSz cx="9144000" cy="5143500" type="screen16x9"/>
  <p:notesSz cx="6858000" cy="9144000"/>
  <p:embeddedFontLst>
    <p:embeddedFont>
      <p:font typeface="Barlow" panose="00000500000000000000" pitchFamily="2" charset="0"/>
      <p:regular r:id="rId103"/>
      <p:bold r:id="rId104"/>
      <p:italic r:id="rId105"/>
      <p:boldItalic r:id="rId106"/>
    </p:embeddedFont>
    <p:embeddedFont>
      <p:font typeface="Barlow Light" panose="00000400000000000000" pitchFamily="2" charset="0"/>
      <p:regular r:id="rId107"/>
      <p:bold r:id="rId108"/>
      <p:italic r:id="rId109"/>
      <p:boldItalic r:id="rId110"/>
    </p:embeddedFont>
    <p:embeddedFont>
      <p:font typeface="Barlow SemiBold" panose="00000700000000000000" pitchFamily="2" charset="0"/>
      <p:regular r:id="rId111"/>
      <p:bold r:id="rId112"/>
      <p:italic r:id="rId113"/>
      <p:boldItalic r:id="rId114"/>
    </p:embeddedFont>
    <p:embeddedFont>
      <p:font typeface="Montserrat" panose="00000500000000000000" pitchFamily="2" charset="0"/>
      <p:regular r:id="rId115"/>
      <p:bold r:id="rId116"/>
      <p:italic r:id="rId117"/>
      <p:boldItalic r:id="rId118"/>
    </p:embeddedFont>
    <p:embeddedFont>
      <p:font typeface="Raleway" pitchFamily="2" charset="0"/>
      <p:regular r:id="rId119"/>
      <p:bold r:id="rId120"/>
      <p:italic r:id="rId121"/>
      <p:boldItalic r:id="rId122"/>
    </p:embeddedFont>
    <p:embeddedFont>
      <p:font typeface="Raleway Thin" pitchFamily="2" charset="0"/>
      <p:regular r:id="rId123"/>
      <p:bold r:id="rId124"/>
      <p:italic r:id="rId125"/>
      <p:boldItalic r:id="rId126"/>
    </p:embeddedFont>
    <p:embeddedFont>
      <p:font typeface="Segoe UI" panose="020B0502040204020203" pitchFamily="34" charset="0"/>
      <p:regular r:id="rId127"/>
      <p:bold r:id="rId128"/>
      <p:italic r:id="rId129"/>
      <p:boldItalic r:id="rId1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Introduction" id="{1F58CDD1-FC47-4ECB-9943-A18C3153FCE7}">
          <p14:sldIdLst>
            <p14:sldId id="256"/>
            <p14:sldId id="258"/>
            <p14:sldId id="299"/>
            <p14:sldId id="655"/>
            <p14:sldId id="650"/>
            <p14:sldId id="656"/>
            <p14:sldId id="652"/>
            <p14:sldId id="654"/>
          </p14:sldIdLst>
        </p14:section>
        <p14:section name="Introduction to Semantic Kernel" id="{B926BB5B-3FD0-4D6B-A42F-6197FB4F8A81}">
          <p14:sldIdLst>
            <p14:sldId id="317"/>
            <p14:sldId id="318"/>
            <p14:sldId id="543"/>
            <p14:sldId id="542"/>
            <p14:sldId id="489"/>
            <p14:sldId id="500"/>
            <p14:sldId id="566"/>
            <p14:sldId id="497"/>
            <p14:sldId id="548"/>
            <p14:sldId id="544"/>
            <p14:sldId id="545"/>
            <p14:sldId id="501"/>
            <p14:sldId id="496"/>
          </p14:sldIdLst>
        </p14:section>
        <p14:section name="Environment Setup" id="{61BAFE6E-9FD7-402C-A761-E886CB896155}">
          <p14:sldIdLst>
            <p14:sldId id="511"/>
            <p14:sldId id="512"/>
            <p14:sldId id="513"/>
            <p14:sldId id="534"/>
            <p14:sldId id="574"/>
            <p14:sldId id="526"/>
            <p14:sldId id="514"/>
          </p14:sldIdLst>
        </p14:section>
        <p14:section name="Build Your Kernal" id="{4F5A4836-2DA6-4114-A54E-3724A05337DE}">
          <p14:sldIdLst>
            <p14:sldId id="549"/>
            <p14:sldId id="550"/>
            <p14:sldId id="546"/>
            <p14:sldId id="547"/>
            <p14:sldId id="551"/>
            <p14:sldId id="573"/>
            <p14:sldId id="518"/>
            <p14:sldId id="553"/>
            <p14:sldId id="552"/>
          </p14:sldIdLst>
        </p14:section>
        <p14:section name="Create plugins for semantic kernel" id="{7E8C9F36-FF3D-456E-9420-8B790E4D8FCB}">
          <p14:sldIdLst>
            <p14:sldId id="554"/>
            <p14:sldId id="555"/>
            <p14:sldId id="502"/>
            <p14:sldId id="565"/>
            <p14:sldId id="557"/>
            <p14:sldId id="558"/>
            <p14:sldId id="559"/>
            <p14:sldId id="560"/>
            <p14:sldId id="561"/>
            <p14:sldId id="562"/>
            <p14:sldId id="575"/>
            <p14:sldId id="576"/>
            <p14:sldId id="577"/>
            <p14:sldId id="578"/>
            <p14:sldId id="563"/>
            <p14:sldId id="564"/>
            <p14:sldId id="556"/>
          </p14:sldIdLst>
        </p14:section>
        <p14:section name="Plugins with Native Functions" id="{905D3569-B12C-4A00-9177-544F96C63794}">
          <p14:sldIdLst>
            <p14:sldId id="579"/>
            <p14:sldId id="580"/>
            <p14:sldId id="586"/>
            <p14:sldId id="587"/>
            <p14:sldId id="588"/>
            <p14:sldId id="589"/>
            <p14:sldId id="590"/>
            <p14:sldId id="591"/>
            <p14:sldId id="582"/>
          </p14:sldIdLst>
        </p14:section>
        <p14:section name="Create and Deploy a plugin" id="{D661DCA3-EB79-41DD-B90D-4BA5426C0DED}">
          <p14:sldIdLst/>
        </p14:section>
        <p14:section name="misc" id="{7242CC7C-D5BF-41FF-B0C8-C0AED96C2CB2}">
          <p14:sldIdLst>
            <p14:sldId id="260"/>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72E971-BE95-41D8-8417-A8E96DC25A07}" v="4073" dt="2024-11-20T18:59:40.467"/>
  </p1510:revLst>
</p1510:revInfo>
</file>

<file path=ppt/tableStyles.xml><?xml version="1.0" encoding="utf-8"?>
<a:tblStyleLst xmlns:a="http://schemas.openxmlformats.org/drawingml/2006/main" def="{11E2214B-EEA6-4F0E-851E-DA328E0D34B4}">
  <a:tblStyle styleId="{11E2214B-EEA6-4F0E-851E-DA328E0D34B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E44D3EF-30E0-43DB-A017-93B0B98886E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767" autoAdjust="0"/>
  </p:normalViewPr>
  <p:slideViewPr>
    <p:cSldViewPr snapToGrid="0">
      <p:cViewPr varScale="1">
        <p:scale>
          <a:sx n="111" d="100"/>
          <a:sy n="111" d="100"/>
        </p:scale>
        <p:origin x="1614"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15.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0.fntdata"/><Relationship Id="rId133" Type="http://schemas.openxmlformats.org/officeDocument/2006/relationships/theme" Target="theme/theme1.xml"/><Relationship Id="rId16" Type="http://schemas.openxmlformats.org/officeDocument/2006/relationships/slide" Target="slides/slide15.xml"/><Relationship Id="rId107" Type="http://schemas.openxmlformats.org/officeDocument/2006/relationships/font" Target="fonts/font5.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notesMaster" Target="notesMasters/notesMaster1.xml"/><Relationship Id="rId123" Type="http://schemas.openxmlformats.org/officeDocument/2006/relationships/font" Target="fonts/font21.fntdata"/><Relationship Id="rId128" Type="http://schemas.openxmlformats.org/officeDocument/2006/relationships/font" Target="fonts/font26.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font" Target="fonts/font3.fntdata"/><Relationship Id="rId113" Type="http://schemas.openxmlformats.org/officeDocument/2006/relationships/font" Target="fonts/font11.fntdata"/><Relationship Id="rId118" Type="http://schemas.openxmlformats.org/officeDocument/2006/relationships/font" Target="fonts/font16.fntdata"/><Relationship Id="rId126" Type="http://schemas.openxmlformats.org/officeDocument/2006/relationships/font" Target="fonts/font24.fntdata"/><Relationship Id="rId13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font" Target="fonts/font1.fntdata"/><Relationship Id="rId108" Type="http://schemas.openxmlformats.org/officeDocument/2006/relationships/font" Target="fonts/font6.fntdata"/><Relationship Id="rId116" Type="http://schemas.openxmlformats.org/officeDocument/2006/relationships/font" Target="fonts/font14.fntdata"/><Relationship Id="rId124" Type="http://schemas.openxmlformats.org/officeDocument/2006/relationships/font" Target="fonts/font22.fntdata"/><Relationship Id="rId129" Type="http://schemas.openxmlformats.org/officeDocument/2006/relationships/font" Target="fonts/font2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font" Target="fonts/font9.fntdata"/><Relationship Id="rId13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4.fntdata"/><Relationship Id="rId114" Type="http://schemas.openxmlformats.org/officeDocument/2006/relationships/font" Target="fonts/font12.fntdata"/><Relationship Id="rId119" Type="http://schemas.openxmlformats.org/officeDocument/2006/relationships/font" Target="fonts/font17.fntdata"/><Relationship Id="rId127" Type="http://schemas.openxmlformats.org/officeDocument/2006/relationships/font" Target="fonts/font2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font" Target="fonts/font20.fntdata"/><Relationship Id="rId130" Type="http://schemas.openxmlformats.org/officeDocument/2006/relationships/font" Target="fonts/font28.fntdata"/><Relationship Id="rId135"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7.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2.fntdata"/><Relationship Id="rId120" Type="http://schemas.openxmlformats.org/officeDocument/2006/relationships/font" Target="fonts/font18.fntdata"/><Relationship Id="rId125" Type="http://schemas.openxmlformats.org/officeDocument/2006/relationships/font" Target="fonts/font23.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8.fntdata"/><Relationship Id="rId115" Type="http://schemas.openxmlformats.org/officeDocument/2006/relationships/font" Target="fonts/font13.fntdata"/><Relationship Id="rId131" Type="http://schemas.openxmlformats.org/officeDocument/2006/relationships/presProps" Target="presProps.xml"/><Relationship Id="rId136" Type="http://schemas.microsoft.com/office/2015/10/relationships/revisionInfo" Target="revisionInfo.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evoir Williams" userId="6a45007046124a3d" providerId="LiveId" clId="{1172E971-BE95-41D8-8417-A8E96DC25A07}"/>
    <pc:docChg chg="undo custSel addSld delSld modSld sldOrd addSection delSection modSection">
      <pc:chgData name="Trevoir Williams" userId="6a45007046124a3d" providerId="LiveId" clId="{1172E971-BE95-41D8-8417-A8E96DC25A07}" dt="2024-11-20T18:59:40.467" v="4542" actId="20577"/>
      <pc:docMkLst>
        <pc:docMk/>
      </pc:docMkLst>
      <pc:sldChg chg="modSp mod">
        <pc:chgData name="Trevoir Williams" userId="6a45007046124a3d" providerId="LiveId" clId="{1172E971-BE95-41D8-8417-A8E96DC25A07}" dt="2024-11-20T18:41:34.474" v="4079" actId="20577"/>
        <pc:sldMkLst>
          <pc:docMk/>
          <pc:sldMk cId="0" sldId="256"/>
        </pc:sldMkLst>
        <pc:spChg chg="mod">
          <ac:chgData name="Trevoir Williams" userId="6a45007046124a3d" providerId="LiveId" clId="{1172E971-BE95-41D8-8417-A8E96DC25A07}" dt="2024-11-20T18:41:34.474" v="4079" actId="20577"/>
          <ac:spMkLst>
            <pc:docMk/>
            <pc:sldMk cId="0" sldId="256"/>
            <ac:spMk id="338" creationId="{00000000-0000-0000-0000-000000000000}"/>
          </ac:spMkLst>
        </pc:spChg>
      </pc:sldChg>
      <pc:sldChg chg="del">
        <pc:chgData name="Trevoir Williams" userId="6a45007046124a3d" providerId="LiveId" clId="{1172E971-BE95-41D8-8417-A8E96DC25A07}" dt="2024-11-20T18:42:32.528" v="4080" actId="47"/>
        <pc:sldMkLst>
          <pc:docMk/>
          <pc:sldMk cId="0" sldId="257"/>
        </pc:sldMkLst>
      </pc:sldChg>
      <pc:sldChg chg="add del">
        <pc:chgData name="Trevoir Williams" userId="6a45007046124a3d" providerId="LiveId" clId="{1172E971-BE95-41D8-8417-A8E96DC25A07}" dt="2024-11-20T18:54:19.631" v="4535"/>
        <pc:sldMkLst>
          <pc:docMk/>
          <pc:sldMk cId="0" sldId="258"/>
        </pc:sldMkLst>
      </pc:sldChg>
      <pc:sldChg chg="addSp modSp add mod modAnim modNotesTx">
        <pc:chgData name="Trevoir Williams" userId="6a45007046124a3d" providerId="LiveId" clId="{1172E971-BE95-41D8-8417-A8E96DC25A07}" dt="2024-11-20T18:55:00.263" v="4537"/>
        <pc:sldMkLst>
          <pc:docMk/>
          <pc:sldMk cId="400484706" sldId="299"/>
        </pc:sldMkLst>
        <pc:spChg chg="add">
          <ac:chgData name="Trevoir Williams" userId="6a45007046124a3d" providerId="LiveId" clId="{1172E971-BE95-41D8-8417-A8E96DC25A07}" dt="2024-11-20T18:43:55.409" v="4108"/>
          <ac:spMkLst>
            <pc:docMk/>
            <pc:sldMk cId="400484706" sldId="299"/>
            <ac:spMk id="29" creationId="{21EBA3FC-F4F1-698F-319C-E1FB43561424}"/>
          </ac:spMkLst>
        </pc:spChg>
        <pc:spChg chg="add">
          <ac:chgData name="Trevoir Williams" userId="6a45007046124a3d" providerId="LiveId" clId="{1172E971-BE95-41D8-8417-A8E96DC25A07}" dt="2024-11-20T18:43:58.503" v="4110"/>
          <ac:spMkLst>
            <pc:docMk/>
            <pc:sldMk cId="400484706" sldId="299"/>
            <ac:spMk id="30" creationId="{5F03515A-0A49-7523-BA98-778D53CB37EF}"/>
          </ac:spMkLst>
        </pc:spChg>
        <pc:spChg chg="add">
          <ac:chgData name="Trevoir Williams" userId="6a45007046124a3d" providerId="LiveId" clId="{1172E971-BE95-41D8-8417-A8E96DC25A07}" dt="2024-11-20T18:44:32.850" v="4120"/>
          <ac:spMkLst>
            <pc:docMk/>
            <pc:sldMk cId="400484706" sldId="299"/>
            <ac:spMk id="31" creationId="{9BA57D98-015E-D531-C81B-6744EC7A846F}"/>
          </ac:spMkLst>
        </pc:spChg>
        <pc:spChg chg="mod">
          <ac:chgData name="Trevoir Williams" userId="6a45007046124a3d" providerId="LiveId" clId="{1172E971-BE95-41D8-8417-A8E96DC25A07}" dt="2024-11-20T18:44:58.069" v="4127" actId="1076"/>
          <ac:spMkLst>
            <pc:docMk/>
            <pc:sldMk cId="400484706" sldId="299"/>
            <ac:spMk id="595" creationId="{00000000-0000-0000-0000-000000000000}"/>
          </ac:spMkLst>
        </pc:spChg>
      </pc:sldChg>
      <pc:sldChg chg="modSp mod modAnim">
        <pc:chgData name="Trevoir Williams" userId="6a45007046124a3d" providerId="LiveId" clId="{1172E971-BE95-41D8-8417-A8E96DC25A07}" dt="2024-11-12T21:06:10.302" v="795" actId="20577"/>
        <pc:sldMkLst>
          <pc:docMk/>
          <pc:sldMk cId="1272069701" sldId="318"/>
        </pc:sldMkLst>
        <pc:spChg chg="mod">
          <ac:chgData name="Trevoir Williams" userId="6a45007046124a3d" providerId="LiveId" clId="{1172E971-BE95-41D8-8417-A8E96DC25A07}" dt="2024-11-12T21:06:10.302" v="795" actId="20577"/>
          <ac:spMkLst>
            <pc:docMk/>
            <pc:sldMk cId="1272069701" sldId="318"/>
            <ac:spMk id="595" creationId="{00000000-0000-0000-0000-000000000000}"/>
          </ac:spMkLst>
        </pc:spChg>
      </pc:sldChg>
      <pc:sldChg chg="modSp">
        <pc:chgData name="Trevoir Williams" userId="6a45007046124a3d" providerId="LiveId" clId="{1172E971-BE95-41D8-8417-A8E96DC25A07}" dt="2024-11-12T20:54:19.263" v="547" actId="20577"/>
        <pc:sldMkLst>
          <pc:docMk/>
          <pc:sldMk cId="2126565633" sldId="489"/>
        </pc:sldMkLst>
        <pc:spChg chg="mod">
          <ac:chgData name="Trevoir Williams" userId="6a45007046124a3d" providerId="LiveId" clId="{1172E971-BE95-41D8-8417-A8E96DC25A07}" dt="2024-11-12T20:54:19.263" v="547" actId="20577"/>
          <ac:spMkLst>
            <pc:docMk/>
            <pc:sldMk cId="2126565633" sldId="489"/>
            <ac:spMk id="595" creationId="{00000000-0000-0000-0000-000000000000}"/>
          </ac:spMkLst>
        </pc:spChg>
      </pc:sldChg>
      <pc:sldChg chg="modSp modAnim">
        <pc:chgData name="Trevoir Williams" userId="6a45007046124a3d" providerId="LiveId" clId="{1172E971-BE95-41D8-8417-A8E96DC25A07}" dt="2024-11-12T21:07:57.258" v="1067" actId="20577"/>
        <pc:sldMkLst>
          <pc:docMk/>
          <pc:sldMk cId="2856495926" sldId="496"/>
        </pc:sldMkLst>
        <pc:spChg chg="mod">
          <ac:chgData name="Trevoir Williams" userId="6a45007046124a3d" providerId="LiveId" clId="{1172E971-BE95-41D8-8417-A8E96DC25A07}" dt="2024-11-12T21:07:57.258" v="1067" actId="20577"/>
          <ac:spMkLst>
            <pc:docMk/>
            <pc:sldMk cId="2856495926" sldId="496"/>
            <ac:spMk id="595" creationId="{00000000-0000-0000-0000-000000000000}"/>
          </ac:spMkLst>
        </pc:spChg>
      </pc:sldChg>
      <pc:sldChg chg="modSp mod">
        <pc:chgData name="Trevoir Williams" userId="6a45007046124a3d" providerId="LiveId" clId="{1172E971-BE95-41D8-8417-A8E96DC25A07}" dt="2024-11-12T20:39:48.606" v="322" actId="20577"/>
        <pc:sldMkLst>
          <pc:docMk/>
          <pc:sldMk cId="3627038635" sldId="497"/>
        </pc:sldMkLst>
        <pc:spChg chg="mod">
          <ac:chgData name="Trevoir Williams" userId="6a45007046124a3d" providerId="LiveId" clId="{1172E971-BE95-41D8-8417-A8E96DC25A07}" dt="2024-11-12T20:39:48.606" v="322" actId="20577"/>
          <ac:spMkLst>
            <pc:docMk/>
            <pc:sldMk cId="3627038635" sldId="497"/>
            <ac:spMk id="594" creationId="{F21B2492-66CE-31D2-597B-146C98C5683E}"/>
          </ac:spMkLst>
        </pc:spChg>
        <pc:spChg chg="mod">
          <ac:chgData name="Trevoir Williams" userId="6a45007046124a3d" providerId="LiveId" clId="{1172E971-BE95-41D8-8417-A8E96DC25A07}" dt="2024-11-12T20:39:38.219" v="309" actId="20577"/>
          <ac:spMkLst>
            <pc:docMk/>
            <pc:sldMk cId="3627038635" sldId="497"/>
            <ac:spMk id="595" creationId="{5FA57D37-097C-81B2-ABF9-3AA1B9D121D7}"/>
          </ac:spMkLst>
        </pc:spChg>
      </pc:sldChg>
      <pc:sldChg chg="modSp del modAnim">
        <pc:chgData name="Trevoir Williams" userId="6a45007046124a3d" providerId="LiveId" clId="{1172E971-BE95-41D8-8417-A8E96DC25A07}" dt="2024-11-12T21:06:21.849" v="796" actId="47"/>
        <pc:sldMkLst>
          <pc:docMk/>
          <pc:sldMk cId="2707485716" sldId="498"/>
        </pc:sldMkLst>
        <pc:spChg chg="mod">
          <ac:chgData name="Trevoir Williams" userId="6a45007046124a3d" providerId="LiveId" clId="{1172E971-BE95-41D8-8417-A8E96DC25A07}" dt="2024-11-12T20:40:45.563" v="340" actId="20577"/>
          <ac:spMkLst>
            <pc:docMk/>
            <pc:sldMk cId="2707485716" sldId="498"/>
            <ac:spMk id="594" creationId="{C0D906B9-E28A-919D-3C53-57B162ADD1C1}"/>
          </ac:spMkLst>
        </pc:spChg>
        <pc:spChg chg="mod">
          <ac:chgData name="Trevoir Williams" userId="6a45007046124a3d" providerId="LiveId" clId="{1172E971-BE95-41D8-8417-A8E96DC25A07}" dt="2024-11-12T20:44:01.909" v="460" actId="20577"/>
          <ac:spMkLst>
            <pc:docMk/>
            <pc:sldMk cId="2707485716" sldId="498"/>
            <ac:spMk id="595" creationId="{5A1202BA-D72C-B429-9E31-349D7A948C9D}"/>
          </ac:spMkLst>
        </pc:spChg>
      </pc:sldChg>
      <pc:sldChg chg="modSp add del mod ord modAnim">
        <pc:chgData name="Trevoir Williams" userId="6a45007046124a3d" providerId="LiveId" clId="{1172E971-BE95-41D8-8417-A8E96DC25A07}" dt="2024-11-13T13:12:05.930" v="1068" actId="47"/>
        <pc:sldMkLst>
          <pc:docMk/>
          <pc:sldMk cId="3414626463" sldId="499"/>
        </pc:sldMkLst>
        <pc:spChg chg="mod">
          <ac:chgData name="Trevoir Williams" userId="6a45007046124a3d" providerId="LiveId" clId="{1172E971-BE95-41D8-8417-A8E96DC25A07}" dt="2024-11-12T20:39:54.318" v="323" actId="20577"/>
          <ac:spMkLst>
            <pc:docMk/>
            <pc:sldMk cId="3414626463" sldId="499"/>
            <ac:spMk id="594" creationId="{7BA6D770-8D8B-8FE2-1D5E-3C578E37A70F}"/>
          </ac:spMkLst>
        </pc:spChg>
        <pc:spChg chg="mod">
          <ac:chgData name="Trevoir Williams" userId="6a45007046124a3d" providerId="LiveId" clId="{1172E971-BE95-41D8-8417-A8E96DC25A07}" dt="2024-11-12T20:54:40.230" v="549" actId="20577"/>
          <ac:spMkLst>
            <pc:docMk/>
            <pc:sldMk cId="3414626463" sldId="499"/>
            <ac:spMk id="595" creationId="{EA3EF26F-5EC5-B0CA-9249-BCE4BED2F995}"/>
          </ac:spMkLst>
        </pc:spChg>
      </pc:sldChg>
      <pc:sldChg chg="addSp delSp modSp add mod modAnim modNotesTx">
        <pc:chgData name="Trevoir Williams" userId="6a45007046124a3d" providerId="LiveId" clId="{1172E971-BE95-41D8-8417-A8E96DC25A07}" dt="2024-11-12T20:27:48.805" v="194"/>
        <pc:sldMkLst>
          <pc:docMk/>
          <pc:sldMk cId="4039687005" sldId="500"/>
        </pc:sldMkLst>
        <pc:spChg chg="del">
          <ac:chgData name="Trevoir Williams" userId="6a45007046124a3d" providerId="LiveId" clId="{1172E971-BE95-41D8-8417-A8E96DC25A07}" dt="2024-11-12T20:26:18.403" v="167" actId="478"/>
          <ac:spMkLst>
            <pc:docMk/>
            <pc:sldMk cId="4039687005" sldId="500"/>
            <ac:spMk id="594" creationId="{73D5A9CB-4571-9933-EC03-3FBC65438AE5}"/>
          </ac:spMkLst>
        </pc:spChg>
        <pc:spChg chg="mod">
          <ac:chgData name="Trevoir Williams" userId="6a45007046124a3d" providerId="LiveId" clId="{1172E971-BE95-41D8-8417-A8E96DC25A07}" dt="2024-11-12T20:27:22.503" v="193" actId="14100"/>
          <ac:spMkLst>
            <pc:docMk/>
            <pc:sldMk cId="4039687005" sldId="500"/>
            <ac:spMk id="595" creationId="{2D8BC088-3ACC-540A-4767-8FDCF8252485}"/>
          </ac:spMkLst>
        </pc:spChg>
        <pc:spChg chg="add mod">
          <ac:chgData name="Trevoir Williams" userId="6a45007046124a3d" providerId="LiveId" clId="{1172E971-BE95-41D8-8417-A8E96DC25A07}" dt="2024-11-12T20:26:57.922" v="172" actId="1076"/>
          <ac:spMkLst>
            <pc:docMk/>
            <pc:sldMk cId="4039687005" sldId="500"/>
            <ac:spMk id="1024" creationId="{E4D2E603-9E07-4D74-CADA-2BB7795C91BE}"/>
          </ac:spMkLst>
        </pc:spChg>
        <pc:grpChg chg="del">
          <ac:chgData name="Trevoir Williams" userId="6a45007046124a3d" providerId="LiveId" clId="{1172E971-BE95-41D8-8417-A8E96DC25A07}" dt="2024-11-12T20:25:54.794" v="162" actId="478"/>
          <ac:grpSpMkLst>
            <pc:docMk/>
            <pc:sldMk cId="4039687005" sldId="500"/>
            <ac:grpSpMk id="2" creationId="{BA17332F-9AB9-DACB-9F47-5105C3BD1ED9}"/>
          </ac:grpSpMkLst>
        </pc:grpChg>
        <pc:picChg chg="add del mod">
          <ac:chgData name="Trevoir Williams" userId="6a45007046124a3d" providerId="LiveId" clId="{1172E971-BE95-41D8-8417-A8E96DC25A07}" dt="2024-11-12T20:26:25.875" v="168" actId="1076"/>
          <ac:picMkLst>
            <pc:docMk/>
            <pc:sldMk cId="4039687005" sldId="500"/>
            <ac:picMk id="1026" creationId="{E2D3C273-82FC-207F-A9D4-B43E0C8D86DA}"/>
          </ac:picMkLst>
        </pc:picChg>
      </pc:sldChg>
      <pc:sldChg chg="modSp add mod ord modAnim">
        <pc:chgData name="Trevoir Williams" userId="6a45007046124a3d" providerId="LiveId" clId="{1172E971-BE95-41D8-8417-A8E96DC25A07}" dt="2024-11-12T21:03:47.927" v="627"/>
        <pc:sldMkLst>
          <pc:docMk/>
          <pc:sldMk cId="629129461" sldId="501"/>
        </pc:sldMkLst>
        <pc:spChg chg="mod">
          <ac:chgData name="Trevoir Williams" userId="6a45007046124a3d" providerId="LiveId" clId="{1172E971-BE95-41D8-8417-A8E96DC25A07}" dt="2024-11-12T20:41:40.514" v="368" actId="20577"/>
          <ac:spMkLst>
            <pc:docMk/>
            <pc:sldMk cId="629129461" sldId="501"/>
            <ac:spMk id="594" creationId="{C136B22F-63D6-A1A6-0844-502FC01CCDFD}"/>
          </ac:spMkLst>
        </pc:spChg>
        <pc:spChg chg="mod">
          <ac:chgData name="Trevoir Williams" userId="6a45007046124a3d" providerId="LiveId" clId="{1172E971-BE95-41D8-8417-A8E96DC25A07}" dt="2024-11-12T20:43:07.096" v="439" actId="20577"/>
          <ac:spMkLst>
            <pc:docMk/>
            <pc:sldMk cId="629129461" sldId="501"/>
            <ac:spMk id="595" creationId="{2B505325-5240-23B8-8A55-738D43854948}"/>
          </ac:spMkLst>
        </pc:spChg>
      </pc:sldChg>
      <pc:sldChg chg="modSp add mod ord">
        <pc:chgData name="Trevoir Williams" userId="6a45007046124a3d" providerId="LiveId" clId="{1172E971-BE95-41D8-8417-A8E96DC25A07}" dt="2024-11-12T20:47:49.551" v="516" actId="20577"/>
        <pc:sldMkLst>
          <pc:docMk/>
          <pc:sldMk cId="3630796767" sldId="502"/>
        </pc:sldMkLst>
        <pc:spChg chg="mod">
          <ac:chgData name="Trevoir Williams" userId="6a45007046124a3d" providerId="LiveId" clId="{1172E971-BE95-41D8-8417-A8E96DC25A07}" dt="2024-11-12T20:47:49.551" v="516" actId="20577"/>
          <ac:spMkLst>
            <pc:docMk/>
            <pc:sldMk cId="3630796767" sldId="502"/>
            <ac:spMk id="594" creationId="{9847A152-F1FA-8FE9-8102-79B53B1CAA91}"/>
          </ac:spMkLst>
        </pc:spChg>
      </pc:sldChg>
      <pc:sldChg chg="modSp add del mod modAnim">
        <pc:chgData name="Trevoir Williams" userId="6a45007046124a3d" providerId="LiveId" clId="{1172E971-BE95-41D8-8417-A8E96DC25A07}" dt="2024-11-12T21:06:21.849" v="796" actId="47"/>
        <pc:sldMkLst>
          <pc:docMk/>
          <pc:sldMk cId="1174540763" sldId="503"/>
        </pc:sldMkLst>
        <pc:spChg chg="mod">
          <ac:chgData name="Trevoir Williams" userId="6a45007046124a3d" providerId="LiveId" clId="{1172E971-BE95-41D8-8417-A8E96DC25A07}" dt="2024-11-12T20:46:07.448" v="504" actId="20577"/>
          <ac:spMkLst>
            <pc:docMk/>
            <pc:sldMk cId="1174540763" sldId="503"/>
            <ac:spMk id="595" creationId="{C0F44CC1-918C-1CBC-3E09-382CCEF3C67B}"/>
          </ac:spMkLst>
        </pc:spChg>
      </pc:sldChg>
      <pc:sldChg chg="add del">
        <pc:chgData name="Trevoir Williams" userId="6a45007046124a3d" providerId="LiveId" clId="{1172E971-BE95-41D8-8417-A8E96DC25A07}" dt="2024-11-12T20:55:03.998" v="551"/>
        <pc:sldMkLst>
          <pc:docMk/>
          <pc:sldMk cId="1118549957" sldId="504"/>
        </pc:sldMkLst>
      </pc:sldChg>
      <pc:sldChg chg="add">
        <pc:chgData name="Trevoir Williams" userId="6a45007046124a3d" providerId="LiveId" clId="{1172E971-BE95-41D8-8417-A8E96DC25A07}" dt="2024-11-13T15:04:37.605" v="1360"/>
        <pc:sldMkLst>
          <pc:docMk/>
          <pc:sldMk cId="1222343819" sldId="511"/>
        </pc:sldMkLst>
      </pc:sldChg>
      <pc:sldChg chg="modSp add modAnim">
        <pc:chgData name="Trevoir Williams" userId="6a45007046124a3d" providerId="LiveId" clId="{1172E971-BE95-41D8-8417-A8E96DC25A07}" dt="2024-11-13T15:06:01.246" v="1400" actId="20577"/>
        <pc:sldMkLst>
          <pc:docMk/>
          <pc:sldMk cId="290559400" sldId="512"/>
        </pc:sldMkLst>
        <pc:spChg chg="mod">
          <ac:chgData name="Trevoir Williams" userId="6a45007046124a3d" providerId="LiveId" clId="{1172E971-BE95-41D8-8417-A8E96DC25A07}" dt="2024-11-13T15:06:01.246" v="1400" actId="20577"/>
          <ac:spMkLst>
            <pc:docMk/>
            <pc:sldMk cId="290559400" sldId="512"/>
            <ac:spMk id="595" creationId="{00000000-0000-0000-0000-000000000000}"/>
          </ac:spMkLst>
        </pc:spChg>
      </pc:sldChg>
      <pc:sldChg chg="modSp add">
        <pc:chgData name="Trevoir Williams" userId="6a45007046124a3d" providerId="LiveId" clId="{1172E971-BE95-41D8-8417-A8E96DC25A07}" dt="2024-11-13T15:05:03.398" v="1385" actId="20577"/>
        <pc:sldMkLst>
          <pc:docMk/>
          <pc:sldMk cId="3969985296" sldId="513"/>
        </pc:sldMkLst>
        <pc:spChg chg="mod">
          <ac:chgData name="Trevoir Williams" userId="6a45007046124a3d" providerId="LiveId" clId="{1172E971-BE95-41D8-8417-A8E96DC25A07}" dt="2024-11-13T15:05:03.398" v="1385" actId="20577"/>
          <ac:spMkLst>
            <pc:docMk/>
            <pc:sldMk cId="3969985296" sldId="513"/>
            <ac:spMk id="4" creationId="{B11B9E62-EC58-B569-C7FC-3D70BA9646CC}"/>
          </ac:spMkLst>
        </pc:spChg>
      </pc:sldChg>
      <pc:sldChg chg="modSp add modAnim">
        <pc:chgData name="Trevoir Williams" userId="6a45007046124a3d" providerId="LiveId" clId="{1172E971-BE95-41D8-8417-A8E96DC25A07}" dt="2024-11-13T15:22:48.876" v="1497" actId="20577"/>
        <pc:sldMkLst>
          <pc:docMk/>
          <pc:sldMk cId="739463832" sldId="514"/>
        </pc:sldMkLst>
        <pc:spChg chg="mod">
          <ac:chgData name="Trevoir Williams" userId="6a45007046124a3d" providerId="LiveId" clId="{1172E971-BE95-41D8-8417-A8E96DC25A07}" dt="2024-11-13T15:22:48.876" v="1497" actId="20577"/>
          <ac:spMkLst>
            <pc:docMk/>
            <pc:sldMk cId="739463832" sldId="514"/>
            <ac:spMk id="595" creationId="{00000000-0000-0000-0000-000000000000}"/>
          </ac:spMkLst>
        </pc:spChg>
      </pc:sldChg>
      <pc:sldChg chg="add ord">
        <pc:chgData name="Trevoir Williams" userId="6a45007046124a3d" providerId="LiveId" clId="{1172E971-BE95-41D8-8417-A8E96DC25A07}" dt="2024-11-13T15:21:55.859" v="1411"/>
        <pc:sldMkLst>
          <pc:docMk/>
          <pc:sldMk cId="1238696468" sldId="518"/>
        </pc:sldMkLst>
      </pc:sldChg>
      <pc:sldChg chg="add">
        <pc:chgData name="Trevoir Williams" userId="6a45007046124a3d" providerId="LiveId" clId="{1172E971-BE95-41D8-8417-A8E96DC25A07}" dt="2024-11-13T15:06:35.965" v="1401"/>
        <pc:sldMkLst>
          <pc:docMk/>
          <pc:sldMk cId="1334761478" sldId="526"/>
        </pc:sldMkLst>
      </pc:sldChg>
      <pc:sldChg chg="add">
        <pc:chgData name="Trevoir Williams" userId="6a45007046124a3d" providerId="LiveId" clId="{1172E971-BE95-41D8-8417-A8E96DC25A07}" dt="2024-11-13T15:04:37.605" v="1360"/>
        <pc:sldMkLst>
          <pc:docMk/>
          <pc:sldMk cId="433684688" sldId="534"/>
        </pc:sldMkLst>
      </pc:sldChg>
      <pc:sldChg chg="add ord">
        <pc:chgData name="Trevoir Williams" userId="6a45007046124a3d" providerId="LiveId" clId="{1172E971-BE95-41D8-8417-A8E96DC25A07}" dt="2024-11-12T21:03:30.098" v="625"/>
        <pc:sldMkLst>
          <pc:docMk/>
          <pc:sldMk cId="2162253639" sldId="542"/>
        </pc:sldMkLst>
      </pc:sldChg>
      <pc:sldChg chg="modSp add mod ord modAnim">
        <pc:chgData name="Trevoir Williams" userId="6a45007046124a3d" providerId="LiveId" clId="{1172E971-BE95-41D8-8417-A8E96DC25A07}" dt="2024-11-13T13:21:00.840" v="1185" actId="20577"/>
        <pc:sldMkLst>
          <pc:docMk/>
          <pc:sldMk cId="454991802" sldId="543"/>
        </pc:sldMkLst>
        <pc:spChg chg="mod">
          <ac:chgData name="Trevoir Williams" userId="6a45007046124a3d" providerId="LiveId" clId="{1172E971-BE95-41D8-8417-A8E96DC25A07}" dt="2024-11-13T13:21:00.840" v="1185" actId="20577"/>
          <ac:spMkLst>
            <pc:docMk/>
            <pc:sldMk cId="454991802" sldId="543"/>
            <ac:spMk id="4" creationId="{2B916409-EC12-DD4E-0387-13B8B3E81F70}"/>
          </ac:spMkLst>
        </pc:spChg>
        <pc:spChg chg="mod">
          <ac:chgData name="Trevoir Williams" userId="6a45007046124a3d" providerId="LiveId" clId="{1172E971-BE95-41D8-8417-A8E96DC25A07}" dt="2024-11-12T20:58:04.448" v="566" actId="20577"/>
          <ac:spMkLst>
            <pc:docMk/>
            <pc:sldMk cId="454991802" sldId="543"/>
            <ac:spMk id="997" creationId="{FE50D741-6DA8-2363-0696-6986620671AA}"/>
          </ac:spMkLst>
        </pc:spChg>
      </pc:sldChg>
      <pc:sldChg chg="modSp add mod modAnim">
        <pc:chgData name="Trevoir Williams" userId="6a45007046124a3d" providerId="LiveId" clId="{1172E971-BE95-41D8-8417-A8E96DC25A07}" dt="2024-11-12T21:01:23.961" v="590"/>
        <pc:sldMkLst>
          <pc:docMk/>
          <pc:sldMk cId="3586758904" sldId="544"/>
        </pc:sldMkLst>
        <pc:spChg chg="mod">
          <ac:chgData name="Trevoir Williams" userId="6a45007046124a3d" providerId="LiveId" clId="{1172E971-BE95-41D8-8417-A8E96DC25A07}" dt="2024-11-12T21:01:23.961" v="590"/>
          <ac:spMkLst>
            <pc:docMk/>
            <pc:sldMk cId="3586758904" sldId="544"/>
            <ac:spMk id="4" creationId="{8DA01297-55BF-A8C2-8BA4-D88E9F1A18BF}"/>
          </ac:spMkLst>
        </pc:spChg>
        <pc:spChg chg="mod">
          <ac:chgData name="Trevoir Williams" userId="6a45007046124a3d" providerId="LiveId" clId="{1172E971-BE95-41D8-8417-A8E96DC25A07}" dt="2024-11-12T21:00:38.214" v="585" actId="20577"/>
          <ac:spMkLst>
            <pc:docMk/>
            <pc:sldMk cId="3586758904" sldId="544"/>
            <ac:spMk id="997" creationId="{D311797A-1B23-BC6B-DD7B-70641C61D6F5}"/>
          </ac:spMkLst>
        </pc:spChg>
      </pc:sldChg>
      <pc:sldChg chg="addSp modSp add mod modAnim modNotesTx">
        <pc:chgData name="Trevoir Williams" userId="6a45007046124a3d" providerId="LiveId" clId="{1172E971-BE95-41D8-8417-A8E96DC25A07}" dt="2024-11-12T21:02:32.898" v="623" actId="20577"/>
        <pc:sldMkLst>
          <pc:docMk/>
          <pc:sldMk cId="2742521212" sldId="545"/>
        </pc:sldMkLst>
        <pc:spChg chg="add mod">
          <ac:chgData name="Trevoir Williams" userId="6a45007046124a3d" providerId="LiveId" clId="{1172E971-BE95-41D8-8417-A8E96DC25A07}" dt="2024-11-12T21:01:45.425" v="604" actId="1076"/>
          <ac:spMkLst>
            <pc:docMk/>
            <pc:sldMk cId="2742521212" sldId="545"/>
            <ac:spMk id="2" creationId="{A5D5DE0E-FD63-3F0B-44B7-11280C17DCE3}"/>
          </ac:spMkLst>
        </pc:spChg>
        <pc:spChg chg="add">
          <ac:chgData name="Trevoir Williams" userId="6a45007046124a3d" providerId="LiveId" clId="{1172E971-BE95-41D8-8417-A8E96DC25A07}" dt="2024-11-12T21:01:48.628" v="605"/>
          <ac:spMkLst>
            <pc:docMk/>
            <pc:sldMk cId="2742521212" sldId="545"/>
            <ac:spMk id="3" creationId="{B6642726-5C36-BDB0-42BF-DAB934166849}"/>
          </ac:spMkLst>
        </pc:spChg>
        <pc:spChg chg="mod">
          <ac:chgData name="Trevoir Williams" userId="6a45007046124a3d" providerId="LiveId" clId="{1172E971-BE95-41D8-8417-A8E96DC25A07}" dt="2024-11-12T21:02:25.681" v="612"/>
          <ac:spMkLst>
            <pc:docMk/>
            <pc:sldMk cId="2742521212" sldId="545"/>
            <ac:spMk id="4" creationId="{9D25F3DE-690B-9F4A-B9A7-CD73B5D3E8F2}"/>
          </ac:spMkLst>
        </pc:spChg>
        <pc:spChg chg="add">
          <ac:chgData name="Trevoir Williams" userId="6a45007046124a3d" providerId="LiveId" clId="{1172E971-BE95-41D8-8417-A8E96DC25A07}" dt="2024-11-12T21:02:20.933" v="610"/>
          <ac:spMkLst>
            <pc:docMk/>
            <pc:sldMk cId="2742521212" sldId="545"/>
            <ac:spMk id="5" creationId="{30435656-9F0E-EAF0-C440-11911D16FEBA}"/>
          </ac:spMkLst>
        </pc:spChg>
        <pc:spChg chg="mod">
          <ac:chgData name="Trevoir Williams" userId="6a45007046124a3d" providerId="LiveId" clId="{1172E971-BE95-41D8-8417-A8E96DC25A07}" dt="2024-11-12T21:02:32.898" v="623" actId="20577"/>
          <ac:spMkLst>
            <pc:docMk/>
            <pc:sldMk cId="2742521212" sldId="545"/>
            <ac:spMk id="997" creationId="{4EF38CF9-32E7-EC30-0960-C15634184C54}"/>
          </ac:spMkLst>
        </pc:spChg>
      </pc:sldChg>
      <pc:sldChg chg="add del">
        <pc:chgData name="Trevoir Williams" userId="6a45007046124a3d" providerId="LiveId" clId="{1172E971-BE95-41D8-8417-A8E96DC25A07}" dt="2024-11-12T21:06:28.550" v="797" actId="47"/>
        <pc:sldMkLst>
          <pc:docMk/>
          <pc:sldMk cId="4100598655" sldId="546"/>
        </pc:sldMkLst>
      </pc:sldChg>
      <pc:sldChg chg="addSp modSp modAnim">
        <pc:chgData name="Trevoir Williams" userId="6a45007046124a3d" providerId="LiveId" clId="{1172E971-BE95-41D8-8417-A8E96DC25A07}" dt="2024-11-18T13:57:11.208" v="1526"/>
        <pc:sldMkLst>
          <pc:docMk/>
          <pc:sldMk cId="4053681741" sldId="547"/>
        </pc:sldMkLst>
        <pc:picChg chg="add mod">
          <ac:chgData name="Trevoir Williams" userId="6a45007046124a3d" providerId="LiveId" clId="{1172E971-BE95-41D8-8417-A8E96DC25A07}" dt="2024-11-18T13:56:59.313" v="1523" actId="1076"/>
          <ac:picMkLst>
            <pc:docMk/>
            <pc:sldMk cId="4053681741" sldId="547"/>
            <ac:picMk id="2" creationId="{4331585D-6F23-B765-3155-67BDFE4A11C6}"/>
          </ac:picMkLst>
        </pc:picChg>
        <pc:picChg chg="add mod">
          <ac:chgData name="Trevoir Williams" userId="6a45007046124a3d" providerId="LiveId" clId="{1172E971-BE95-41D8-8417-A8E96DC25A07}" dt="2024-11-18T13:57:08.957" v="1525" actId="1076"/>
          <ac:picMkLst>
            <pc:docMk/>
            <pc:sldMk cId="4053681741" sldId="547"/>
            <ac:picMk id="3" creationId="{E0CCC9C3-1101-F44E-6F96-760595093996}"/>
          </ac:picMkLst>
        </pc:picChg>
        <pc:picChg chg="mod">
          <ac:chgData name="Trevoir Williams" userId="6a45007046124a3d" providerId="LiveId" clId="{1172E971-BE95-41D8-8417-A8E96DC25A07}" dt="2024-11-18T13:55:09.781" v="1500" actId="732"/>
          <ac:picMkLst>
            <pc:docMk/>
            <pc:sldMk cId="4053681741" sldId="547"/>
            <ac:picMk id="1026" creationId="{CB052A99-C41A-5D5C-395C-BDC9DBBFE917}"/>
          </ac:picMkLst>
        </pc:picChg>
      </pc:sldChg>
      <pc:sldChg chg="modSp mod modAnim">
        <pc:chgData name="Trevoir Williams" userId="6a45007046124a3d" providerId="LiveId" clId="{1172E971-BE95-41D8-8417-A8E96DC25A07}" dt="2024-11-13T14:09:20.077" v="1232" actId="20577"/>
        <pc:sldMkLst>
          <pc:docMk/>
          <pc:sldMk cId="1917539655" sldId="548"/>
        </pc:sldMkLst>
        <pc:spChg chg="mod">
          <ac:chgData name="Trevoir Williams" userId="6a45007046124a3d" providerId="LiveId" clId="{1172E971-BE95-41D8-8417-A8E96DC25A07}" dt="2024-11-13T14:09:20.077" v="1232" actId="20577"/>
          <ac:spMkLst>
            <pc:docMk/>
            <pc:sldMk cId="1917539655" sldId="548"/>
            <ac:spMk id="595" creationId="{E6B23E37-A918-DF61-A128-9A1D9F93C0EB}"/>
          </ac:spMkLst>
        </pc:spChg>
        <pc:grpChg chg="mod">
          <ac:chgData name="Trevoir Williams" userId="6a45007046124a3d" providerId="LiveId" clId="{1172E971-BE95-41D8-8417-A8E96DC25A07}" dt="2024-11-13T14:09:01.344" v="1189" actId="1076"/>
          <ac:grpSpMkLst>
            <pc:docMk/>
            <pc:sldMk cId="1917539655" sldId="548"/>
            <ac:grpSpMk id="2" creationId="{E3FB1B02-D0CF-23F3-0612-199EBCF37A40}"/>
          </ac:grpSpMkLst>
        </pc:grpChg>
      </pc:sldChg>
      <pc:sldChg chg="modSp mod modAnim">
        <pc:chgData name="Trevoir Williams" userId="6a45007046124a3d" providerId="LiveId" clId="{1172E971-BE95-41D8-8417-A8E96DC25A07}" dt="2024-11-18T14:56:56.359" v="1720" actId="20577"/>
        <pc:sldMkLst>
          <pc:docMk/>
          <pc:sldMk cId="4226409406" sldId="552"/>
        </pc:sldMkLst>
        <pc:spChg chg="mod">
          <ac:chgData name="Trevoir Williams" userId="6a45007046124a3d" providerId="LiveId" clId="{1172E971-BE95-41D8-8417-A8E96DC25A07}" dt="2024-11-18T14:56:56.359" v="1720" actId="20577"/>
          <ac:spMkLst>
            <pc:docMk/>
            <pc:sldMk cId="4226409406" sldId="552"/>
            <ac:spMk id="595" creationId="{9BAB92FA-A1A6-5508-0770-387F040ABBE2}"/>
          </ac:spMkLst>
        </pc:spChg>
      </pc:sldChg>
      <pc:sldChg chg="modSp modAnim">
        <pc:chgData name="Trevoir Williams" userId="6a45007046124a3d" providerId="LiveId" clId="{1172E971-BE95-41D8-8417-A8E96DC25A07}" dt="2024-11-18T20:16:56.152" v="2354" actId="20577"/>
        <pc:sldMkLst>
          <pc:docMk/>
          <pc:sldMk cId="4187166047" sldId="556"/>
        </pc:sldMkLst>
        <pc:spChg chg="mod">
          <ac:chgData name="Trevoir Williams" userId="6a45007046124a3d" providerId="LiveId" clId="{1172E971-BE95-41D8-8417-A8E96DC25A07}" dt="2024-11-18T20:16:56.152" v="2354" actId="20577"/>
          <ac:spMkLst>
            <pc:docMk/>
            <pc:sldMk cId="4187166047" sldId="556"/>
            <ac:spMk id="595" creationId="{CF8E1B8E-8721-74D5-0808-8A0FF976C1BB}"/>
          </ac:spMkLst>
        </pc:spChg>
      </pc:sldChg>
      <pc:sldChg chg="modNotesTx">
        <pc:chgData name="Trevoir Williams" userId="6a45007046124a3d" providerId="LiveId" clId="{1172E971-BE95-41D8-8417-A8E96DC25A07}" dt="2024-11-18T18:21:37.198" v="2047"/>
        <pc:sldMkLst>
          <pc:docMk/>
          <pc:sldMk cId="1219890637" sldId="563"/>
        </pc:sldMkLst>
      </pc:sldChg>
      <pc:sldChg chg="modSp add del mod">
        <pc:chgData name="Trevoir Williams" userId="6a45007046124a3d" providerId="LiveId" clId="{1172E971-BE95-41D8-8417-A8E96DC25A07}" dt="2024-11-13T15:04:35.463" v="1359" actId="47"/>
        <pc:sldMkLst>
          <pc:docMk/>
          <pc:sldMk cId="1610172579" sldId="567"/>
        </pc:sldMkLst>
        <pc:spChg chg="mod">
          <ac:chgData name="Trevoir Williams" userId="6a45007046124a3d" providerId="LiveId" clId="{1172E971-BE95-41D8-8417-A8E96DC25A07}" dt="2024-11-13T14:51:54.009" v="1260" actId="20577"/>
          <ac:spMkLst>
            <pc:docMk/>
            <pc:sldMk cId="1610172579" sldId="567"/>
            <ac:spMk id="338" creationId="{D66AA9C2-CC8A-F523-BF99-8493F274EABA}"/>
          </ac:spMkLst>
        </pc:spChg>
      </pc:sldChg>
      <pc:sldChg chg="add del">
        <pc:chgData name="Trevoir Williams" userId="6a45007046124a3d" providerId="LiveId" clId="{1172E971-BE95-41D8-8417-A8E96DC25A07}" dt="2024-11-13T15:07:26.636" v="1403" actId="47"/>
        <pc:sldMkLst>
          <pc:docMk/>
          <pc:sldMk cId="1882707441" sldId="567"/>
        </pc:sldMkLst>
      </pc:sldChg>
      <pc:sldChg chg="modSp add del modAnim">
        <pc:chgData name="Trevoir Williams" userId="6a45007046124a3d" providerId="LiveId" clId="{1172E971-BE95-41D8-8417-A8E96DC25A07}" dt="2024-11-13T15:04:35.463" v="1359" actId="47"/>
        <pc:sldMkLst>
          <pc:docMk/>
          <pc:sldMk cId="459242774" sldId="568"/>
        </pc:sldMkLst>
        <pc:spChg chg="mod">
          <ac:chgData name="Trevoir Williams" userId="6a45007046124a3d" providerId="LiveId" clId="{1172E971-BE95-41D8-8417-A8E96DC25A07}" dt="2024-11-13T14:54:32.592" v="1358" actId="20577"/>
          <ac:spMkLst>
            <pc:docMk/>
            <pc:sldMk cId="459242774" sldId="568"/>
            <ac:spMk id="595" creationId="{B5156BA3-E281-A58A-D445-D7F5ED8A1CEC}"/>
          </ac:spMkLst>
        </pc:spChg>
      </pc:sldChg>
      <pc:sldChg chg="add del">
        <pc:chgData name="Trevoir Williams" userId="6a45007046124a3d" providerId="LiveId" clId="{1172E971-BE95-41D8-8417-A8E96DC25A07}" dt="2024-11-13T15:07:26.636" v="1403" actId="47"/>
        <pc:sldMkLst>
          <pc:docMk/>
          <pc:sldMk cId="529811125" sldId="568"/>
        </pc:sldMkLst>
      </pc:sldChg>
      <pc:sldChg chg="add del">
        <pc:chgData name="Trevoir Williams" userId="6a45007046124a3d" providerId="LiveId" clId="{1172E971-BE95-41D8-8417-A8E96DC25A07}" dt="2024-11-13T15:07:26.636" v="1403" actId="47"/>
        <pc:sldMkLst>
          <pc:docMk/>
          <pc:sldMk cId="1368308737" sldId="569"/>
        </pc:sldMkLst>
      </pc:sldChg>
      <pc:sldChg chg="add del">
        <pc:chgData name="Trevoir Williams" userId="6a45007046124a3d" providerId="LiveId" clId="{1172E971-BE95-41D8-8417-A8E96DC25A07}" dt="2024-11-13T15:04:35.463" v="1359" actId="47"/>
        <pc:sldMkLst>
          <pc:docMk/>
          <pc:sldMk cId="1425337824" sldId="569"/>
        </pc:sldMkLst>
      </pc:sldChg>
      <pc:sldChg chg="add del">
        <pc:chgData name="Trevoir Williams" userId="6a45007046124a3d" providerId="LiveId" clId="{1172E971-BE95-41D8-8417-A8E96DC25A07}" dt="2024-11-13T15:04:35.463" v="1359" actId="47"/>
        <pc:sldMkLst>
          <pc:docMk/>
          <pc:sldMk cId="556114158" sldId="570"/>
        </pc:sldMkLst>
      </pc:sldChg>
      <pc:sldChg chg="add del">
        <pc:chgData name="Trevoir Williams" userId="6a45007046124a3d" providerId="LiveId" clId="{1172E971-BE95-41D8-8417-A8E96DC25A07}" dt="2024-11-13T15:07:26.636" v="1403" actId="47"/>
        <pc:sldMkLst>
          <pc:docMk/>
          <pc:sldMk cId="2306183071" sldId="570"/>
        </pc:sldMkLst>
      </pc:sldChg>
      <pc:sldChg chg="add del">
        <pc:chgData name="Trevoir Williams" userId="6a45007046124a3d" providerId="LiveId" clId="{1172E971-BE95-41D8-8417-A8E96DC25A07}" dt="2024-11-13T15:07:26.636" v="1403" actId="47"/>
        <pc:sldMkLst>
          <pc:docMk/>
          <pc:sldMk cId="305060886" sldId="571"/>
        </pc:sldMkLst>
      </pc:sldChg>
      <pc:sldChg chg="add del">
        <pc:chgData name="Trevoir Williams" userId="6a45007046124a3d" providerId="LiveId" clId="{1172E971-BE95-41D8-8417-A8E96DC25A07}" dt="2024-11-13T15:21:14.943" v="1405" actId="47"/>
        <pc:sldMkLst>
          <pc:docMk/>
          <pc:sldMk cId="535636877" sldId="572"/>
        </pc:sldMkLst>
      </pc:sldChg>
      <pc:sldChg chg="add ord">
        <pc:chgData name="Trevoir Williams" userId="6a45007046124a3d" providerId="LiveId" clId="{1172E971-BE95-41D8-8417-A8E96DC25A07}" dt="2024-11-13T15:21:55.859" v="1411"/>
        <pc:sldMkLst>
          <pc:docMk/>
          <pc:sldMk cId="2025007425" sldId="573"/>
        </pc:sldMkLst>
      </pc:sldChg>
      <pc:sldChg chg="add">
        <pc:chgData name="Trevoir Williams" userId="6a45007046124a3d" providerId="LiveId" clId="{1172E971-BE95-41D8-8417-A8E96DC25A07}" dt="2024-11-13T15:07:47.193" v="1404"/>
        <pc:sldMkLst>
          <pc:docMk/>
          <pc:sldMk cId="1723620810" sldId="574"/>
        </pc:sldMkLst>
      </pc:sldChg>
      <pc:sldChg chg="modSp add mod modAnim">
        <pc:chgData name="Trevoir Williams" userId="6a45007046124a3d" providerId="LiveId" clId="{1172E971-BE95-41D8-8417-A8E96DC25A07}" dt="2024-11-18T18:16:20.284" v="1996" actId="6549"/>
        <pc:sldMkLst>
          <pc:docMk/>
          <pc:sldMk cId="268392604" sldId="575"/>
        </pc:sldMkLst>
        <pc:spChg chg="mod">
          <ac:chgData name="Trevoir Williams" userId="6a45007046124a3d" providerId="LiveId" clId="{1172E971-BE95-41D8-8417-A8E96DC25A07}" dt="2024-11-18T18:07:18.934" v="1746" actId="20577"/>
          <ac:spMkLst>
            <pc:docMk/>
            <pc:sldMk cId="268392604" sldId="575"/>
            <ac:spMk id="594" creationId="{932A8076-63F0-B88B-D682-5161AF9571DD}"/>
          </ac:spMkLst>
        </pc:spChg>
        <pc:spChg chg="mod">
          <ac:chgData name="Trevoir Williams" userId="6a45007046124a3d" providerId="LiveId" clId="{1172E971-BE95-41D8-8417-A8E96DC25A07}" dt="2024-11-18T18:16:20.284" v="1996" actId="6549"/>
          <ac:spMkLst>
            <pc:docMk/>
            <pc:sldMk cId="268392604" sldId="575"/>
            <ac:spMk id="595" creationId="{5686DBD7-D9D4-2326-D595-336A7D3ADE3E}"/>
          </ac:spMkLst>
        </pc:spChg>
      </pc:sldChg>
      <pc:sldChg chg="addSp delSp modSp add mod modAnim">
        <pc:chgData name="Trevoir Williams" userId="6a45007046124a3d" providerId="LiveId" clId="{1172E971-BE95-41D8-8417-A8E96DC25A07}" dt="2024-11-18T18:20:51.703" v="2016" actId="20577"/>
        <pc:sldMkLst>
          <pc:docMk/>
          <pc:sldMk cId="2480859063" sldId="576"/>
        </pc:sldMkLst>
        <pc:spChg chg="add del mod">
          <ac:chgData name="Trevoir Williams" userId="6a45007046124a3d" providerId="LiveId" clId="{1172E971-BE95-41D8-8417-A8E96DC25A07}" dt="2024-11-18T18:20:51.703" v="2016" actId="20577"/>
          <ac:spMkLst>
            <pc:docMk/>
            <pc:sldMk cId="2480859063" sldId="576"/>
            <ac:spMk id="595" creationId="{57DBDA2B-62F0-0812-03DB-2F11145DCD7A}"/>
          </ac:spMkLst>
        </pc:spChg>
        <pc:spChg chg="add mod">
          <ac:chgData name="Trevoir Williams" userId="6a45007046124a3d" providerId="LiveId" clId="{1172E971-BE95-41D8-8417-A8E96DC25A07}" dt="2024-11-18T18:16:37.240" v="1999"/>
          <ac:spMkLst>
            <pc:docMk/>
            <pc:sldMk cId="2480859063" sldId="576"/>
            <ac:spMk id="658" creationId="{8698CF36-4F59-C5ED-2966-B72FB4522844}"/>
          </ac:spMkLst>
        </pc:spChg>
      </pc:sldChg>
      <pc:sldChg chg="addSp delSp modSp add modAnim modNotesTx">
        <pc:chgData name="Trevoir Williams" userId="6a45007046124a3d" providerId="LiveId" clId="{1172E971-BE95-41D8-8417-A8E96DC25A07}" dt="2024-11-18T18:22:09.466" v="2061"/>
        <pc:sldMkLst>
          <pc:docMk/>
          <pc:sldMk cId="1193052195" sldId="577"/>
        </pc:sldMkLst>
        <pc:spChg chg="mod">
          <ac:chgData name="Trevoir Williams" userId="6a45007046124a3d" providerId="LiveId" clId="{1172E971-BE95-41D8-8417-A8E96DC25A07}" dt="2024-11-18T18:22:09.466" v="2061"/>
          <ac:spMkLst>
            <pc:docMk/>
            <pc:sldMk cId="1193052195" sldId="577"/>
            <ac:spMk id="595" creationId="{C8714C94-B4FD-733D-1CFF-066010B5DACB}"/>
          </ac:spMkLst>
        </pc:spChg>
        <pc:spChg chg="add mod">
          <ac:chgData name="Trevoir Williams" userId="6a45007046124a3d" providerId="LiveId" clId="{1172E971-BE95-41D8-8417-A8E96DC25A07}" dt="2024-11-18T18:21:27.138" v="2044"/>
          <ac:spMkLst>
            <pc:docMk/>
            <pc:sldMk cId="1193052195" sldId="577"/>
            <ac:spMk id="658" creationId="{2F2F1F9A-F006-99AD-0818-CA33808E1EA0}"/>
          </ac:spMkLst>
        </pc:spChg>
        <pc:spChg chg="add del mod">
          <ac:chgData name="Trevoir Williams" userId="6a45007046124a3d" providerId="LiveId" clId="{1172E971-BE95-41D8-8417-A8E96DC25A07}" dt="2024-11-18T18:21:43.503" v="2048" actId="478"/>
          <ac:spMkLst>
            <pc:docMk/>
            <pc:sldMk cId="1193052195" sldId="577"/>
            <ac:spMk id="659" creationId="{F4D5FE31-F3BC-13C6-C667-DDD66282A28C}"/>
          </ac:spMkLst>
        </pc:spChg>
        <pc:spChg chg="add mod">
          <ac:chgData name="Trevoir Williams" userId="6a45007046124a3d" providerId="LiveId" clId="{1172E971-BE95-41D8-8417-A8E96DC25A07}" dt="2024-11-18T18:21:50.531" v="2052"/>
          <ac:spMkLst>
            <pc:docMk/>
            <pc:sldMk cId="1193052195" sldId="577"/>
            <ac:spMk id="660" creationId="{EE7D115C-B861-2F6A-C0C1-E7B35F56F99D}"/>
          </ac:spMkLst>
        </pc:spChg>
        <pc:spChg chg="add mod">
          <ac:chgData name="Trevoir Williams" userId="6a45007046124a3d" providerId="LiveId" clId="{1172E971-BE95-41D8-8417-A8E96DC25A07}" dt="2024-11-18T18:22:05.292" v="2059"/>
          <ac:spMkLst>
            <pc:docMk/>
            <pc:sldMk cId="1193052195" sldId="577"/>
            <ac:spMk id="661" creationId="{7566A9F0-4378-6F2E-1161-0C479AF32049}"/>
          </ac:spMkLst>
        </pc:spChg>
      </pc:sldChg>
      <pc:sldChg chg="add del">
        <pc:chgData name="Trevoir Williams" userId="6a45007046124a3d" providerId="LiveId" clId="{1172E971-BE95-41D8-8417-A8E96DC25A07}" dt="2024-11-18T18:08:48.350" v="1795"/>
        <pc:sldMkLst>
          <pc:docMk/>
          <pc:sldMk cId="1901112534" sldId="577"/>
        </pc:sldMkLst>
      </pc:sldChg>
      <pc:sldChg chg="addSp delSp modSp add modAnim">
        <pc:chgData name="Trevoir Williams" userId="6a45007046124a3d" providerId="LiveId" clId="{1172E971-BE95-41D8-8417-A8E96DC25A07}" dt="2024-11-18T18:24:19.021" v="2090" actId="113"/>
        <pc:sldMkLst>
          <pc:docMk/>
          <pc:sldMk cId="3585984959" sldId="578"/>
        </pc:sldMkLst>
        <pc:spChg chg="add del mod">
          <ac:chgData name="Trevoir Williams" userId="6a45007046124a3d" providerId="LiveId" clId="{1172E971-BE95-41D8-8417-A8E96DC25A07}" dt="2024-11-18T18:24:19.021" v="2090" actId="113"/>
          <ac:spMkLst>
            <pc:docMk/>
            <pc:sldMk cId="3585984959" sldId="578"/>
            <ac:spMk id="595" creationId="{089958AA-4D63-6C6B-551C-357EC83DD380}"/>
          </ac:spMkLst>
        </pc:spChg>
        <pc:spChg chg="add mod">
          <ac:chgData name="Trevoir Williams" userId="6a45007046124a3d" providerId="LiveId" clId="{1172E971-BE95-41D8-8417-A8E96DC25A07}" dt="2024-11-18T18:23:16.825" v="2065"/>
          <ac:spMkLst>
            <pc:docMk/>
            <pc:sldMk cId="3585984959" sldId="578"/>
            <ac:spMk id="658" creationId="{010780FF-20B3-9E1C-FA73-DB6679A9581B}"/>
          </ac:spMkLst>
        </pc:spChg>
      </pc:sldChg>
      <pc:sldChg chg="addSp delSp modSp add mod">
        <pc:chgData name="Trevoir Williams" userId="6a45007046124a3d" providerId="LiveId" clId="{1172E971-BE95-41D8-8417-A8E96DC25A07}" dt="2024-11-19T16:01:38.581" v="3309" actId="20577"/>
        <pc:sldMkLst>
          <pc:docMk/>
          <pc:sldMk cId="3371294077" sldId="579"/>
        </pc:sldMkLst>
        <pc:spChg chg="add mod">
          <ac:chgData name="Trevoir Williams" userId="6a45007046124a3d" providerId="LiveId" clId="{1172E971-BE95-41D8-8417-A8E96DC25A07}" dt="2024-11-19T15:26:38.690" v="2359"/>
          <ac:spMkLst>
            <pc:docMk/>
            <pc:sldMk cId="3371294077" sldId="579"/>
            <ac:spMk id="3" creationId="{F24958AA-6BDD-BA7D-DD29-D735E9763C06}"/>
          </ac:spMkLst>
        </pc:spChg>
        <pc:spChg chg="add del mod">
          <ac:chgData name="Trevoir Williams" userId="6a45007046124a3d" providerId="LiveId" clId="{1172E971-BE95-41D8-8417-A8E96DC25A07}" dt="2024-11-19T16:01:38.581" v="3309" actId="20577"/>
          <ac:spMkLst>
            <pc:docMk/>
            <pc:sldMk cId="3371294077" sldId="579"/>
            <ac:spMk id="338" creationId="{D6739C31-8D4D-2D4E-C6DE-02D1A708F40F}"/>
          </ac:spMkLst>
        </pc:spChg>
      </pc:sldChg>
      <pc:sldChg chg="modSp add modAnim">
        <pc:chgData name="Trevoir Williams" userId="6a45007046124a3d" providerId="LiveId" clId="{1172E971-BE95-41D8-8417-A8E96DC25A07}" dt="2024-11-19T20:49:45.257" v="3652" actId="20577"/>
        <pc:sldMkLst>
          <pc:docMk/>
          <pc:sldMk cId="1371302944" sldId="580"/>
        </pc:sldMkLst>
        <pc:spChg chg="mod">
          <ac:chgData name="Trevoir Williams" userId="6a45007046124a3d" providerId="LiveId" clId="{1172E971-BE95-41D8-8417-A8E96DC25A07}" dt="2024-11-19T20:49:45.257" v="3652" actId="20577"/>
          <ac:spMkLst>
            <pc:docMk/>
            <pc:sldMk cId="1371302944" sldId="580"/>
            <ac:spMk id="595" creationId="{1D0B8282-CF31-26E3-1879-054F3C85C8D9}"/>
          </ac:spMkLst>
        </pc:spChg>
      </pc:sldChg>
      <pc:sldChg chg="modSp add del mod ord modAnim">
        <pc:chgData name="Trevoir Williams" userId="6a45007046124a3d" providerId="LiveId" clId="{1172E971-BE95-41D8-8417-A8E96DC25A07}" dt="2024-11-19T20:48:28.474" v="3624" actId="47"/>
        <pc:sldMkLst>
          <pc:docMk/>
          <pc:sldMk cId="3752896572" sldId="581"/>
        </pc:sldMkLst>
        <pc:spChg chg="mod">
          <ac:chgData name="Trevoir Williams" userId="6a45007046124a3d" providerId="LiveId" clId="{1172E971-BE95-41D8-8417-A8E96DC25A07}" dt="2024-11-19T16:44:12.572" v="3313" actId="20577"/>
          <ac:spMkLst>
            <pc:docMk/>
            <pc:sldMk cId="3752896572" sldId="581"/>
            <ac:spMk id="4" creationId="{F68557F0-5710-650A-A809-B4EA1F17FEC2}"/>
          </ac:spMkLst>
        </pc:spChg>
        <pc:spChg chg="mod">
          <ac:chgData name="Trevoir Williams" userId="6a45007046124a3d" providerId="LiveId" clId="{1172E971-BE95-41D8-8417-A8E96DC25A07}" dt="2024-11-19T15:34:14.976" v="2518" actId="20577"/>
          <ac:spMkLst>
            <pc:docMk/>
            <pc:sldMk cId="3752896572" sldId="581"/>
            <ac:spMk id="997" creationId="{0AADCAFD-3797-A1A6-220E-D6466655A6F8}"/>
          </ac:spMkLst>
        </pc:spChg>
      </pc:sldChg>
      <pc:sldChg chg="modSp add modAnim">
        <pc:chgData name="Trevoir Williams" userId="6a45007046124a3d" providerId="LiveId" clId="{1172E971-BE95-41D8-8417-A8E96DC25A07}" dt="2024-11-20T16:47:00.305" v="4063" actId="20577"/>
        <pc:sldMkLst>
          <pc:docMk/>
          <pc:sldMk cId="374816430" sldId="582"/>
        </pc:sldMkLst>
        <pc:spChg chg="mod">
          <ac:chgData name="Trevoir Williams" userId="6a45007046124a3d" providerId="LiveId" clId="{1172E971-BE95-41D8-8417-A8E96DC25A07}" dt="2024-11-20T16:47:00.305" v="4063" actId="20577"/>
          <ac:spMkLst>
            <pc:docMk/>
            <pc:sldMk cId="374816430" sldId="582"/>
            <ac:spMk id="595" creationId="{22A4645A-D3BB-0577-67E2-33C63C666C50}"/>
          </ac:spMkLst>
        </pc:spChg>
      </pc:sldChg>
      <pc:sldChg chg="modSp add del mod ord modAnim modNotesTx">
        <pc:chgData name="Trevoir Williams" userId="6a45007046124a3d" providerId="LiveId" clId="{1172E971-BE95-41D8-8417-A8E96DC25A07}" dt="2024-11-19T20:48:28.474" v="3624" actId="47"/>
        <pc:sldMkLst>
          <pc:docMk/>
          <pc:sldMk cId="3703264136" sldId="583"/>
        </pc:sldMkLst>
        <pc:spChg chg="mod">
          <ac:chgData name="Trevoir Williams" userId="6a45007046124a3d" providerId="LiveId" clId="{1172E971-BE95-41D8-8417-A8E96DC25A07}" dt="2024-11-19T15:38:29.021" v="2737" actId="20577"/>
          <ac:spMkLst>
            <pc:docMk/>
            <pc:sldMk cId="3703264136" sldId="583"/>
            <ac:spMk id="4" creationId="{E8DC2B69-7128-10B5-512A-08E47862A699}"/>
          </ac:spMkLst>
        </pc:spChg>
        <pc:spChg chg="mod">
          <ac:chgData name="Trevoir Williams" userId="6a45007046124a3d" providerId="LiveId" clId="{1172E971-BE95-41D8-8417-A8E96DC25A07}" dt="2024-11-19T15:36:43.119" v="2670" actId="20577"/>
          <ac:spMkLst>
            <pc:docMk/>
            <pc:sldMk cId="3703264136" sldId="583"/>
            <ac:spMk id="997" creationId="{26EEAF57-A945-01A3-4D14-4F18F7012F14}"/>
          </ac:spMkLst>
        </pc:spChg>
      </pc:sldChg>
      <pc:sldChg chg="modSp add del mod ord modAnim modNotesTx">
        <pc:chgData name="Trevoir Williams" userId="6a45007046124a3d" providerId="LiveId" clId="{1172E971-BE95-41D8-8417-A8E96DC25A07}" dt="2024-11-19T20:48:28.474" v="3624" actId="47"/>
        <pc:sldMkLst>
          <pc:docMk/>
          <pc:sldMk cId="2242639053" sldId="584"/>
        </pc:sldMkLst>
        <pc:spChg chg="mod">
          <ac:chgData name="Trevoir Williams" userId="6a45007046124a3d" providerId="LiveId" clId="{1172E971-BE95-41D8-8417-A8E96DC25A07}" dt="2024-11-19T15:40:15.460" v="2793" actId="20577"/>
          <ac:spMkLst>
            <pc:docMk/>
            <pc:sldMk cId="2242639053" sldId="584"/>
            <ac:spMk id="4" creationId="{B25E75B6-0512-BE06-F0E2-DA5ED35E6AA7}"/>
          </ac:spMkLst>
        </pc:spChg>
        <pc:spChg chg="mod">
          <ac:chgData name="Trevoir Williams" userId="6a45007046124a3d" providerId="LiveId" clId="{1172E971-BE95-41D8-8417-A8E96DC25A07}" dt="2024-11-19T15:38:47.195" v="2759" actId="20577"/>
          <ac:spMkLst>
            <pc:docMk/>
            <pc:sldMk cId="2242639053" sldId="584"/>
            <ac:spMk id="997" creationId="{9EB4B211-24C2-514B-DE5A-81655BFDDFA6}"/>
          </ac:spMkLst>
        </pc:spChg>
      </pc:sldChg>
      <pc:sldChg chg="addSp modSp add del mod ord modAnim modNotesTx">
        <pc:chgData name="Trevoir Williams" userId="6a45007046124a3d" providerId="LiveId" clId="{1172E971-BE95-41D8-8417-A8E96DC25A07}" dt="2024-11-19T16:44:06.197" v="3312" actId="47"/>
        <pc:sldMkLst>
          <pc:docMk/>
          <pc:sldMk cId="2103872325" sldId="585"/>
        </pc:sldMkLst>
        <pc:spChg chg="add mod">
          <ac:chgData name="Trevoir Williams" userId="6a45007046124a3d" providerId="LiveId" clId="{1172E971-BE95-41D8-8417-A8E96DC25A07}" dt="2024-11-19T15:42:05.857" v="2842"/>
          <ac:spMkLst>
            <pc:docMk/>
            <pc:sldMk cId="2103872325" sldId="585"/>
            <ac:spMk id="3" creationId="{6376E616-6637-7BFD-DE86-93A90849FB60}"/>
          </ac:spMkLst>
        </pc:spChg>
        <pc:spChg chg="mod">
          <ac:chgData name="Trevoir Williams" userId="6a45007046124a3d" providerId="LiveId" clId="{1172E971-BE95-41D8-8417-A8E96DC25A07}" dt="2024-11-19T15:43:15.516" v="2909" actId="20577"/>
          <ac:spMkLst>
            <pc:docMk/>
            <pc:sldMk cId="2103872325" sldId="585"/>
            <ac:spMk id="4" creationId="{83298D04-7A66-6317-7065-2F9DDBC31D3A}"/>
          </ac:spMkLst>
        </pc:spChg>
        <pc:spChg chg="add mod">
          <ac:chgData name="Trevoir Williams" userId="6a45007046124a3d" providerId="LiveId" clId="{1172E971-BE95-41D8-8417-A8E96DC25A07}" dt="2024-11-19T15:42:08.636" v="2844"/>
          <ac:spMkLst>
            <pc:docMk/>
            <pc:sldMk cId="2103872325" sldId="585"/>
            <ac:spMk id="6" creationId="{0936A6E1-455A-989F-E675-7CE752FAAEEF}"/>
          </ac:spMkLst>
        </pc:spChg>
        <pc:spChg chg="mod">
          <ac:chgData name="Trevoir Williams" userId="6a45007046124a3d" providerId="LiveId" clId="{1172E971-BE95-41D8-8417-A8E96DC25A07}" dt="2024-11-19T15:41:18.511" v="2826" actId="20577"/>
          <ac:spMkLst>
            <pc:docMk/>
            <pc:sldMk cId="2103872325" sldId="585"/>
            <ac:spMk id="997" creationId="{AB839986-F3C1-D823-A3A1-A1AF67E768E7}"/>
          </ac:spMkLst>
        </pc:spChg>
        <pc:graphicFrameChg chg="add mod">
          <ac:chgData name="Trevoir Williams" userId="6a45007046124a3d" providerId="LiveId" clId="{1172E971-BE95-41D8-8417-A8E96DC25A07}" dt="2024-11-19T15:42:04.981" v="2841"/>
          <ac:graphicFrameMkLst>
            <pc:docMk/>
            <pc:sldMk cId="2103872325" sldId="585"/>
            <ac:graphicFrameMk id="2" creationId="{209E1740-4651-8C15-630A-576A6D7878A6}"/>
          </ac:graphicFrameMkLst>
        </pc:graphicFrameChg>
        <pc:graphicFrameChg chg="add mod">
          <ac:chgData name="Trevoir Williams" userId="6a45007046124a3d" providerId="LiveId" clId="{1172E971-BE95-41D8-8417-A8E96DC25A07}" dt="2024-11-19T15:42:07.049" v="2843"/>
          <ac:graphicFrameMkLst>
            <pc:docMk/>
            <pc:sldMk cId="2103872325" sldId="585"/>
            <ac:graphicFrameMk id="5" creationId="{2A4205ED-100F-AE53-3CA3-614AAE964A4E}"/>
          </ac:graphicFrameMkLst>
        </pc:graphicFrameChg>
      </pc:sldChg>
      <pc:sldChg chg="addSp modSp add mod ord modAnim modNotesTx">
        <pc:chgData name="Trevoir Williams" userId="6a45007046124a3d" providerId="LiveId" clId="{1172E971-BE95-41D8-8417-A8E96DC25A07}" dt="2024-11-19T20:53:41.610" v="3820" actId="113"/>
        <pc:sldMkLst>
          <pc:docMk/>
          <pc:sldMk cId="3289197478" sldId="586"/>
        </pc:sldMkLst>
        <pc:spChg chg="add">
          <ac:chgData name="Trevoir Williams" userId="6a45007046124a3d" providerId="LiveId" clId="{1172E971-BE95-41D8-8417-A8E96DC25A07}" dt="2024-11-19T15:49:20.476" v="3043"/>
          <ac:spMkLst>
            <pc:docMk/>
            <pc:sldMk cId="3289197478" sldId="586"/>
            <ac:spMk id="2" creationId="{8E4275EC-2B5A-ACFC-54C5-49EDDE9EC511}"/>
          </ac:spMkLst>
        </pc:spChg>
        <pc:spChg chg="add mod">
          <ac:chgData name="Trevoir Williams" userId="6a45007046124a3d" providerId="LiveId" clId="{1172E971-BE95-41D8-8417-A8E96DC25A07}" dt="2024-11-19T15:49:22.843" v="3045"/>
          <ac:spMkLst>
            <pc:docMk/>
            <pc:sldMk cId="3289197478" sldId="586"/>
            <ac:spMk id="3" creationId="{C1231F2C-D552-6788-D78C-D130926D10A5}"/>
          </ac:spMkLst>
        </pc:spChg>
        <pc:spChg chg="mod">
          <ac:chgData name="Trevoir Williams" userId="6a45007046124a3d" providerId="LiveId" clId="{1172E971-BE95-41D8-8417-A8E96DC25A07}" dt="2024-11-19T20:53:41.610" v="3820" actId="113"/>
          <ac:spMkLst>
            <pc:docMk/>
            <pc:sldMk cId="3289197478" sldId="586"/>
            <ac:spMk id="4" creationId="{63373FF0-052C-2E0D-4A64-A6B81A2EF18F}"/>
          </ac:spMkLst>
        </pc:spChg>
        <pc:spChg chg="mod">
          <ac:chgData name="Trevoir Williams" userId="6a45007046124a3d" providerId="LiveId" clId="{1172E971-BE95-41D8-8417-A8E96DC25A07}" dt="2024-11-19T15:48:05.367" v="3019" actId="404"/>
          <ac:spMkLst>
            <pc:docMk/>
            <pc:sldMk cId="3289197478" sldId="586"/>
            <ac:spMk id="997" creationId="{D8E1191C-A403-5994-E9FF-E42BF6FFA62D}"/>
          </ac:spMkLst>
        </pc:spChg>
      </pc:sldChg>
      <pc:sldChg chg="modSp add mod ord modAnim">
        <pc:chgData name="Trevoir Williams" userId="6a45007046124a3d" providerId="LiveId" clId="{1172E971-BE95-41D8-8417-A8E96DC25A07}" dt="2024-11-19T15:54:07.060" v="3251"/>
        <pc:sldMkLst>
          <pc:docMk/>
          <pc:sldMk cId="660513789" sldId="587"/>
        </pc:sldMkLst>
        <pc:spChg chg="mod">
          <ac:chgData name="Trevoir Williams" userId="6a45007046124a3d" providerId="LiveId" clId="{1172E971-BE95-41D8-8417-A8E96DC25A07}" dt="2024-11-19T15:53:58.076" v="3249"/>
          <ac:spMkLst>
            <pc:docMk/>
            <pc:sldMk cId="660513789" sldId="587"/>
            <ac:spMk id="4" creationId="{5A970D2C-9B76-E1C1-FCB7-B4D707422E50}"/>
          </ac:spMkLst>
        </pc:spChg>
        <pc:spChg chg="mod">
          <ac:chgData name="Trevoir Williams" userId="6a45007046124a3d" providerId="LiveId" clId="{1172E971-BE95-41D8-8417-A8E96DC25A07}" dt="2024-11-19T15:53:41.380" v="3243" actId="20577"/>
          <ac:spMkLst>
            <pc:docMk/>
            <pc:sldMk cId="660513789" sldId="587"/>
            <ac:spMk id="997" creationId="{BB784532-CC44-A93B-3171-263771CC7D83}"/>
          </ac:spMkLst>
        </pc:spChg>
      </pc:sldChg>
      <pc:sldChg chg="addSp delSp modSp add mod modAnim modNotesTx">
        <pc:chgData name="Trevoir Williams" userId="6a45007046124a3d" providerId="LiveId" clId="{1172E971-BE95-41D8-8417-A8E96DC25A07}" dt="2024-11-19T16:51:41.105" v="3535"/>
        <pc:sldMkLst>
          <pc:docMk/>
          <pc:sldMk cId="2861756391" sldId="588"/>
        </pc:sldMkLst>
        <pc:spChg chg="add mod">
          <ac:chgData name="Trevoir Williams" userId="6a45007046124a3d" providerId="LiveId" clId="{1172E971-BE95-41D8-8417-A8E96DC25A07}" dt="2024-11-19T16:44:41.407" v="3317"/>
          <ac:spMkLst>
            <pc:docMk/>
            <pc:sldMk cId="2861756391" sldId="588"/>
            <ac:spMk id="2" creationId="{19D053C9-9333-884C-9971-B853D392FC8C}"/>
          </ac:spMkLst>
        </pc:spChg>
        <pc:spChg chg="add">
          <ac:chgData name="Trevoir Williams" userId="6a45007046124a3d" providerId="LiveId" clId="{1172E971-BE95-41D8-8417-A8E96DC25A07}" dt="2024-11-19T16:46:22.307" v="3398"/>
          <ac:spMkLst>
            <pc:docMk/>
            <pc:sldMk cId="2861756391" sldId="588"/>
            <ac:spMk id="3" creationId="{420355F0-5152-BC9B-61C2-0A4482B2F570}"/>
          </ac:spMkLst>
        </pc:spChg>
        <pc:spChg chg="mod">
          <ac:chgData name="Trevoir Williams" userId="6a45007046124a3d" providerId="LiveId" clId="{1172E971-BE95-41D8-8417-A8E96DC25A07}" dt="2024-11-19T16:51:41.105" v="3535"/>
          <ac:spMkLst>
            <pc:docMk/>
            <pc:sldMk cId="2861756391" sldId="588"/>
            <ac:spMk id="4" creationId="{8C94643E-7BD5-39B3-048D-C716D5F0D3D8}"/>
          </ac:spMkLst>
        </pc:spChg>
        <pc:spChg chg="add">
          <ac:chgData name="Trevoir Williams" userId="6a45007046124a3d" providerId="LiveId" clId="{1172E971-BE95-41D8-8417-A8E96DC25A07}" dt="2024-11-19T16:47:14.995" v="3406"/>
          <ac:spMkLst>
            <pc:docMk/>
            <pc:sldMk cId="2861756391" sldId="588"/>
            <ac:spMk id="5" creationId="{942EF0CC-60EF-F5C8-F7E9-28BCAB4C7B7D}"/>
          </ac:spMkLst>
        </pc:spChg>
        <pc:spChg chg="add del mod">
          <ac:chgData name="Trevoir Williams" userId="6a45007046124a3d" providerId="LiveId" clId="{1172E971-BE95-41D8-8417-A8E96DC25A07}" dt="2024-11-19T16:44:54.978" v="3320" actId="404"/>
          <ac:spMkLst>
            <pc:docMk/>
            <pc:sldMk cId="2861756391" sldId="588"/>
            <ac:spMk id="997" creationId="{5CA80B8E-5CA0-9F79-5D79-F204C4CF1436}"/>
          </ac:spMkLst>
        </pc:spChg>
      </pc:sldChg>
      <pc:sldChg chg="modSp add modAnim">
        <pc:chgData name="Trevoir Williams" userId="6a45007046124a3d" providerId="LiveId" clId="{1172E971-BE95-41D8-8417-A8E96DC25A07}" dt="2024-11-19T16:52:29.811" v="3540"/>
        <pc:sldMkLst>
          <pc:docMk/>
          <pc:sldMk cId="1739585494" sldId="589"/>
        </pc:sldMkLst>
        <pc:spChg chg="mod">
          <ac:chgData name="Trevoir Williams" userId="6a45007046124a3d" providerId="LiveId" clId="{1172E971-BE95-41D8-8417-A8E96DC25A07}" dt="2024-11-19T16:52:29.811" v="3540"/>
          <ac:spMkLst>
            <pc:docMk/>
            <pc:sldMk cId="1739585494" sldId="589"/>
            <ac:spMk id="4" creationId="{1E90BCA1-D05F-A770-F343-298A239973AD}"/>
          </ac:spMkLst>
        </pc:spChg>
        <pc:spChg chg="mod">
          <ac:chgData name="Trevoir Williams" userId="6a45007046124a3d" providerId="LiveId" clId="{1172E971-BE95-41D8-8417-A8E96DC25A07}" dt="2024-11-19T16:52:24.557" v="3539" actId="20577"/>
          <ac:spMkLst>
            <pc:docMk/>
            <pc:sldMk cId="1739585494" sldId="589"/>
            <ac:spMk id="997" creationId="{628683D1-F79C-2680-4E9F-5D02C37EC7C2}"/>
          </ac:spMkLst>
        </pc:spChg>
      </pc:sldChg>
      <pc:sldChg chg="modSp add modAnim">
        <pc:chgData name="Trevoir Williams" userId="6a45007046124a3d" providerId="LiveId" clId="{1172E971-BE95-41D8-8417-A8E96DC25A07}" dt="2024-11-19T17:04:43.063" v="3620" actId="20577"/>
        <pc:sldMkLst>
          <pc:docMk/>
          <pc:sldMk cId="1730795753" sldId="590"/>
        </pc:sldMkLst>
        <pc:spChg chg="mod">
          <ac:chgData name="Trevoir Williams" userId="6a45007046124a3d" providerId="LiveId" clId="{1172E971-BE95-41D8-8417-A8E96DC25A07}" dt="2024-11-19T17:04:43.063" v="3620" actId="20577"/>
          <ac:spMkLst>
            <pc:docMk/>
            <pc:sldMk cId="1730795753" sldId="590"/>
            <ac:spMk id="4" creationId="{6C1AAFD4-AE7D-E09D-02AE-B2408D8B3FF6}"/>
          </ac:spMkLst>
        </pc:spChg>
        <pc:spChg chg="mod">
          <ac:chgData name="Trevoir Williams" userId="6a45007046124a3d" providerId="LiveId" clId="{1172E971-BE95-41D8-8417-A8E96DC25A07}" dt="2024-11-19T16:54:01.293" v="3570" actId="20577"/>
          <ac:spMkLst>
            <pc:docMk/>
            <pc:sldMk cId="1730795753" sldId="590"/>
            <ac:spMk id="997" creationId="{5720C9CC-2C17-461A-D0C4-B6B2E1087D5D}"/>
          </ac:spMkLst>
        </pc:spChg>
      </pc:sldChg>
      <pc:sldChg chg="modSp add modAnim">
        <pc:chgData name="Trevoir Williams" userId="6a45007046124a3d" providerId="LiveId" clId="{1172E971-BE95-41D8-8417-A8E96DC25A07}" dt="2024-11-19T17:04:56.740" v="3623"/>
        <pc:sldMkLst>
          <pc:docMk/>
          <pc:sldMk cId="30861721" sldId="591"/>
        </pc:sldMkLst>
        <pc:spChg chg="mod">
          <ac:chgData name="Trevoir Williams" userId="6a45007046124a3d" providerId="LiveId" clId="{1172E971-BE95-41D8-8417-A8E96DC25A07}" dt="2024-11-19T17:04:56.740" v="3623"/>
          <ac:spMkLst>
            <pc:docMk/>
            <pc:sldMk cId="30861721" sldId="591"/>
            <ac:spMk id="4" creationId="{11A421D5-3C1A-C49D-5A35-57CD1EB42191}"/>
          </ac:spMkLst>
        </pc:spChg>
      </pc:sldChg>
      <pc:sldChg chg="addSp modSp add mod modAnim modNotesTx">
        <pc:chgData name="Trevoir Williams" userId="6a45007046124a3d" providerId="LiveId" clId="{1172E971-BE95-41D8-8417-A8E96DC25A07}" dt="2024-11-20T18:48:02.629" v="4222" actId="20577"/>
        <pc:sldMkLst>
          <pc:docMk/>
          <pc:sldMk cId="1304305565" sldId="650"/>
        </pc:sldMkLst>
        <pc:spChg chg="add">
          <ac:chgData name="Trevoir Williams" userId="6a45007046124a3d" providerId="LiveId" clId="{1172E971-BE95-41D8-8417-A8E96DC25A07}" dt="2024-11-20T18:46:50.301" v="4145"/>
          <ac:spMkLst>
            <pc:docMk/>
            <pc:sldMk cId="1304305565" sldId="650"/>
            <ac:spMk id="29" creationId="{6E866789-A2E4-B9B1-1B68-0AFA41204114}"/>
          </ac:spMkLst>
        </pc:spChg>
        <pc:spChg chg="add">
          <ac:chgData name="Trevoir Williams" userId="6a45007046124a3d" providerId="LiveId" clId="{1172E971-BE95-41D8-8417-A8E96DC25A07}" dt="2024-11-20T18:47:29.640" v="4186"/>
          <ac:spMkLst>
            <pc:docMk/>
            <pc:sldMk cId="1304305565" sldId="650"/>
            <ac:spMk id="30" creationId="{DA44E88E-FDEC-A367-52AD-342C8841973A}"/>
          </ac:spMkLst>
        </pc:spChg>
        <pc:spChg chg="mod">
          <ac:chgData name="Trevoir Williams" userId="6a45007046124a3d" providerId="LiveId" clId="{1172E971-BE95-41D8-8417-A8E96DC25A07}" dt="2024-11-20T18:48:02.629" v="4222" actId="20577"/>
          <ac:spMkLst>
            <pc:docMk/>
            <pc:sldMk cId="1304305565" sldId="650"/>
            <ac:spMk id="595" creationId="{4B48837E-21B7-1A0E-95C7-E7375C952D70}"/>
          </ac:spMkLst>
        </pc:spChg>
      </pc:sldChg>
      <pc:sldChg chg="modSp add mod modAnim">
        <pc:chgData name="Trevoir Williams" userId="6a45007046124a3d" providerId="LiveId" clId="{1172E971-BE95-41D8-8417-A8E96DC25A07}" dt="2024-11-20T18:59:40.467" v="4542" actId="20577"/>
        <pc:sldMkLst>
          <pc:docMk/>
          <pc:sldMk cId="2507848002" sldId="652"/>
        </pc:sldMkLst>
        <pc:spChg chg="mod">
          <ac:chgData name="Trevoir Williams" userId="6a45007046124a3d" providerId="LiveId" clId="{1172E971-BE95-41D8-8417-A8E96DC25A07}" dt="2024-11-20T18:59:40.467" v="4542" actId="20577"/>
          <ac:spMkLst>
            <pc:docMk/>
            <pc:sldMk cId="2507848002" sldId="652"/>
            <ac:spMk id="595" creationId="{19EF68A1-AF8E-9D08-4FC8-997B6AE81443}"/>
          </ac:spMkLst>
        </pc:spChg>
      </pc:sldChg>
      <pc:sldChg chg="addSp delSp modSp add mod">
        <pc:chgData name="Trevoir Williams" userId="6a45007046124a3d" providerId="LiveId" clId="{1172E971-BE95-41D8-8417-A8E96DC25A07}" dt="2024-11-20T18:53:36.891" v="4534" actId="1076"/>
        <pc:sldMkLst>
          <pc:docMk/>
          <pc:sldMk cId="0" sldId="654"/>
        </pc:sldMkLst>
        <pc:spChg chg="mod">
          <ac:chgData name="Trevoir Williams" userId="6a45007046124a3d" providerId="LiveId" clId="{1172E971-BE95-41D8-8417-A8E96DC25A07}" dt="2024-11-20T18:53:30.668" v="4532"/>
          <ac:spMkLst>
            <pc:docMk/>
            <pc:sldMk cId="0" sldId="654"/>
            <ac:spMk id="3" creationId="{F43F88AC-FDBB-82EE-0751-1E20638ED6CB}"/>
          </ac:spMkLst>
        </pc:spChg>
        <pc:spChg chg="mod">
          <ac:chgData name="Trevoir Williams" userId="6a45007046124a3d" providerId="LiveId" clId="{1172E971-BE95-41D8-8417-A8E96DC25A07}" dt="2024-11-20T18:53:30.668" v="4532"/>
          <ac:spMkLst>
            <pc:docMk/>
            <pc:sldMk cId="0" sldId="654"/>
            <ac:spMk id="4" creationId="{8F36FB7D-74F2-60EA-5A00-B92698251FB6}"/>
          </ac:spMkLst>
        </pc:spChg>
        <pc:spChg chg="mod">
          <ac:chgData name="Trevoir Williams" userId="6a45007046124a3d" providerId="LiveId" clId="{1172E971-BE95-41D8-8417-A8E96DC25A07}" dt="2024-11-20T18:53:30.668" v="4532"/>
          <ac:spMkLst>
            <pc:docMk/>
            <pc:sldMk cId="0" sldId="654"/>
            <ac:spMk id="5" creationId="{18FE3545-4AD6-24BA-9F38-4FD73ED03E3D}"/>
          </ac:spMkLst>
        </pc:spChg>
        <pc:spChg chg="mod">
          <ac:chgData name="Trevoir Williams" userId="6a45007046124a3d" providerId="LiveId" clId="{1172E971-BE95-41D8-8417-A8E96DC25A07}" dt="2024-11-20T18:53:30.668" v="4532"/>
          <ac:spMkLst>
            <pc:docMk/>
            <pc:sldMk cId="0" sldId="654"/>
            <ac:spMk id="6" creationId="{934B2764-52F0-945A-D20B-563F7CCD027C}"/>
          </ac:spMkLst>
        </pc:spChg>
        <pc:spChg chg="mod">
          <ac:chgData name="Trevoir Williams" userId="6a45007046124a3d" providerId="LiveId" clId="{1172E971-BE95-41D8-8417-A8E96DC25A07}" dt="2024-11-20T18:53:30.668" v="4532"/>
          <ac:spMkLst>
            <pc:docMk/>
            <pc:sldMk cId="0" sldId="654"/>
            <ac:spMk id="7" creationId="{12F632D3-8DF2-39E6-6535-9B46E1991400}"/>
          </ac:spMkLst>
        </pc:spChg>
        <pc:spChg chg="mod">
          <ac:chgData name="Trevoir Williams" userId="6a45007046124a3d" providerId="LiveId" clId="{1172E971-BE95-41D8-8417-A8E96DC25A07}" dt="2024-11-20T18:53:30.668" v="4532"/>
          <ac:spMkLst>
            <pc:docMk/>
            <pc:sldMk cId="0" sldId="654"/>
            <ac:spMk id="8" creationId="{5075AEB9-813F-1636-2975-70A4FBD3DE7A}"/>
          </ac:spMkLst>
        </pc:spChg>
        <pc:spChg chg="mod">
          <ac:chgData name="Trevoir Williams" userId="6a45007046124a3d" providerId="LiveId" clId="{1172E971-BE95-41D8-8417-A8E96DC25A07}" dt="2024-11-20T18:53:30.668" v="4532"/>
          <ac:spMkLst>
            <pc:docMk/>
            <pc:sldMk cId="0" sldId="654"/>
            <ac:spMk id="9" creationId="{3BF87F84-53C9-936A-6DA7-7A3525931129}"/>
          </ac:spMkLst>
        </pc:spChg>
        <pc:spChg chg="mod">
          <ac:chgData name="Trevoir Williams" userId="6a45007046124a3d" providerId="LiveId" clId="{1172E971-BE95-41D8-8417-A8E96DC25A07}" dt="2024-11-20T18:53:30.668" v="4532"/>
          <ac:spMkLst>
            <pc:docMk/>
            <pc:sldMk cId="0" sldId="654"/>
            <ac:spMk id="10" creationId="{4DD5667D-161E-02FB-DD03-D3B7F8562FA4}"/>
          </ac:spMkLst>
        </pc:spChg>
        <pc:spChg chg="mod">
          <ac:chgData name="Trevoir Williams" userId="6a45007046124a3d" providerId="LiveId" clId="{1172E971-BE95-41D8-8417-A8E96DC25A07}" dt="2024-11-20T18:53:30.668" v="4532"/>
          <ac:spMkLst>
            <pc:docMk/>
            <pc:sldMk cId="0" sldId="654"/>
            <ac:spMk id="11" creationId="{E96C7003-7F61-A56A-4A7B-1954511073D1}"/>
          </ac:spMkLst>
        </pc:spChg>
        <pc:spChg chg="mod">
          <ac:chgData name="Trevoir Williams" userId="6a45007046124a3d" providerId="LiveId" clId="{1172E971-BE95-41D8-8417-A8E96DC25A07}" dt="2024-11-20T18:53:30.668" v="4532"/>
          <ac:spMkLst>
            <pc:docMk/>
            <pc:sldMk cId="0" sldId="654"/>
            <ac:spMk id="12" creationId="{5C05E906-71DA-96C0-1FBA-91F9727DD34E}"/>
          </ac:spMkLst>
        </pc:spChg>
        <pc:spChg chg="mod">
          <ac:chgData name="Trevoir Williams" userId="6a45007046124a3d" providerId="LiveId" clId="{1172E971-BE95-41D8-8417-A8E96DC25A07}" dt="2024-11-20T18:53:30.668" v="4532"/>
          <ac:spMkLst>
            <pc:docMk/>
            <pc:sldMk cId="0" sldId="654"/>
            <ac:spMk id="13" creationId="{CB6338C9-4026-17FE-DE24-E1A689991942}"/>
          </ac:spMkLst>
        </pc:spChg>
        <pc:spChg chg="mod">
          <ac:chgData name="Trevoir Williams" userId="6a45007046124a3d" providerId="LiveId" clId="{1172E971-BE95-41D8-8417-A8E96DC25A07}" dt="2024-11-20T18:53:30.668" v="4532"/>
          <ac:spMkLst>
            <pc:docMk/>
            <pc:sldMk cId="0" sldId="654"/>
            <ac:spMk id="14" creationId="{D3F249DC-6CAC-957F-CB8C-06F15F14C77B}"/>
          </ac:spMkLst>
        </pc:spChg>
        <pc:spChg chg="mod">
          <ac:chgData name="Trevoir Williams" userId="6a45007046124a3d" providerId="LiveId" clId="{1172E971-BE95-41D8-8417-A8E96DC25A07}" dt="2024-11-20T18:53:30.668" v="4532"/>
          <ac:spMkLst>
            <pc:docMk/>
            <pc:sldMk cId="0" sldId="654"/>
            <ac:spMk id="15" creationId="{FBC99FAD-0360-9445-AAF7-FC99FF7A8813}"/>
          </ac:spMkLst>
        </pc:spChg>
        <pc:spChg chg="mod">
          <ac:chgData name="Trevoir Williams" userId="6a45007046124a3d" providerId="LiveId" clId="{1172E971-BE95-41D8-8417-A8E96DC25A07}" dt="2024-11-20T18:53:30.668" v="4532"/>
          <ac:spMkLst>
            <pc:docMk/>
            <pc:sldMk cId="0" sldId="654"/>
            <ac:spMk id="16" creationId="{91D115FE-0B05-35D9-5782-E2EE4E62B5B0}"/>
          </ac:spMkLst>
        </pc:spChg>
        <pc:spChg chg="mod">
          <ac:chgData name="Trevoir Williams" userId="6a45007046124a3d" providerId="LiveId" clId="{1172E971-BE95-41D8-8417-A8E96DC25A07}" dt="2024-11-20T18:53:30.668" v="4532"/>
          <ac:spMkLst>
            <pc:docMk/>
            <pc:sldMk cId="0" sldId="654"/>
            <ac:spMk id="17" creationId="{F3882F3B-B040-3BF1-EB4C-F1F0F3127DE7}"/>
          </ac:spMkLst>
        </pc:spChg>
        <pc:spChg chg="mod">
          <ac:chgData name="Trevoir Williams" userId="6a45007046124a3d" providerId="LiveId" clId="{1172E971-BE95-41D8-8417-A8E96DC25A07}" dt="2024-11-20T18:53:30.668" v="4532"/>
          <ac:spMkLst>
            <pc:docMk/>
            <pc:sldMk cId="0" sldId="654"/>
            <ac:spMk id="18" creationId="{92A69C7D-FE91-8D41-8E5F-934DAAF0F721}"/>
          </ac:spMkLst>
        </pc:spChg>
        <pc:spChg chg="mod">
          <ac:chgData name="Trevoir Williams" userId="6a45007046124a3d" providerId="LiveId" clId="{1172E971-BE95-41D8-8417-A8E96DC25A07}" dt="2024-11-20T18:53:30.668" v="4532"/>
          <ac:spMkLst>
            <pc:docMk/>
            <pc:sldMk cId="0" sldId="654"/>
            <ac:spMk id="19" creationId="{389AB0D1-1B55-240C-8AC7-C4419613D247}"/>
          </ac:spMkLst>
        </pc:spChg>
        <pc:spChg chg="mod">
          <ac:chgData name="Trevoir Williams" userId="6a45007046124a3d" providerId="LiveId" clId="{1172E971-BE95-41D8-8417-A8E96DC25A07}" dt="2024-11-20T18:53:30.668" v="4532"/>
          <ac:spMkLst>
            <pc:docMk/>
            <pc:sldMk cId="0" sldId="654"/>
            <ac:spMk id="20" creationId="{81E6A506-FE42-99EF-BC9F-B5A697464D4B}"/>
          </ac:spMkLst>
        </pc:spChg>
        <pc:spChg chg="mod">
          <ac:chgData name="Trevoir Williams" userId="6a45007046124a3d" providerId="LiveId" clId="{1172E971-BE95-41D8-8417-A8E96DC25A07}" dt="2024-11-20T18:53:30.668" v="4532"/>
          <ac:spMkLst>
            <pc:docMk/>
            <pc:sldMk cId="0" sldId="654"/>
            <ac:spMk id="21" creationId="{D9221C27-329E-F5C5-2211-95497ABFAAC8}"/>
          </ac:spMkLst>
        </pc:spChg>
        <pc:spChg chg="mod">
          <ac:chgData name="Trevoir Williams" userId="6a45007046124a3d" providerId="LiveId" clId="{1172E971-BE95-41D8-8417-A8E96DC25A07}" dt="2024-11-20T18:53:30.668" v="4532"/>
          <ac:spMkLst>
            <pc:docMk/>
            <pc:sldMk cId="0" sldId="654"/>
            <ac:spMk id="22" creationId="{6CB16281-9428-5DFC-9CFD-545A72FEC8CA}"/>
          </ac:spMkLst>
        </pc:spChg>
        <pc:spChg chg="mod">
          <ac:chgData name="Trevoir Williams" userId="6a45007046124a3d" providerId="LiveId" clId="{1172E971-BE95-41D8-8417-A8E96DC25A07}" dt="2024-11-20T18:53:30.668" v="4532"/>
          <ac:spMkLst>
            <pc:docMk/>
            <pc:sldMk cId="0" sldId="654"/>
            <ac:spMk id="23" creationId="{75F86115-707A-195F-C3BB-1F5CF941D6F9}"/>
          </ac:spMkLst>
        </pc:spChg>
        <pc:spChg chg="mod">
          <ac:chgData name="Trevoir Williams" userId="6a45007046124a3d" providerId="LiveId" clId="{1172E971-BE95-41D8-8417-A8E96DC25A07}" dt="2024-11-20T18:53:30.668" v="4532"/>
          <ac:spMkLst>
            <pc:docMk/>
            <pc:sldMk cId="0" sldId="654"/>
            <ac:spMk id="24" creationId="{A96BD5D1-63F5-E701-B8B5-8C8D8A26941B}"/>
          </ac:spMkLst>
        </pc:spChg>
        <pc:spChg chg="mod">
          <ac:chgData name="Trevoir Williams" userId="6a45007046124a3d" providerId="LiveId" clId="{1172E971-BE95-41D8-8417-A8E96DC25A07}" dt="2024-11-20T18:53:30.668" v="4532"/>
          <ac:spMkLst>
            <pc:docMk/>
            <pc:sldMk cId="0" sldId="654"/>
            <ac:spMk id="25" creationId="{4F5E6D89-5BC6-B6C0-1238-7E6EE8311A1E}"/>
          </ac:spMkLst>
        </pc:spChg>
        <pc:spChg chg="mod">
          <ac:chgData name="Trevoir Williams" userId="6a45007046124a3d" providerId="LiveId" clId="{1172E971-BE95-41D8-8417-A8E96DC25A07}" dt="2024-11-20T18:53:30.668" v="4532"/>
          <ac:spMkLst>
            <pc:docMk/>
            <pc:sldMk cId="0" sldId="654"/>
            <ac:spMk id="26" creationId="{DB1A7009-3F6C-CBA5-0375-30F05997C904}"/>
          </ac:spMkLst>
        </pc:spChg>
        <pc:spChg chg="mod">
          <ac:chgData name="Trevoir Williams" userId="6a45007046124a3d" providerId="LiveId" clId="{1172E971-BE95-41D8-8417-A8E96DC25A07}" dt="2024-11-20T18:53:30.668" v="4532"/>
          <ac:spMkLst>
            <pc:docMk/>
            <pc:sldMk cId="0" sldId="654"/>
            <ac:spMk id="27" creationId="{4D84245F-ACD2-6273-53E4-01F05F7CF1B5}"/>
          </ac:spMkLst>
        </pc:spChg>
        <pc:spChg chg="mod">
          <ac:chgData name="Trevoir Williams" userId="6a45007046124a3d" providerId="LiveId" clId="{1172E971-BE95-41D8-8417-A8E96DC25A07}" dt="2024-11-20T18:53:30.668" v="4532"/>
          <ac:spMkLst>
            <pc:docMk/>
            <pc:sldMk cId="0" sldId="654"/>
            <ac:spMk id="28" creationId="{6C418791-4D2B-C1E8-D3C3-2F8F0486878A}"/>
          </ac:spMkLst>
        </pc:spChg>
        <pc:spChg chg="mod">
          <ac:chgData name="Trevoir Williams" userId="6a45007046124a3d" providerId="LiveId" clId="{1172E971-BE95-41D8-8417-A8E96DC25A07}" dt="2024-11-20T18:53:30.668" v="4532"/>
          <ac:spMkLst>
            <pc:docMk/>
            <pc:sldMk cId="0" sldId="654"/>
            <ac:spMk id="29" creationId="{A753EE2F-7879-2446-6751-48C3F81BF249}"/>
          </ac:spMkLst>
        </pc:spChg>
        <pc:spChg chg="mod">
          <ac:chgData name="Trevoir Williams" userId="6a45007046124a3d" providerId="LiveId" clId="{1172E971-BE95-41D8-8417-A8E96DC25A07}" dt="2024-11-20T18:53:30.668" v="4532"/>
          <ac:spMkLst>
            <pc:docMk/>
            <pc:sldMk cId="0" sldId="654"/>
            <ac:spMk id="30" creationId="{7480A6C3-2FB3-D499-40F5-43FCA93ECD74}"/>
          </ac:spMkLst>
        </pc:spChg>
        <pc:spChg chg="mod">
          <ac:chgData name="Trevoir Williams" userId="6a45007046124a3d" providerId="LiveId" clId="{1172E971-BE95-41D8-8417-A8E96DC25A07}" dt="2024-11-20T18:53:30.668" v="4532"/>
          <ac:spMkLst>
            <pc:docMk/>
            <pc:sldMk cId="0" sldId="654"/>
            <ac:spMk id="31" creationId="{CDCB4658-CAFE-270C-DA59-2616A93CA43B}"/>
          </ac:spMkLst>
        </pc:spChg>
        <pc:spChg chg="mod">
          <ac:chgData name="Trevoir Williams" userId="6a45007046124a3d" providerId="LiveId" clId="{1172E971-BE95-41D8-8417-A8E96DC25A07}" dt="2024-11-20T18:53:30.668" v="4532"/>
          <ac:spMkLst>
            <pc:docMk/>
            <pc:sldMk cId="0" sldId="654"/>
            <ac:spMk id="1024" creationId="{A9C0BE3D-A83B-3853-9B41-D4CAF5828096}"/>
          </ac:spMkLst>
        </pc:spChg>
        <pc:spChg chg="mod">
          <ac:chgData name="Trevoir Williams" userId="6a45007046124a3d" providerId="LiveId" clId="{1172E971-BE95-41D8-8417-A8E96DC25A07}" dt="2024-11-20T18:53:30.668" v="4532"/>
          <ac:spMkLst>
            <pc:docMk/>
            <pc:sldMk cId="0" sldId="654"/>
            <ac:spMk id="1025" creationId="{B145AF89-BB0B-3D2B-27F5-C2AB46609F57}"/>
          </ac:spMkLst>
        </pc:spChg>
        <pc:spChg chg="mod">
          <ac:chgData name="Trevoir Williams" userId="6a45007046124a3d" providerId="LiveId" clId="{1172E971-BE95-41D8-8417-A8E96DC25A07}" dt="2024-11-20T18:53:30.668" v="4532"/>
          <ac:spMkLst>
            <pc:docMk/>
            <pc:sldMk cId="0" sldId="654"/>
            <ac:spMk id="1027" creationId="{214161E3-3699-0FCD-B498-D8989D2BCA55}"/>
          </ac:spMkLst>
        </pc:spChg>
        <pc:spChg chg="mod">
          <ac:chgData name="Trevoir Williams" userId="6a45007046124a3d" providerId="LiveId" clId="{1172E971-BE95-41D8-8417-A8E96DC25A07}" dt="2024-11-20T18:53:30.668" v="4532"/>
          <ac:spMkLst>
            <pc:docMk/>
            <pc:sldMk cId="0" sldId="654"/>
            <ac:spMk id="1028" creationId="{94D4B044-28C4-B55F-D7E6-BC5297447D8D}"/>
          </ac:spMkLst>
        </pc:spChg>
        <pc:spChg chg="mod">
          <ac:chgData name="Trevoir Williams" userId="6a45007046124a3d" providerId="LiveId" clId="{1172E971-BE95-41D8-8417-A8E96DC25A07}" dt="2024-11-20T18:53:30.668" v="4532"/>
          <ac:spMkLst>
            <pc:docMk/>
            <pc:sldMk cId="0" sldId="654"/>
            <ac:spMk id="1029" creationId="{6DB90E97-25D0-B431-FD22-1F4126959F8A}"/>
          </ac:spMkLst>
        </pc:spChg>
        <pc:spChg chg="mod">
          <ac:chgData name="Trevoir Williams" userId="6a45007046124a3d" providerId="LiveId" clId="{1172E971-BE95-41D8-8417-A8E96DC25A07}" dt="2024-11-20T18:53:30.668" v="4532"/>
          <ac:spMkLst>
            <pc:docMk/>
            <pc:sldMk cId="0" sldId="654"/>
            <ac:spMk id="1030" creationId="{F4728895-89EE-C1C3-840D-0D6D6207CA83}"/>
          </ac:spMkLst>
        </pc:spChg>
        <pc:spChg chg="mod">
          <ac:chgData name="Trevoir Williams" userId="6a45007046124a3d" providerId="LiveId" clId="{1172E971-BE95-41D8-8417-A8E96DC25A07}" dt="2024-11-20T18:53:30.668" v="4532"/>
          <ac:spMkLst>
            <pc:docMk/>
            <pc:sldMk cId="0" sldId="654"/>
            <ac:spMk id="1031" creationId="{D65B5622-D5D0-F57D-423D-12C7840BDFD8}"/>
          </ac:spMkLst>
        </pc:spChg>
        <pc:spChg chg="mod">
          <ac:chgData name="Trevoir Williams" userId="6a45007046124a3d" providerId="LiveId" clId="{1172E971-BE95-41D8-8417-A8E96DC25A07}" dt="2024-11-20T18:53:30.668" v="4532"/>
          <ac:spMkLst>
            <pc:docMk/>
            <pc:sldMk cId="0" sldId="654"/>
            <ac:spMk id="1032" creationId="{9F6146FC-4CD9-F608-93BD-EFCC39E594DE}"/>
          </ac:spMkLst>
        </pc:spChg>
        <pc:spChg chg="mod">
          <ac:chgData name="Trevoir Williams" userId="6a45007046124a3d" providerId="LiveId" clId="{1172E971-BE95-41D8-8417-A8E96DC25A07}" dt="2024-11-20T18:53:30.668" v="4532"/>
          <ac:spMkLst>
            <pc:docMk/>
            <pc:sldMk cId="0" sldId="654"/>
            <ac:spMk id="1033" creationId="{2DFBEF2B-2918-EA8E-85A0-714883D20E7E}"/>
          </ac:spMkLst>
        </pc:spChg>
        <pc:spChg chg="mod">
          <ac:chgData name="Trevoir Williams" userId="6a45007046124a3d" providerId="LiveId" clId="{1172E971-BE95-41D8-8417-A8E96DC25A07}" dt="2024-11-20T18:53:30.668" v="4532"/>
          <ac:spMkLst>
            <pc:docMk/>
            <pc:sldMk cId="0" sldId="654"/>
            <ac:spMk id="1034" creationId="{7C32880D-90A6-1D15-1A89-BBEBC5958665}"/>
          </ac:spMkLst>
        </pc:spChg>
        <pc:spChg chg="mod">
          <ac:chgData name="Trevoir Williams" userId="6a45007046124a3d" providerId="LiveId" clId="{1172E971-BE95-41D8-8417-A8E96DC25A07}" dt="2024-11-20T18:53:30.668" v="4532"/>
          <ac:spMkLst>
            <pc:docMk/>
            <pc:sldMk cId="0" sldId="654"/>
            <ac:spMk id="1035" creationId="{0A2ED494-0FBC-9A9E-D184-3EE22768BF1A}"/>
          </ac:spMkLst>
        </pc:spChg>
        <pc:spChg chg="mod">
          <ac:chgData name="Trevoir Williams" userId="6a45007046124a3d" providerId="LiveId" clId="{1172E971-BE95-41D8-8417-A8E96DC25A07}" dt="2024-11-20T18:53:30.668" v="4532"/>
          <ac:spMkLst>
            <pc:docMk/>
            <pc:sldMk cId="0" sldId="654"/>
            <ac:spMk id="1036" creationId="{ACD0C542-DEE1-56CA-3621-0E2F9CD52AB1}"/>
          </ac:spMkLst>
        </pc:spChg>
        <pc:spChg chg="mod">
          <ac:chgData name="Trevoir Williams" userId="6a45007046124a3d" providerId="LiveId" clId="{1172E971-BE95-41D8-8417-A8E96DC25A07}" dt="2024-11-20T18:53:30.668" v="4532"/>
          <ac:spMkLst>
            <pc:docMk/>
            <pc:sldMk cId="0" sldId="654"/>
            <ac:spMk id="1037" creationId="{148DFF14-B8F1-2AE2-7A51-BD467EC63AA0}"/>
          </ac:spMkLst>
        </pc:spChg>
        <pc:spChg chg="mod">
          <ac:chgData name="Trevoir Williams" userId="6a45007046124a3d" providerId="LiveId" clId="{1172E971-BE95-41D8-8417-A8E96DC25A07}" dt="2024-11-20T18:53:30.668" v="4532"/>
          <ac:spMkLst>
            <pc:docMk/>
            <pc:sldMk cId="0" sldId="654"/>
            <ac:spMk id="1040" creationId="{2888AF78-BA09-9830-A871-D23994029B89}"/>
          </ac:spMkLst>
        </pc:spChg>
        <pc:spChg chg="mod">
          <ac:chgData name="Trevoir Williams" userId="6a45007046124a3d" providerId="LiveId" clId="{1172E971-BE95-41D8-8417-A8E96DC25A07}" dt="2024-11-20T18:53:30.668" v="4532"/>
          <ac:spMkLst>
            <pc:docMk/>
            <pc:sldMk cId="0" sldId="654"/>
            <ac:spMk id="1041" creationId="{27E325DD-20DD-7C09-11E2-6E53BD7D48E4}"/>
          </ac:spMkLst>
        </pc:spChg>
        <pc:spChg chg="mod">
          <ac:chgData name="Trevoir Williams" userId="6a45007046124a3d" providerId="LiveId" clId="{1172E971-BE95-41D8-8417-A8E96DC25A07}" dt="2024-11-20T18:53:30.668" v="4532"/>
          <ac:spMkLst>
            <pc:docMk/>
            <pc:sldMk cId="0" sldId="654"/>
            <ac:spMk id="1042" creationId="{6D8456F7-3FED-3FCE-B39E-B5F377DB9B91}"/>
          </ac:spMkLst>
        </pc:spChg>
        <pc:spChg chg="mod">
          <ac:chgData name="Trevoir Williams" userId="6a45007046124a3d" providerId="LiveId" clId="{1172E971-BE95-41D8-8417-A8E96DC25A07}" dt="2024-11-20T18:53:30.668" v="4532"/>
          <ac:spMkLst>
            <pc:docMk/>
            <pc:sldMk cId="0" sldId="654"/>
            <ac:spMk id="1043" creationId="{8F04A45C-4915-B69E-084C-3C67442C5D5C}"/>
          </ac:spMkLst>
        </pc:spChg>
        <pc:spChg chg="mod">
          <ac:chgData name="Trevoir Williams" userId="6a45007046124a3d" providerId="LiveId" clId="{1172E971-BE95-41D8-8417-A8E96DC25A07}" dt="2024-11-20T18:53:30.668" v="4532"/>
          <ac:spMkLst>
            <pc:docMk/>
            <pc:sldMk cId="0" sldId="654"/>
            <ac:spMk id="1044" creationId="{B87C924E-690A-8BF5-1F21-A7E768C575CF}"/>
          </ac:spMkLst>
        </pc:spChg>
        <pc:spChg chg="mod">
          <ac:chgData name="Trevoir Williams" userId="6a45007046124a3d" providerId="LiveId" clId="{1172E971-BE95-41D8-8417-A8E96DC25A07}" dt="2024-11-20T18:53:30.668" v="4532"/>
          <ac:spMkLst>
            <pc:docMk/>
            <pc:sldMk cId="0" sldId="654"/>
            <ac:spMk id="1045" creationId="{90EB6D96-FDC6-915F-29BF-635CEC4C308F}"/>
          </ac:spMkLst>
        </pc:spChg>
        <pc:spChg chg="mod">
          <ac:chgData name="Trevoir Williams" userId="6a45007046124a3d" providerId="LiveId" clId="{1172E971-BE95-41D8-8417-A8E96DC25A07}" dt="2024-11-20T18:53:30.668" v="4532"/>
          <ac:spMkLst>
            <pc:docMk/>
            <pc:sldMk cId="0" sldId="654"/>
            <ac:spMk id="1046" creationId="{7976ED81-B3FF-73D0-575B-8DCA85A09045}"/>
          </ac:spMkLst>
        </pc:spChg>
        <pc:spChg chg="mod">
          <ac:chgData name="Trevoir Williams" userId="6a45007046124a3d" providerId="LiveId" clId="{1172E971-BE95-41D8-8417-A8E96DC25A07}" dt="2024-11-20T18:53:30.668" v="4532"/>
          <ac:spMkLst>
            <pc:docMk/>
            <pc:sldMk cId="0" sldId="654"/>
            <ac:spMk id="1047" creationId="{C0B3D9F3-EC0A-1D05-C62A-8B8E92703220}"/>
          </ac:spMkLst>
        </pc:spChg>
        <pc:spChg chg="mod">
          <ac:chgData name="Trevoir Williams" userId="6a45007046124a3d" providerId="LiveId" clId="{1172E971-BE95-41D8-8417-A8E96DC25A07}" dt="2024-11-20T18:53:30.668" v="4532"/>
          <ac:spMkLst>
            <pc:docMk/>
            <pc:sldMk cId="0" sldId="654"/>
            <ac:spMk id="1048" creationId="{6FB42C8F-52C4-74E9-F0D4-DB184BDE9D6B}"/>
          </ac:spMkLst>
        </pc:spChg>
        <pc:spChg chg="mod">
          <ac:chgData name="Trevoir Williams" userId="6a45007046124a3d" providerId="LiveId" clId="{1172E971-BE95-41D8-8417-A8E96DC25A07}" dt="2024-11-20T18:53:30.668" v="4532"/>
          <ac:spMkLst>
            <pc:docMk/>
            <pc:sldMk cId="0" sldId="654"/>
            <ac:spMk id="1049" creationId="{5D277840-6516-11DD-FF5B-A24F39FA03F2}"/>
          </ac:spMkLst>
        </pc:spChg>
        <pc:spChg chg="mod">
          <ac:chgData name="Trevoir Williams" userId="6a45007046124a3d" providerId="LiveId" clId="{1172E971-BE95-41D8-8417-A8E96DC25A07}" dt="2024-11-20T18:53:30.668" v="4532"/>
          <ac:spMkLst>
            <pc:docMk/>
            <pc:sldMk cId="0" sldId="654"/>
            <ac:spMk id="1050" creationId="{022B20DB-9ADE-7450-FF44-BBEF41D8249D}"/>
          </ac:spMkLst>
        </pc:spChg>
        <pc:spChg chg="mod">
          <ac:chgData name="Trevoir Williams" userId="6a45007046124a3d" providerId="LiveId" clId="{1172E971-BE95-41D8-8417-A8E96DC25A07}" dt="2024-11-20T18:53:30.668" v="4532"/>
          <ac:spMkLst>
            <pc:docMk/>
            <pc:sldMk cId="0" sldId="654"/>
            <ac:spMk id="1051" creationId="{53A35A6E-9C73-9480-89AE-5F5AC8BE5217}"/>
          </ac:spMkLst>
        </pc:spChg>
        <pc:spChg chg="mod">
          <ac:chgData name="Trevoir Williams" userId="6a45007046124a3d" providerId="LiveId" clId="{1172E971-BE95-41D8-8417-A8E96DC25A07}" dt="2024-11-20T18:53:30.668" v="4532"/>
          <ac:spMkLst>
            <pc:docMk/>
            <pc:sldMk cId="0" sldId="654"/>
            <ac:spMk id="1052" creationId="{4F2AD686-E737-BD64-95E0-C1260F34C7C1}"/>
          </ac:spMkLst>
        </pc:spChg>
        <pc:spChg chg="mod">
          <ac:chgData name="Trevoir Williams" userId="6a45007046124a3d" providerId="LiveId" clId="{1172E971-BE95-41D8-8417-A8E96DC25A07}" dt="2024-11-20T18:53:30.668" v="4532"/>
          <ac:spMkLst>
            <pc:docMk/>
            <pc:sldMk cId="0" sldId="654"/>
            <ac:spMk id="1053" creationId="{6BAF77AE-D96F-A2E7-1196-DB02971A3721}"/>
          </ac:spMkLst>
        </pc:spChg>
        <pc:spChg chg="mod">
          <ac:chgData name="Trevoir Williams" userId="6a45007046124a3d" providerId="LiveId" clId="{1172E971-BE95-41D8-8417-A8E96DC25A07}" dt="2024-11-20T18:53:30.668" v="4532"/>
          <ac:spMkLst>
            <pc:docMk/>
            <pc:sldMk cId="0" sldId="654"/>
            <ac:spMk id="1054" creationId="{2A468AD7-F25A-93E7-0D9B-946E78D756A7}"/>
          </ac:spMkLst>
        </pc:spChg>
        <pc:spChg chg="mod">
          <ac:chgData name="Trevoir Williams" userId="6a45007046124a3d" providerId="LiveId" clId="{1172E971-BE95-41D8-8417-A8E96DC25A07}" dt="2024-11-20T18:53:30.668" v="4532"/>
          <ac:spMkLst>
            <pc:docMk/>
            <pc:sldMk cId="0" sldId="654"/>
            <ac:spMk id="1055" creationId="{33FB1E05-4796-3319-63CE-9A17E3AA3EC3}"/>
          </ac:spMkLst>
        </pc:spChg>
        <pc:spChg chg="mod">
          <ac:chgData name="Trevoir Williams" userId="6a45007046124a3d" providerId="LiveId" clId="{1172E971-BE95-41D8-8417-A8E96DC25A07}" dt="2024-11-20T18:53:30.668" v="4532"/>
          <ac:spMkLst>
            <pc:docMk/>
            <pc:sldMk cId="0" sldId="654"/>
            <ac:spMk id="2048" creationId="{71A79D57-7366-B1B3-DF80-66736E702313}"/>
          </ac:spMkLst>
        </pc:spChg>
        <pc:spChg chg="mod">
          <ac:chgData name="Trevoir Williams" userId="6a45007046124a3d" providerId="LiveId" clId="{1172E971-BE95-41D8-8417-A8E96DC25A07}" dt="2024-11-20T18:53:30.668" v="4532"/>
          <ac:spMkLst>
            <pc:docMk/>
            <pc:sldMk cId="0" sldId="654"/>
            <ac:spMk id="2049" creationId="{D31B6B8C-16B7-24E2-D87E-231F14214182}"/>
          </ac:spMkLst>
        </pc:spChg>
        <pc:spChg chg="mod">
          <ac:chgData name="Trevoir Williams" userId="6a45007046124a3d" providerId="LiveId" clId="{1172E971-BE95-41D8-8417-A8E96DC25A07}" dt="2024-11-20T18:53:30.668" v="4532"/>
          <ac:spMkLst>
            <pc:docMk/>
            <pc:sldMk cId="0" sldId="654"/>
            <ac:spMk id="2050" creationId="{B6AD22D8-58AC-C1D6-A34E-8A223B008028}"/>
          </ac:spMkLst>
        </pc:spChg>
        <pc:spChg chg="mod">
          <ac:chgData name="Trevoir Williams" userId="6a45007046124a3d" providerId="LiveId" clId="{1172E971-BE95-41D8-8417-A8E96DC25A07}" dt="2024-11-20T18:53:30.668" v="4532"/>
          <ac:spMkLst>
            <pc:docMk/>
            <pc:sldMk cId="0" sldId="654"/>
            <ac:spMk id="2051" creationId="{A15BC92F-4B8F-EEAE-CE6B-F3AD4D96A318}"/>
          </ac:spMkLst>
        </pc:spChg>
        <pc:spChg chg="mod">
          <ac:chgData name="Trevoir Williams" userId="6a45007046124a3d" providerId="LiveId" clId="{1172E971-BE95-41D8-8417-A8E96DC25A07}" dt="2024-11-20T18:53:30.668" v="4532"/>
          <ac:spMkLst>
            <pc:docMk/>
            <pc:sldMk cId="0" sldId="654"/>
            <ac:spMk id="2052" creationId="{10ED6D37-04EE-F0B8-AF05-955894229109}"/>
          </ac:spMkLst>
        </pc:spChg>
        <pc:spChg chg="mod">
          <ac:chgData name="Trevoir Williams" userId="6a45007046124a3d" providerId="LiveId" clId="{1172E971-BE95-41D8-8417-A8E96DC25A07}" dt="2024-11-20T18:53:30.668" v="4532"/>
          <ac:spMkLst>
            <pc:docMk/>
            <pc:sldMk cId="0" sldId="654"/>
            <ac:spMk id="2053" creationId="{56577B53-CFE4-908B-D5D3-2BF3B45ED825}"/>
          </ac:spMkLst>
        </pc:spChg>
        <pc:spChg chg="mod">
          <ac:chgData name="Trevoir Williams" userId="6a45007046124a3d" providerId="LiveId" clId="{1172E971-BE95-41D8-8417-A8E96DC25A07}" dt="2024-11-20T18:53:30.668" v="4532"/>
          <ac:spMkLst>
            <pc:docMk/>
            <pc:sldMk cId="0" sldId="654"/>
            <ac:spMk id="2054" creationId="{9FFDB12A-A545-5B30-A50E-835E6AF9506A}"/>
          </ac:spMkLst>
        </pc:spChg>
        <pc:spChg chg="mod">
          <ac:chgData name="Trevoir Williams" userId="6a45007046124a3d" providerId="LiveId" clId="{1172E971-BE95-41D8-8417-A8E96DC25A07}" dt="2024-11-20T18:53:30.668" v="4532"/>
          <ac:spMkLst>
            <pc:docMk/>
            <pc:sldMk cId="0" sldId="654"/>
            <ac:spMk id="2055" creationId="{727FB101-1319-C8A5-6B4B-BB815CCBAEFA}"/>
          </ac:spMkLst>
        </pc:spChg>
        <pc:spChg chg="mod">
          <ac:chgData name="Trevoir Williams" userId="6a45007046124a3d" providerId="LiveId" clId="{1172E971-BE95-41D8-8417-A8E96DC25A07}" dt="2024-11-20T18:53:30.668" v="4532"/>
          <ac:spMkLst>
            <pc:docMk/>
            <pc:sldMk cId="0" sldId="654"/>
            <ac:spMk id="2056" creationId="{BFE42CF2-9E5F-5312-A562-F42EF1806B95}"/>
          </ac:spMkLst>
        </pc:spChg>
        <pc:spChg chg="mod">
          <ac:chgData name="Trevoir Williams" userId="6a45007046124a3d" providerId="LiveId" clId="{1172E971-BE95-41D8-8417-A8E96DC25A07}" dt="2024-11-20T18:53:30.668" v="4532"/>
          <ac:spMkLst>
            <pc:docMk/>
            <pc:sldMk cId="0" sldId="654"/>
            <ac:spMk id="2057" creationId="{F17322F3-6062-C1F7-1523-EBCC23141148}"/>
          </ac:spMkLst>
        </pc:spChg>
        <pc:spChg chg="mod">
          <ac:chgData name="Trevoir Williams" userId="6a45007046124a3d" providerId="LiveId" clId="{1172E971-BE95-41D8-8417-A8E96DC25A07}" dt="2024-11-20T18:53:30.668" v="4532"/>
          <ac:spMkLst>
            <pc:docMk/>
            <pc:sldMk cId="0" sldId="654"/>
            <ac:spMk id="2058" creationId="{208D7062-79F9-5F67-0CC4-ADDC788951C4}"/>
          </ac:spMkLst>
        </pc:spChg>
        <pc:spChg chg="mod">
          <ac:chgData name="Trevoir Williams" userId="6a45007046124a3d" providerId="LiveId" clId="{1172E971-BE95-41D8-8417-A8E96DC25A07}" dt="2024-11-20T18:53:30.668" v="4532"/>
          <ac:spMkLst>
            <pc:docMk/>
            <pc:sldMk cId="0" sldId="654"/>
            <ac:spMk id="2059" creationId="{47F4BD63-BF61-C2FE-9D87-40501E3B0CD5}"/>
          </ac:spMkLst>
        </pc:spChg>
        <pc:spChg chg="mod">
          <ac:chgData name="Trevoir Williams" userId="6a45007046124a3d" providerId="LiveId" clId="{1172E971-BE95-41D8-8417-A8E96DC25A07}" dt="2024-11-20T18:53:30.668" v="4532"/>
          <ac:spMkLst>
            <pc:docMk/>
            <pc:sldMk cId="0" sldId="654"/>
            <ac:spMk id="2060" creationId="{6F74BD3F-F5E0-9A66-7AA3-C7A5A6C6AD10}"/>
          </ac:spMkLst>
        </pc:spChg>
        <pc:spChg chg="mod">
          <ac:chgData name="Trevoir Williams" userId="6a45007046124a3d" providerId="LiveId" clId="{1172E971-BE95-41D8-8417-A8E96DC25A07}" dt="2024-11-20T18:53:30.668" v="4532"/>
          <ac:spMkLst>
            <pc:docMk/>
            <pc:sldMk cId="0" sldId="654"/>
            <ac:spMk id="2061" creationId="{B39C311A-2D20-78FF-BA17-655626DC71C4}"/>
          </ac:spMkLst>
        </pc:spChg>
        <pc:spChg chg="mod">
          <ac:chgData name="Trevoir Williams" userId="6a45007046124a3d" providerId="LiveId" clId="{1172E971-BE95-41D8-8417-A8E96DC25A07}" dt="2024-11-20T18:53:30.668" v="4532"/>
          <ac:spMkLst>
            <pc:docMk/>
            <pc:sldMk cId="0" sldId="654"/>
            <ac:spMk id="2062" creationId="{50E8AB06-26B5-D277-1099-18E01B8F1E73}"/>
          </ac:spMkLst>
        </pc:spChg>
        <pc:spChg chg="mod">
          <ac:chgData name="Trevoir Williams" userId="6a45007046124a3d" providerId="LiveId" clId="{1172E971-BE95-41D8-8417-A8E96DC25A07}" dt="2024-11-20T18:53:30.668" v="4532"/>
          <ac:spMkLst>
            <pc:docMk/>
            <pc:sldMk cId="0" sldId="654"/>
            <ac:spMk id="2063" creationId="{42BE5D66-199B-A897-1056-7AACF2BE4880}"/>
          </ac:spMkLst>
        </pc:spChg>
        <pc:spChg chg="mod">
          <ac:chgData name="Trevoir Williams" userId="6a45007046124a3d" providerId="LiveId" clId="{1172E971-BE95-41D8-8417-A8E96DC25A07}" dt="2024-11-20T18:53:30.668" v="4532"/>
          <ac:spMkLst>
            <pc:docMk/>
            <pc:sldMk cId="0" sldId="654"/>
            <ac:spMk id="2064" creationId="{AE82C8C4-F9D9-EF4A-4EF9-8118392106C1}"/>
          </ac:spMkLst>
        </pc:spChg>
        <pc:spChg chg="mod">
          <ac:chgData name="Trevoir Williams" userId="6a45007046124a3d" providerId="LiveId" clId="{1172E971-BE95-41D8-8417-A8E96DC25A07}" dt="2024-11-20T18:53:30.668" v="4532"/>
          <ac:spMkLst>
            <pc:docMk/>
            <pc:sldMk cId="0" sldId="654"/>
            <ac:spMk id="2065" creationId="{FCF2A495-C113-13C6-1B0B-E6987FBB4128}"/>
          </ac:spMkLst>
        </pc:spChg>
        <pc:spChg chg="mod">
          <ac:chgData name="Trevoir Williams" userId="6a45007046124a3d" providerId="LiveId" clId="{1172E971-BE95-41D8-8417-A8E96DC25A07}" dt="2024-11-20T18:53:30.668" v="4532"/>
          <ac:spMkLst>
            <pc:docMk/>
            <pc:sldMk cId="0" sldId="654"/>
            <ac:spMk id="2066" creationId="{37A196A3-548A-3EAE-1C50-E7F919618814}"/>
          </ac:spMkLst>
        </pc:spChg>
        <pc:spChg chg="mod">
          <ac:chgData name="Trevoir Williams" userId="6a45007046124a3d" providerId="LiveId" clId="{1172E971-BE95-41D8-8417-A8E96DC25A07}" dt="2024-11-20T18:53:30.668" v="4532"/>
          <ac:spMkLst>
            <pc:docMk/>
            <pc:sldMk cId="0" sldId="654"/>
            <ac:spMk id="2067" creationId="{FDE0F6A7-B4DA-2931-403B-08D4153E208F}"/>
          </ac:spMkLst>
        </pc:spChg>
        <pc:spChg chg="mod">
          <ac:chgData name="Trevoir Williams" userId="6a45007046124a3d" providerId="LiveId" clId="{1172E971-BE95-41D8-8417-A8E96DC25A07}" dt="2024-11-20T18:53:30.668" v="4532"/>
          <ac:spMkLst>
            <pc:docMk/>
            <pc:sldMk cId="0" sldId="654"/>
            <ac:spMk id="2068" creationId="{81CE3F14-164C-98EB-EB40-4E6CFB3309D2}"/>
          </ac:spMkLst>
        </pc:spChg>
        <pc:spChg chg="mod">
          <ac:chgData name="Trevoir Williams" userId="6a45007046124a3d" providerId="LiveId" clId="{1172E971-BE95-41D8-8417-A8E96DC25A07}" dt="2024-11-20T18:53:30.668" v="4532"/>
          <ac:spMkLst>
            <pc:docMk/>
            <pc:sldMk cId="0" sldId="654"/>
            <ac:spMk id="2069" creationId="{4E5E7E5C-4754-38A0-53A9-B1D2AAA2AC2F}"/>
          </ac:spMkLst>
        </pc:spChg>
        <pc:spChg chg="mod">
          <ac:chgData name="Trevoir Williams" userId="6a45007046124a3d" providerId="LiveId" clId="{1172E971-BE95-41D8-8417-A8E96DC25A07}" dt="2024-11-20T18:53:30.668" v="4532"/>
          <ac:spMkLst>
            <pc:docMk/>
            <pc:sldMk cId="0" sldId="654"/>
            <ac:spMk id="2070" creationId="{3B196832-A3E1-13A8-9297-9648D0D70584}"/>
          </ac:spMkLst>
        </pc:spChg>
        <pc:spChg chg="mod">
          <ac:chgData name="Trevoir Williams" userId="6a45007046124a3d" providerId="LiveId" clId="{1172E971-BE95-41D8-8417-A8E96DC25A07}" dt="2024-11-20T18:53:30.668" v="4532"/>
          <ac:spMkLst>
            <pc:docMk/>
            <pc:sldMk cId="0" sldId="654"/>
            <ac:spMk id="2071" creationId="{8B8A8F0B-535E-D298-D184-2EE2ACECFA85}"/>
          </ac:spMkLst>
        </pc:spChg>
        <pc:spChg chg="mod">
          <ac:chgData name="Trevoir Williams" userId="6a45007046124a3d" providerId="LiveId" clId="{1172E971-BE95-41D8-8417-A8E96DC25A07}" dt="2024-11-20T18:53:30.668" v="4532"/>
          <ac:spMkLst>
            <pc:docMk/>
            <pc:sldMk cId="0" sldId="654"/>
            <ac:spMk id="2072" creationId="{00861726-26B8-EBD0-2029-D953B6ADB7C9}"/>
          </ac:spMkLst>
        </pc:spChg>
        <pc:spChg chg="mod">
          <ac:chgData name="Trevoir Williams" userId="6a45007046124a3d" providerId="LiveId" clId="{1172E971-BE95-41D8-8417-A8E96DC25A07}" dt="2024-11-20T18:53:30.668" v="4532"/>
          <ac:spMkLst>
            <pc:docMk/>
            <pc:sldMk cId="0" sldId="654"/>
            <ac:spMk id="2073" creationId="{0724BFAE-FC72-834E-7362-87F0F919EC4A}"/>
          </ac:spMkLst>
        </pc:spChg>
        <pc:spChg chg="mod">
          <ac:chgData name="Trevoir Williams" userId="6a45007046124a3d" providerId="LiveId" clId="{1172E971-BE95-41D8-8417-A8E96DC25A07}" dt="2024-11-20T18:53:30.668" v="4532"/>
          <ac:spMkLst>
            <pc:docMk/>
            <pc:sldMk cId="0" sldId="654"/>
            <ac:spMk id="2074" creationId="{C07721CB-3A9D-DA23-7F9A-C623D746A5BF}"/>
          </ac:spMkLst>
        </pc:spChg>
        <pc:spChg chg="mod">
          <ac:chgData name="Trevoir Williams" userId="6a45007046124a3d" providerId="LiveId" clId="{1172E971-BE95-41D8-8417-A8E96DC25A07}" dt="2024-11-20T18:53:30.668" v="4532"/>
          <ac:spMkLst>
            <pc:docMk/>
            <pc:sldMk cId="0" sldId="654"/>
            <ac:spMk id="2075" creationId="{39FD7FFB-B12F-F65B-D7F9-22333F7FA79C}"/>
          </ac:spMkLst>
        </pc:spChg>
        <pc:spChg chg="mod">
          <ac:chgData name="Trevoir Williams" userId="6a45007046124a3d" providerId="LiveId" clId="{1172E971-BE95-41D8-8417-A8E96DC25A07}" dt="2024-11-20T18:53:30.668" v="4532"/>
          <ac:spMkLst>
            <pc:docMk/>
            <pc:sldMk cId="0" sldId="654"/>
            <ac:spMk id="2077" creationId="{FAB81C68-BAC1-59D9-0BCC-30E63B25BF33}"/>
          </ac:spMkLst>
        </pc:spChg>
        <pc:spChg chg="mod">
          <ac:chgData name="Trevoir Williams" userId="6a45007046124a3d" providerId="LiveId" clId="{1172E971-BE95-41D8-8417-A8E96DC25A07}" dt="2024-11-20T18:53:30.668" v="4532"/>
          <ac:spMkLst>
            <pc:docMk/>
            <pc:sldMk cId="0" sldId="654"/>
            <ac:spMk id="2078" creationId="{8CE1D806-A991-75D2-F0C1-442C89960560}"/>
          </ac:spMkLst>
        </pc:spChg>
        <pc:spChg chg="mod">
          <ac:chgData name="Trevoir Williams" userId="6a45007046124a3d" providerId="LiveId" clId="{1172E971-BE95-41D8-8417-A8E96DC25A07}" dt="2024-11-20T18:53:30.668" v="4532"/>
          <ac:spMkLst>
            <pc:docMk/>
            <pc:sldMk cId="0" sldId="654"/>
            <ac:spMk id="2079" creationId="{7C5FE676-A6BC-4827-C961-F7D62DC9D1C5}"/>
          </ac:spMkLst>
        </pc:spChg>
        <pc:spChg chg="mod">
          <ac:chgData name="Trevoir Williams" userId="6a45007046124a3d" providerId="LiveId" clId="{1172E971-BE95-41D8-8417-A8E96DC25A07}" dt="2024-11-20T18:53:30.668" v="4532"/>
          <ac:spMkLst>
            <pc:docMk/>
            <pc:sldMk cId="0" sldId="654"/>
            <ac:spMk id="2208" creationId="{E7D0A120-4A45-902D-7CDB-7A6C617AE227}"/>
          </ac:spMkLst>
        </pc:spChg>
        <pc:spChg chg="mod">
          <ac:chgData name="Trevoir Williams" userId="6a45007046124a3d" providerId="LiveId" clId="{1172E971-BE95-41D8-8417-A8E96DC25A07}" dt="2024-11-20T18:53:30.668" v="4532"/>
          <ac:spMkLst>
            <pc:docMk/>
            <pc:sldMk cId="0" sldId="654"/>
            <ac:spMk id="2209" creationId="{5B4676F5-BA42-50BE-0CF7-94F7AF0B7221}"/>
          </ac:spMkLst>
        </pc:spChg>
        <pc:spChg chg="mod">
          <ac:chgData name="Trevoir Williams" userId="6a45007046124a3d" providerId="LiveId" clId="{1172E971-BE95-41D8-8417-A8E96DC25A07}" dt="2024-11-20T18:53:30.668" v="4532"/>
          <ac:spMkLst>
            <pc:docMk/>
            <pc:sldMk cId="0" sldId="654"/>
            <ac:spMk id="2210" creationId="{D75BAA52-96A8-105E-3508-19E107A8147B}"/>
          </ac:spMkLst>
        </pc:spChg>
        <pc:spChg chg="mod">
          <ac:chgData name="Trevoir Williams" userId="6a45007046124a3d" providerId="LiveId" clId="{1172E971-BE95-41D8-8417-A8E96DC25A07}" dt="2024-11-20T18:53:30.668" v="4532"/>
          <ac:spMkLst>
            <pc:docMk/>
            <pc:sldMk cId="0" sldId="654"/>
            <ac:spMk id="2211" creationId="{4A19CE13-76F9-6E29-18BA-35407268A7A2}"/>
          </ac:spMkLst>
        </pc:spChg>
        <pc:spChg chg="mod">
          <ac:chgData name="Trevoir Williams" userId="6a45007046124a3d" providerId="LiveId" clId="{1172E971-BE95-41D8-8417-A8E96DC25A07}" dt="2024-11-20T18:53:30.668" v="4532"/>
          <ac:spMkLst>
            <pc:docMk/>
            <pc:sldMk cId="0" sldId="654"/>
            <ac:spMk id="2212" creationId="{129FF5AC-4D2E-A1C9-AD92-2882F7F2D9AE}"/>
          </ac:spMkLst>
        </pc:spChg>
        <pc:spChg chg="mod">
          <ac:chgData name="Trevoir Williams" userId="6a45007046124a3d" providerId="LiveId" clId="{1172E971-BE95-41D8-8417-A8E96DC25A07}" dt="2024-11-20T18:53:30.668" v="4532"/>
          <ac:spMkLst>
            <pc:docMk/>
            <pc:sldMk cId="0" sldId="654"/>
            <ac:spMk id="2213" creationId="{FE51CF8B-7EBA-B5EB-3816-51ABCA191727}"/>
          </ac:spMkLst>
        </pc:spChg>
        <pc:spChg chg="mod">
          <ac:chgData name="Trevoir Williams" userId="6a45007046124a3d" providerId="LiveId" clId="{1172E971-BE95-41D8-8417-A8E96DC25A07}" dt="2024-11-20T18:53:30.668" v="4532"/>
          <ac:spMkLst>
            <pc:docMk/>
            <pc:sldMk cId="0" sldId="654"/>
            <ac:spMk id="2214" creationId="{B9839FE2-EF90-A19B-9051-C5707AAC8EFE}"/>
          </ac:spMkLst>
        </pc:spChg>
        <pc:spChg chg="mod">
          <ac:chgData name="Trevoir Williams" userId="6a45007046124a3d" providerId="LiveId" clId="{1172E971-BE95-41D8-8417-A8E96DC25A07}" dt="2024-11-20T18:53:30.668" v="4532"/>
          <ac:spMkLst>
            <pc:docMk/>
            <pc:sldMk cId="0" sldId="654"/>
            <ac:spMk id="2215" creationId="{B42D3791-7CF1-4F2A-F3A3-71A1335617C9}"/>
          </ac:spMkLst>
        </pc:spChg>
        <pc:spChg chg="mod">
          <ac:chgData name="Trevoir Williams" userId="6a45007046124a3d" providerId="LiveId" clId="{1172E971-BE95-41D8-8417-A8E96DC25A07}" dt="2024-11-20T18:53:30.668" v="4532"/>
          <ac:spMkLst>
            <pc:docMk/>
            <pc:sldMk cId="0" sldId="654"/>
            <ac:spMk id="2216" creationId="{39B642C7-1475-7979-7F8F-E22F5E3FCBCD}"/>
          </ac:spMkLst>
        </pc:spChg>
        <pc:spChg chg="mod">
          <ac:chgData name="Trevoir Williams" userId="6a45007046124a3d" providerId="LiveId" clId="{1172E971-BE95-41D8-8417-A8E96DC25A07}" dt="2024-11-20T18:53:30.668" v="4532"/>
          <ac:spMkLst>
            <pc:docMk/>
            <pc:sldMk cId="0" sldId="654"/>
            <ac:spMk id="2217" creationId="{A2393EDA-1B6C-7D91-D058-0108422A75C6}"/>
          </ac:spMkLst>
        </pc:spChg>
        <pc:spChg chg="mod">
          <ac:chgData name="Trevoir Williams" userId="6a45007046124a3d" providerId="LiveId" clId="{1172E971-BE95-41D8-8417-A8E96DC25A07}" dt="2024-11-20T18:53:30.668" v="4532"/>
          <ac:spMkLst>
            <pc:docMk/>
            <pc:sldMk cId="0" sldId="654"/>
            <ac:spMk id="2218" creationId="{E4BC3CE8-5ED2-5B14-946E-A612682CCE37}"/>
          </ac:spMkLst>
        </pc:spChg>
        <pc:spChg chg="mod">
          <ac:chgData name="Trevoir Williams" userId="6a45007046124a3d" providerId="LiveId" clId="{1172E971-BE95-41D8-8417-A8E96DC25A07}" dt="2024-11-20T18:53:30.668" v="4532"/>
          <ac:spMkLst>
            <pc:docMk/>
            <pc:sldMk cId="0" sldId="654"/>
            <ac:spMk id="2219" creationId="{98D95E6C-AEED-197E-9322-E757A9D75592}"/>
          </ac:spMkLst>
        </pc:spChg>
        <pc:spChg chg="mod">
          <ac:chgData name="Trevoir Williams" userId="6a45007046124a3d" providerId="LiveId" clId="{1172E971-BE95-41D8-8417-A8E96DC25A07}" dt="2024-11-20T18:53:30.668" v="4532"/>
          <ac:spMkLst>
            <pc:docMk/>
            <pc:sldMk cId="0" sldId="654"/>
            <ac:spMk id="2220" creationId="{A6F1692F-2DF0-6E33-F3D7-02121FFD42E5}"/>
          </ac:spMkLst>
        </pc:spChg>
        <pc:spChg chg="mod">
          <ac:chgData name="Trevoir Williams" userId="6a45007046124a3d" providerId="LiveId" clId="{1172E971-BE95-41D8-8417-A8E96DC25A07}" dt="2024-11-20T18:53:30.668" v="4532"/>
          <ac:spMkLst>
            <pc:docMk/>
            <pc:sldMk cId="0" sldId="654"/>
            <ac:spMk id="2221" creationId="{D997293C-B0A5-F505-D482-046677828F46}"/>
          </ac:spMkLst>
        </pc:spChg>
        <pc:spChg chg="mod">
          <ac:chgData name="Trevoir Williams" userId="6a45007046124a3d" providerId="LiveId" clId="{1172E971-BE95-41D8-8417-A8E96DC25A07}" dt="2024-11-20T18:53:30.668" v="4532"/>
          <ac:spMkLst>
            <pc:docMk/>
            <pc:sldMk cId="0" sldId="654"/>
            <ac:spMk id="2495" creationId="{0908DF83-4989-1AEF-8AC7-9F6F30DF9E1F}"/>
          </ac:spMkLst>
        </pc:spChg>
        <pc:spChg chg="mod">
          <ac:chgData name="Trevoir Williams" userId="6a45007046124a3d" providerId="LiveId" clId="{1172E971-BE95-41D8-8417-A8E96DC25A07}" dt="2024-11-20T18:53:30.668" v="4532"/>
          <ac:spMkLst>
            <pc:docMk/>
            <pc:sldMk cId="0" sldId="654"/>
            <ac:spMk id="2496" creationId="{1C4FF1B2-BFFA-E6D5-68B5-63359CD0FA02}"/>
          </ac:spMkLst>
        </pc:spChg>
        <pc:spChg chg="mod">
          <ac:chgData name="Trevoir Williams" userId="6a45007046124a3d" providerId="LiveId" clId="{1172E971-BE95-41D8-8417-A8E96DC25A07}" dt="2024-11-20T18:53:30.668" v="4532"/>
          <ac:spMkLst>
            <pc:docMk/>
            <pc:sldMk cId="0" sldId="654"/>
            <ac:spMk id="2497" creationId="{F42AF231-0CA2-089D-513E-A87C23C79EAD}"/>
          </ac:spMkLst>
        </pc:spChg>
        <pc:grpChg chg="add mod">
          <ac:chgData name="Trevoir Williams" userId="6a45007046124a3d" providerId="LiveId" clId="{1172E971-BE95-41D8-8417-A8E96DC25A07}" dt="2024-11-20T18:53:36.891" v="4534" actId="1076"/>
          <ac:grpSpMkLst>
            <pc:docMk/>
            <pc:sldMk cId="0" sldId="654"/>
            <ac:grpSpMk id="2" creationId="{3FBD49CC-92F0-9B33-0B93-ECE29DD5AFB9}"/>
          </ac:grpSpMkLst>
        </pc:grpChg>
        <pc:grpChg chg="del">
          <ac:chgData name="Trevoir Williams" userId="6a45007046124a3d" providerId="LiveId" clId="{1172E971-BE95-41D8-8417-A8E96DC25A07}" dt="2024-11-20T18:53:30.294" v="4531" actId="478"/>
          <ac:grpSpMkLst>
            <pc:docMk/>
            <pc:sldMk cId="0" sldId="654"/>
            <ac:grpSpMk id="1026" creationId="{62DC358C-73E1-456E-B7E1-424C7CA07D58}"/>
          </ac:grpSpMkLst>
        </pc:grpChg>
        <pc:grpChg chg="mod">
          <ac:chgData name="Trevoir Williams" userId="6a45007046124a3d" providerId="LiveId" clId="{1172E971-BE95-41D8-8417-A8E96DC25A07}" dt="2024-11-20T18:53:30.668" v="4532"/>
          <ac:grpSpMkLst>
            <pc:docMk/>
            <pc:sldMk cId="0" sldId="654"/>
            <ac:grpSpMk id="1038" creationId="{A3F5BAA8-3BF0-8E6D-0BA0-950883F0B465}"/>
          </ac:grpSpMkLst>
        </pc:grpChg>
        <pc:grpChg chg="mod">
          <ac:chgData name="Trevoir Williams" userId="6a45007046124a3d" providerId="LiveId" clId="{1172E971-BE95-41D8-8417-A8E96DC25A07}" dt="2024-11-20T18:53:30.668" v="4532"/>
          <ac:grpSpMkLst>
            <pc:docMk/>
            <pc:sldMk cId="0" sldId="654"/>
            <ac:grpSpMk id="1039" creationId="{71A1F5F7-2EBD-4BAE-F697-6AD9FD61661D}"/>
          </ac:grpSpMkLst>
        </pc:grpChg>
      </pc:sldChg>
      <pc:sldChg chg="addSp modSp add modAnim">
        <pc:chgData name="Trevoir Williams" userId="6a45007046124a3d" providerId="LiveId" clId="{1172E971-BE95-41D8-8417-A8E96DC25A07}" dt="2024-11-20T18:55:09.817" v="4538"/>
        <pc:sldMkLst>
          <pc:docMk/>
          <pc:sldMk cId="1098737572" sldId="655"/>
        </pc:sldMkLst>
        <pc:spChg chg="add">
          <ac:chgData name="Trevoir Williams" userId="6a45007046124a3d" providerId="LiveId" clId="{1172E971-BE95-41D8-8417-A8E96DC25A07}" dt="2024-11-20T18:45:54.455" v="4135"/>
          <ac:spMkLst>
            <pc:docMk/>
            <pc:sldMk cId="1098737572" sldId="655"/>
            <ac:spMk id="29" creationId="{24C4565A-AD32-9806-9A59-286B4CD52237}"/>
          </ac:spMkLst>
        </pc:spChg>
        <pc:spChg chg="mod">
          <ac:chgData name="Trevoir Williams" userId="6a45007046124a3d" providerId="LiveId" clId="{1172E971-BE95-41D8-8417-A8E96DC25A07}" dt="2024-11-20T18:46:08.197" v="4138"/>
          <ac:spMkLst>
            <pc:docMk/>
            <pc:sldMk cId="1098737572" sldId="655"/>
            <ac:spMk id="595" creationId="{FC7BE064-FD05-E6AF-3DCC-6CAF16D2AABB}"/>
          </ac:spMkLst>
        </pc:spChg>
      </pc:sldChg>
      <pc:sldChg chg="modSp add modAnim">
        <pc:chgData name="Trevoir Williams" userId="6a45007046124a3d" providerId="LiveId" clId="{1172E971-BE95-41D8-8417-A8E96DC25A07}" dt="2024-11-20T18:50:46.863" v="4351" actId="20577"/>
        <pc:sldMkLst>
          <pc:docMk/>
          <pc:sldMk cId="2590145000" sldId="656"/>
        </pc:sldMkLst>
        <pc:spChg chg="mod">
          <ac:chgData name="Trevoir Williams" userId="6a45007046124a3d" providerId="LiveId" clId="{1172E971-BE95-41D8-8417-A8E96DC25A07}" dt="2024-11-20T18:50:46.863" v="4351" actId="20577"/>
          <ac:spMkLst>
            <pc:docMk/>
            <pc:sldMk cId="2590145000" sldId="656"/>
            <ac:spMk id="595" creationId="{D9D7A4BB-1B3A-DC74-C3A7-523E07F07A6C}"/>
          </ac:spMkLst>
        </pc:spChg>
      </pc:sldChg>
    </pc:docChg>
  </pc:docChgLst>
  <pc:docChgLst>
    <pc:chgData name="Trevoir Williams" userId="6a45007046124a3d" providerId="LiveId" clId="{421331A7-A467-487F-B0A7-19DE7F1F6E67}"/>
    <pc:docChg chg="undo custSel addSld delSld modSld sldOrd addSection modSection">
      <pc:chgData name="Trevoir Williams" userId="6a45007046124a3d" providerId="LiveId" clId="{421331A7-A467-487F-B0A7-19DE7F1F6E67}" dt="2024-11-13T03:27:47.814" v="1115"/>
      <pc:docMkLst>
        <pc:docMk/>
      </pc:docMkLst>
      <pc:sldChg chg="delSp modSp mod">
        <pc:chgData name="Trevoir Williams" userId="6a45007046124a3d" providerId="LiveId" clId="{421331A7-A467-487F-B0A7-19DE7F1F6E67}" dt="2024-11-12T03:08:37.871" v="8" actId="403"/>
        <pc:sldMkLst>
          <pc:docMk/>
          <pc:sldMk cId="0" sldId="256"/>
        </pc:sldMkLst>
        <pc:spChg chg="mod">
          <ac:chgData name="Trevoir Williams" userId="6a45007046124a3d" providerId="LiveId" clId="{421331A7-A467-487F-B0A7-19DE7F1F6E67}" dt="2024-11-12T03:08:37.871" v="8" actId="403"/>
          <ac:spMkLst>
            <pc:docMk/>
            <pc:sldMk cId="0" sldId="256"/>
            <ac:spMk id="338" creationId="{00000000-0000-0000-0000-000000000000}"/>
          </ac:spMkLst>
        </pc:spChg>
        <pc:grpChg chg="del">
          <ac:chgData name="Trevoir Williams" userId="6a45007046124a3d" providerId="LiveId" clId="{421331A7-A467-487F-B0A7-19DE7F1F6E67}" dt="2024-11-12T03:07:54.200" v="0" actId="478"/>
          <ac:grpSpMkLst>
            <pc:docMk/>
            <pc:sldMk cId="0" sldId="256"/>
            <ac:grpSpMk id="63" creationId="{00000000-0000-0000-0000-000000000000}"/>
          </ac:grpSpMkLst>
        </pc:grpChg>
      </pc:sldChg>
      <pc:sldChg chg="modNotes">
        <pc:chgData name="Trevoir Williams" userId="6a45007046124a3d" providerId="LiveId" clId="{421331A7-A467-487F-B0A7-19DE7F1F6E67}" dt="2024-11-12T03:29:00.195" v="28"/>
        <pc:sldMkLst>
          <pc:docMk/>
          <pc:sldMk cId="0" sldId="257"/>
        </pc:sldMkLst>
      </pc:sldChg>
      <pc:sldChg chg="modNotes">
        <pc:chgData name="Trevoir Williams" userId="6a45007046124a3d" providerId="LiveId" clId="{421331A7-A467-487F-B0A7-19DE7F1F6E67}" dt="2024-11-12T03:29:00.195" v="28"/>
        <pc:sldMkLst>
          <pc:docMk/>
          <pc:sldMk cId="0" sldId="258"/>
        </pc:sldMkLst>
      </pc:sldChg>
      <pc:sldChg chg="del modNotes">
        <pc:chgData name="Trevoir Williams" userId="6a45007046124a3d" providerId="LiveId" clId="{421331A7-A467-487F-B0A7-19DE7F1F6E67}" dt="2024-11-12T03:30:32.744" v="30" actId="47"/>
        <pc:sldMkLst>
          <pc:docMk/>
          <pc:sldMk cId="0" sldId="259"/>
        </pc:sldMkLst>
      </pc:sldChg>
      <pc:sldChg chg="del ord">
        <pc:chgData name="Trevoir Williams" userId="6a45007046124a3d" providerId="LiveId" clId="{421331A7-A467-487F-B0A7-19DE7F1F6E67}" dt="2024-11-12T03:29:00.191" v="27" actId="2696"/>
        <pc:sldMkLst>
          <pc:docMk/>
          <pc:sldMk cId="0" sldId="260"/>
        </pc:sldMkLst>
      </pc:sldChg>
      <pc:sldChg chg="add">
        <pc:chgData name="Trevoir Williams" userId="6a45007046124a3d" providerId="LiveId" clId="{421331A7-A467-487F-B0A7-19DE7F1F6E67}" dt="2024-11-12T03:29:19.628" v="29"/>
        <pc:sldMkLst>
          <pc:docMk/>
          <pc:sldMk cId="1949641813" sldId="260"/>
        </pc:sldMkLst>
      </pc:sldChg>
      <pc:sldChg chg="del ord">
        <pc:chgData name="Trevoir Williams" userId="6a45007046124a3d" providerId="LiveId" clId="{421331A7-A467-487F-B0A7-19DE7F1F6E67}" dt="2024-11-12T03:29:00.191" v="27" actId="2696"/>
        <pc:sldMkLst>
          <pc:docMk/>
          <pc:sldMk cId="0" sldId="261"/>
        </pc:sldMkLst>
      </pc:sldChg>
      <pc:sldChg chg="add">
        <pc:chgData name="Trevoir Williams" userId="6a45007046124a3d" providerId="LiveId" clId="{421331A7-A467-487F-B0A7-19DE7F1F6E67}" dt="2024-11-12T03:29:19.628" v="29"/>
        <pc:sldMkLst>
          <pc:docMk/>
          <pc:sldMk cId="1846300772" sldId="261"/>
        </pc:sldMkLst>
      </pc:sldChg>
      <pc:sldChg chg="del ord">
        <pc:chgData name="Trevoir Williams" userId="6a45007046124a3d" providerId="LiveId" clId="{421331A7-A467-487F-B0A7-19DE7F1F6E67}" dt="2024-11-12T03:29:00.191" v="27" actId="2696"/>
        <pc:sldMkLst>
          <pc:docMk/>
          <pc:sldMk cId="0" sldId="262"/>
        </pc:sldMkLst>
      </pc:sldChg>
      <pc:sldChg chg="add">
        <pc:chgData name="Trevoir Williams" userId="6a45007046124a3d" providerId="LiveId" clId="{421331A7-A467-487F-B0A7-19DE7F1F6E67}" dt="2024-11-12T03:29:19.628" v="29"/>
        <pc:sldMkLst>
          <pc:docMk/>
          <pc:sldMk cId="1075105321" sldId="262"/>
        </pc:sldMkLst>
      </pc:sldChg>
      <pc:sldChg chg="del ord">
        <pc:chgData name="Trevoir Williams" userId="6a45007046124a3d" providerId="LiveId" clId="{421331A7-A467-487F-B0A7-19DE7F1F6E67}" dt="2024-11-12T03:29:00.191" v="27" actId="2696"/>
        <pc:sldMkLst>
          <pc:docMk/>
          <pc:sldMk cId="0" sldId="263"/>
        </pc:sldMkLst>
      </pc:sldChg>
      <pc:sldChg chg="add">
        <pc:chgData name="Trevoir Williams" userId="6a45007046124a3d" providerId="LiveId" clId="{421331A7-A467-487F-B0A7-19DE7F1F6E67}" dt="2024-11-12T03:29:19.628" v="29"/>
        <pc:sldMkLst>
          <pc:docMk/>
          <pc:sldMk cId="17727685" sldId="263"/>
        </pc:sldMkLst>
      </pc:sldChg>
      <pc:sldChg chg="del ord">
        <pc:chgData name="Trevoir Williams" userId="6a45007046124a3d" providerId="LiveId" clId="{421331A7-A467-487F-B0A7-19DE7F1F6E67}" dt="2024-11-12T03:29:00.191" v="27" actId="2696"/>
        <pc:sldMkLst>
          <pc:docMk/>
          <pc:sldMk cId="0" sldId="264"/>
        </pc:sldMkLst>
      </pc:sldChg>
      <pc:sldChg chg="add">
        <pc:chgData name="Trevoir Williams" userId="6a45007046124a3d" providerId="LiveId" clId="{421331A7-A467-487F-B0A7-19DE7F1F6E67}" dt="2024-11-12T03:29:19.628" v="29"/>
        <pc:sldMkLst>
          <pc:docMk/>
          <pc:sldMk cId="640926790" sldId="264"/>
        </pc:sldMkLst>
      </pc:sldChg>
      <pc:sldChg chg="del ord">
        <pc:chgData name="Trevoir Williams" userId="6a45007046124a3d" providerId="LiveId" clId="{421331A7-A467-487F-B0A7-19DE7F1F6E67}" dt="2024-11-12T03:29:00.191" v="27" actId="2696"/>
        <pc:sldMkLst>
          <pc:docMk/>
          <pc:sldMk cId="0" sldId="265"/>
        </pc:sldMkLst>
      </pc:sldChg>
      <pc:sldChg chg="add">
        <pc:chgData name="Trevoir Williams" userId="6a45007046124a3d" providerId="LiveId" clId="{421331A7-A467-487F-B0A7-19DE7F1F6E67}" dt="2024-11-12T03:29:19.628" v="29"/>
        <pc:sldMkLst>
          <pc:docMk/>
          <pc:sldMk cId="1291869277" sldId="265"/>
        </pc:sldMkLst>
      </pc:sldChg>
      <pc:sldChg chg="del ord">
        <pc:chgData name="Trevoir Williams" userId="6a45007046124a3d" providerId="LiveId" clId="{421331A7-A467-487F-B0A7-19DE7F1F6E67}" dt="2024-11-12T03:29:00.191" v="27" actId="2696"/>
        <pc:sldMkLst>
          <pc:docMk/>
          <pc:sldMk cId="0" sldId="266"/>
        </pc:sldMkLst>
      </pc:sldChg>
      <pc:sldChg chg="add setBg modNotes">
        <pc:chgData name="Trevoir Williams" userId="6a45007046124a3d" providerId="LiveId" clId="{421331A7-A467-487F-B0A7-19DE7F1F6E67}" dt="2024-11-12T03:29:19.628" v="29"/>
        <pc:sldMkLst>
          <pc:docMk/>
          <pc:sldMk cId="183228358" sldId="266"/>
        </pc:sldMkLst>
      </pc:sldChg>
      <pc:sldChg chg="del ord">
        <pc:chgData name="Trevoir Williams" userId="6a45007046124a3d" providerId="LiveId" clId="{421331A7-A467-487F-B0A7-19DE7F1F6E67}" dt="2024-11-12T03:29:00.191" v="27" actId="2696"/>
        <pc:sldMkLst>
          <pc:docMk/>
          <pc:sldMk cId="0" sldId="267"/>
        </pc:sldMkLst>
      </pc:sldChg>
      <pc:sldChg chg="add">
        <pc:chgData name="Trevoir Williams" userId="6a45007046124a3d" providerId="LiveId" clId="{421331A7-A467-487F-B0A7-19DE7F1F6E67}" dt="2024-11-12T03:29:19.628" v="29"/>
        <pc:sldMkLst>
          <pc:docMk/>
          <pc:sldMk cId="2559386285" sldId="267"/>
        </pc:sldMkLst>
      </pc:sldChg>
      <pc:sldChg chg="del ord">
        <pc:chgData name="Trevoir Williams" userId="6a45007046124a3d" providerId="LiveId" clId="{421331A7-A467-487F-B0A7-19DE7F1F6E67}" dt="2024-11-12T03:29:00.191" v="27" actId="2696"/>
        <pc:sldMkLst>
          <pc:docMk/>
          <pc:sldMk cId="0" sldId="268"/>
        </pc:sldMkLst>
      </pc:sldChg>
      <pc:sldChg chg="add">
        <pc:chgData name="Trevoir Williams" userId="6a45007046124a3d" providerId="LiveId" clId="{421331A7-A467-487F-B0A7-19DE7F1F6E67}" dt="2024-11-12T03:29:19.628" v="29"/>
        <pc:sldMkLst>
          <pc:docMk/>
          <pc:sldMk cId="1626029734" sldId="268"/>
        </pc:sldMkLst>
      </pc:sldChg>
      <pc:sldChg chg="del ord">
        <pc:chgData name="Trevoir Williams" userId="6a45007046124a3d" providerId="LiveId" clId="{421331A7-A467-487F-B0A7-19DE7F1F6E67}" dt="2024-11-12T03:29:00.191" v="27" actId="2696"/>
        <pc:sldMkLst>
          <pc:docMk/>
          <pc:sldMk cId="0" sldId="269"/>
        </pc:sldMkLst>
      </pc:sldChg>
      <pc:sldChg chg="add">
        <pc:chgData name="Trevoir Williams" userId="6a45007046124a3d" providerId="LiveId" clId="{421331A7-A467-487F-B0A7-19DE7F1F6E67}" dt="2024-11-12T03:29:19.628" v="29"/>
        <pc:sldMkLst>
          <pc:docMk/>
          <pc:sldMk cId="2249072639" sldId="269"/>
        </pc:sldMkLst>
      </pc:sldChg>
      <pc:sldChg chg="del ord">
        <pc:chgData name="Trevoir Williams" userId="6a45007046124a3d" providerId="LiveId" clId="{421331A7-A467-487F-B0A7-19DE7F1F6E67}" dt="2024-11-12T03:29:00.191" v="27" actId="2696"/>
        <pc:sldMkLst>
          <pc:docMk/>
          <pc:sldMk cId="0" sldId="270"/>
        </pc:sldMkLst>
      </pc:sldChg>
      <pc:sldChg chg="add">
        <pc:chgData name="Trevoir Williams" userId="6a45007046124a3d" providerId="LiveId" clId="{421331A7-A467-487F-B0A7-19DE7F1F6E67}" dt="2024-11-12T03:29:19.628" v="29"/>
        <pc:sldMkLst>
          <pc:docMk/>
          <pc:sldMk cId="1381109713" sldId="270"/>
        </pc:sldMkLst>
      </pc:sldChg>
      <pc:sldChg chg="del ord">
        <pc:chgData name="Trevoir Williams" userId="6a45007046124a3d" providerId="LiveId" clId="{421331A7-A467-487F-B0A7-19DE7F1F6E67}" dt="2024-11-12T03:29:00.191" v="27" actId="2696"/>
        <pc:sldMkLst>
          <pc:docMk/>
          <pc:sldMk cId="0" sldId="271"/>
        </pc:sldMkLst>
      </pc:sldChg>
      <pc:sldChg chg="add">
        <pc:chgData name="Trevoir Williams" userId="6a45007046124a3d" providerId="LiveId" clId="{421331A7-A467-487F-B0A7-19DE7F1F6E67}" dt="2024-11-12T03:29:19.628" v="29"/>
        <pc:sldMkLst>
          <pc:docMk/>
          <pc:sldMk cId="3365049917" sldId="271"/>
        </pc:sldMkLst>
      </pc:sldChg>
      <pc:sldChg chg="del ord">
        <pc:chgData name="Trevoir Williams" userId="6a45007046124a3d" providerId="LiveId" clId="{421331A7-A467-487F-B0A7-19DE7F1F6E67}" dt="2024-11-12T03:29:00.191" v="27" actId="2696"/>
        <pc:sldMkLst>
          <pc:docMk/>
          <pc:sldMk cId="0" sldId="272"/>
        </pc:sldMkLst>
      </pc:sldChg>
      <pc:sldChg chg="add">
        <pc:chgData name="Trevoir Williams" userId="6a45007046124a3d" providerId="LiveId" clId="{421331A7-A467-487F-B0A7-19DE7F1F6E67}" dt="2024-11-12T03:29:19.628" v="29"/>
        <pc:sldMkLst>
          <pc:docMk/>
          <pc:sldMk cId="934691335" sldId="272"/>
        </pc:sldMkLst>
      </pc:sldChg>
      <pc:sldChg chg="del ord">
        <pc:chgData name="Trevoir Williams" userId="6a45007046124a3d" providerId="LiveId" clId="{421331A7-A467-487F-B0A7-19DE7F1F6E67}" dt="2024-11-12T03:29:00.191" v="27" actId="2696"/>
        <pc:sldMkLst>
          <pc:docMk/>
          <pc:sldMk cId="0" sldId="273"/>
        </pc:sldMkLst>
      </pc:sldChg>
      <pc:sldChg chg="add">
        <pc:chgData name="Trevoir Williams" userId="6a45007046124a3d" providerId="LiveId" clId="{421331A7-A467-487F-B0A7-19DE7F1F6E67}" dt="2024-11-12T03:29:19.628" v="29"/>
        <pc:sldMkLst>
          <pc:docMk/>
          <pc:sldMk cId="3749446084" sldId="273"/>
        </pc:sldMkLst>
      </pc:sldChg>
      <pc:sldChg chg="del ord">
        <pc:chgData name="Trevoir Williams" userId="6a45007046124a3d" providerId="LiveId" clId="{421331A7-A467-487F-B0A7-19DE7F1F6E67}" dt="2024-11-12T03:29:00.191" v="27" actId="2696"/>
        <pc:sldMkLst>
          <pc:docMk/>
          <pc:sldMk cId="0" sldId="274"/>
        </pc:sldMkLst>
      </pc:sldChg>
      <pc:sldChg chg="add">
        <pc:chgData name="Trevoir Williams" userId="6a45007046124a3d" providerId="LiveId" clId="{421331A7-A467-487F-B0A7-19DE7F1F6E67}" dt="2024-11-12T03:29:19.628" v="29"/>
        <pc:sldMkLst>
          <pc:docMk/>
          <pc:sldMk cId="1930393583" sldId="274"/>
        </pc:sldMkLst>
      </pc:sldChg>
      <pc:sldChg chg="del ord">
        <pc:chgData name="Trevoir Williams" userId="6a45007046124a3d" providerId="LiveId" clId="{421331A7-A467-487F-B0A7-19DE7F1F6E67}" dt="2024-11-12T03:29:00.191" v="27" actId="2696"/>
        <pc:sldMkLst>
          <pc:docMk/>
          <pc:sldMk cId="0" sldId="275"/>
        </pc:sldMkLst>
      </pc:sldChg>
      <pc:sldChg chg="add">
        <pc:chgData name="Trevoir Williams" userId="6a45007046124a3d" providerId="LiveId" clId="{421331A7-A467-487F-B0A7-19DE7F1F6E67}" dt="2024-11-12T03:29:19.628" v="29"/>
        <pc:sldMkLst>
          <pc:docMk/>
          <pc:sldMk cId="625607916" sldId="275"/>
        </pc:sldMkLst>
      </pc:sldChg>
      <pc:sldChg chg="del ord">
        <pc:chgData name="Trevoir Williams" userId="6a45007046124a3d" providerId="LiveId" clId="{421331A7-A467-487F-B0A7-19DE7F1F6E67}" dt="2024-11-12T03:29:00.191" v="27" actId="2696"/>
        <pc:sldMkLst>
          <pc:docMk/>
          <pc:sldMk cId="0" sldId="276"/>
        </pc:sldMkLst>
      </pc:sldChg>
      <pc:sldChg chg="add">
        <pc:chgData name="Trevoir Williams" userId="6a45007046124a3d" providerId="LiveId" clId="{421331A7-A467-487F-B0A7-19DE7F1F6E67}" dt="2024-11-12T03:29:19.628" v="29"/>
        <pc:sldMkLst>
          <pc:docMk/>
          <pc:sldMk cId="824731030" sldId="276"/>
        </pc:sldMkLst>
      </pc:sldChg>
      <pc:sldChg chg="del ord">
        <pc:chgData name="Trevoir Williams" userId="6a45007046124a3d" providerId="LiveId" clId="{421331A7-A467-487F-B0A7-19DE7F1F6E67}" dt="2024-11-12T03:29:00.191" v="27" actId="2696"/>
        <pc:sldMkLst>
          <pc:docMk/>
          <pc:sldMk cId="0" sldId="277"/>
        </pc:sldMkLst>
      </pc:sldChg>
      <pc:sldChg chg="add">
        <pc:chgData name="Trevoir Williams" userId="6a45007046124a3d" providerId="LiveId" clId="{421331A7-A467-487F-B0A7-19DE7F1F6E67}" dt="2024-11-12T03:29:19.628" v="29"/>
        <pc:sldMkLst>
          <pc:docMk/>
          <pc:sldMk cId="2028957224" sldId="277"/>
        </pc:sldMkLst>
      </pc:sldChg>
      <pc:sldChg chg="del ord">
        <pc:chgData name="Trevoir Williams" userId="6a45007046124a3d" providerId="LiveId" clId="{421331A7-A467-487F-B0A7-19DE7F1F6E67}" dt="2024-11-12T03:29:00.191" v="27" actId="2696"/>
        <pc:sldMkLst>
          <pc:docMk/>
          <pc:sldMk cId="0" sldId="278"/>
        </pc:sldMkLst>
      </pc:sldChg>
      <pc:sldChg chg="add">
        <pc:chgData name="Trevoir Williams" userId="6a45007046124a3d" providerId="LiveId" clId="{421331A7-A467-487F-B0A7-19DE7F1F6E67}" dt="2024-11-12T03:29:19.628" v="29"/>
        <pc:sldMkLst>
          <pc:docMk/>
          <pc:sldMk cId="3110911952" sldId="278"/>
        </pc:sldMkLst>
      </pc:sldChg>
      <pc:sldChg chg="del ord">
        <pc:chgData name="Trevoir Williams" userId="6a45007046124a3d" providerId="LiveId" clId="{421331A7-A467-487F-B0A7-19DE7F1F6E67}" dt="2024-11-12T03:29:00.191" v="27" actId="2696"/>
        <pc:sldMkLst>
          <pc:docMk/>
          <pc:sldMk cId="0" sldId="279"/>
        </pc:sldMkLst>
      </pc:sldChg>
      <pc:sldChg chg="add">
        <pc:chgData name="Trevoir Williams" userId="6a45007046124a3d" providerId="LiveId" clId="{421331A7-A467-487F-B0A7-19DE7F1F6E67}" dt="2024-11-12T03:29:19.628" v="29"/>
        <pc:sldMkLst>
          <pc:docMk/>
          <pc:sldMk cId="1299329008" sldId="279"/>
        </pc:sldMkLst>
      </pc:sldChg>
      <pc:sldChg chg="del ord">
        <pc:chgData name="Trevoir Williams" userId="6a45007046124a3d" providerId="LiveId" clId="{421331A7-A467-487F-B0A7-19DE7F1F6E67}" dt="2024-11-12T03:29:00.191" v="27" actId="2696"/>
        <pc:sldMkLst>
          <pc:docMk/>
          <pc:sldMk cId="0" sldId="280"/>
        </pc:sldMkLst>
      </pc:sldChg>
      <pc:sldChg chg="add">
        <pc:chgData name="Trevoir Williams" userId="6a45007046124a3d" providerId="LiveId" clId="{421331A7-A467-487F-B0A7-19DE7F1F6E67}" dt="2024-11-12T03:29:19.628" v="29"/>
        <pc:sldMkLst>
          <pc:docMk/>
          <pc:sldMk cId="4227866919" sldId="280"/>
        </pc:sldMkLst>
      </pc:sldChg>
      <pc:sldChg chg="del ord">
        <pc:chgData name="Trevoir Williams" userId="6a45007046124a3d" providerId="LiveId" clId="{421331A7-A467-487F-B0A7-19DE7F1F6E67}" dt="2024-11-12T03:29:00.191" v="27" actId="2696"/>
        <pc:sldMkLst>
          <pc:docMk/>
          <pc:sldMk cId="0" sldId="281"/>
        </pc:sldMkLst>
      </pc:sldChg>
      <pc:sldChg chg="add">
        <pc:chgData name="Trevoir Williams" userId="6a45007046124a3d" providerId="LiveId" clId="{421331A7-A467-487F-B0A7-19DE7F1F6E67}" dt="2024-11-12T03:29:19.628" v="29"/>
        <pc:sldMkLst>
          <pc:docMk/>
          <pc:sldMk cId="723522024" sldId="281"/>
        </pc:sldMkLst>
      </pc:sldChg>
      <pc:sldChg chg="del ord">
        <pc:chgData name="Trevoir Williams" userId="6a45007046124a3d" providerId="LiveId" clId="{421331A7-A467-487F-B0A7-19DE7F1F6E67}" dt="2024-11-12T03:29:00.191" v="27" actId="2696"/>
        <pc:sldMkLst>
          <pc:docMk/>
          <pc:sldMk cId="0" sldId="282"/>
        </pc:sldMkLst>
      </pc:sldChg>
      <pc:sldChg chg="add">
        <pc:chgData name="Trevoir Williams" userId="6a45007046124a3d" providerId="LiveId" clId="{421331A7-A467-487F-B0A7-19DE7F1F6E67}" dt="2024-11-12T03:29:19.628" v="29"/>
        <pc:sldMkLst>
          <pc:docMk/>
          <pc:sldMk cId="4229977496" sldId="282"/>
        </pc:sldMkLst>
      </pc:sldChg>
      <pc:sldChg chg="del ord">
        <pc:chgData name="Trevoir Williams" userId="6a45007046124a3d" providerId="LiveId" clId="{421331A7-A467-487F-B0A7-19DE7F1F6E67}" dt="2024-11-12T03:29:00.191" v="27" actId="2696"/>
        <pc:sldMkLst>
          <pc:docMk/>
          <pc:sldMk cId="0" sldId="283"/>
        </pc:sldMkLst>
      </pc:sldChg>
      <pc:sldChg chg="add">
        <pc:chgData name="Trevoir Williams" userId="6a45007046124a3d" providerId="LiveId" clId="{421331A7-A467-487F-B0A7-19DE7F1F6E67}" dt="2024-11-12T03:29:19.628" v="29"/>
        <pc:sldMkLst>
          <pc:docMk/>
          <pc:sldMk cId="3806066309" sldId="283"/>
        </pc:sldMkLst>
      </pc:sldChg>
      <pc:sldChg chg="del ord">
        <pc:chgData name="Trevoir Williams" userId="6a45007046124a3d" providerId="LiveId" clId="{421331A7-A467-487F-B0A7-19DE7F1F6E67}" dt="2024-11-12T03:29:00.191" v="27" actId="2696"/>
        <pc:sldMkLst>
          <pc:docMk/>
          <pc:sldMk cId="0" sldId="284"/>
        </pc:sldMkLst>
      </pc:sldChg>
      <pc:sldChg chg="add">
        <pc:chgData name="Trevoir Williams" userId="6a45007046124a3d" providerId="LiveId" clId="{421331A7-A467-487F-B0A7-19DE7F1F6E67}" dt="2024-11-12T03:29:19.628" v="29"/>
        <pc:sldMkLst>
          <pc:docMk/>
          <pc:sldMk cId="557343195" sldId="284"/>
        </pc:sldMkLst>
      </pc:sldChg>
      <pc:sldChg chg="del ord">
        <pc:chgData name="Trevoir Williams" userId="6a45007046124a3d" providerId="LiveId" clId="{421331A7-A467-487F-B0A7-19DE7F1F6E67}" dt="2024-11-12T03:29:00.191" v="27" actId="2696"/>
        <pc:sldMkLst>
          <pc:docMk/>
          <pc:sldMk cId="0" sldId="285"/>
        </pc:sldMkLst>
      </pc:sldChg>
      <pc:sldChg chg="add">
        <pc:chgData name="Trevoir Williams" userId="6a45007046124a3d" providerId="LiveId" clId="{421331A7-A467-487F-B0A7-19DE7F1F6E67}" dt="2024-11-12T03:29:19.628" v="29"/>
        <pc:sldMkLst>
          <pc:docMk/>
          <pc:sldMk cId="2860626756" sldId="285"/>
        </pc:sldMkLst>
      </pc:sldChg>
      <pc:sldChg chg="del ord">
        <pc:chgData name="Trevoir Williams" userId="6a45007046124a3d" providerId="LiveId" clId="{421331A7-A467-487F-B0A7-19DE7F1F6E67}" dt="2024-11-12T03:29:00.191" v="27" actId="2696"/>
        <pc:sldMkLst>
          <pc:docMk/>
          <pc:sldMk cId="0" sldId="286"/>
        </pc:sldMkLst>
      </pc:sldChg>
      <pc:sldChg chg="add setBg modNotes">
        <pc:chgData name="Trevoir Williams" userId="6a45007046124a3d" providerId="LiveId" clId="{421331A7-A467-487F-B0A7-19DE7F1F6E67}" dt="2024-11-12T03:29:19.628" v="29"/>
        <pc:sldMkLst>
          <pc:docMk/>
          <pc:sldMk cId="2479799353" sldId="286"/>
        </pc:sldMkLst>
      </pc:sldChg>
      <pc:sldChg chg="del ord">
        <pc:chgData name="Trevoir Williams" userId="6a45007046124a3d" providerId="LiveId" clId="{421331A7-A467-487F-B0A7-19DE7F1F6E67}" dt="2024-11-12T03:29:00.191" v="27" actId="2696"/>
        <pc:sldMkLst>
          <pc:docMk/>
          <pc:sldMk cId="0" sldId="287"/>
        </pc:sldMkLst>
      </pc:sldChg>
      <pc:sldChg chg="add">
        <pc:chgData name="Trevoir Williams" userId="6a45007046124a3d" providerId="LiveId" clId="{421331A7-A467-487F-B0A7-19DE7F1F6E67}" dt="2024-11-12T03:29:19.628" v="29"/>
        <pc:sldMkLst>
          <pc:docMk/>
          <pc:sldMk cId="1551329310" sldId="287"/>
        </pc:sldMkLst>
      </pc:sldChg>
      <pc:sldChg chg="del ord">
        <pc:chgData name="Trevoir Williams" userId="6a45007046124a3d" providerId="LiveId" clId="{421331A7-A467-487F-B0A7-19DE7F1F6E67}" dt="2024-11-12T03:29:00.191" v="27" actId="2696"/>
        <pc:sldMkLst>
          <pc:docMk/>
          <pc:sldMk cId="0" sldId="288"/>
        </pc:sldMkLst>
      </pc:sldChg>
      <pc:sldChg chg="add">
        <pc:chgData name="Trevoir Williams" userId="6a45007046124a3d" providerId="LiveId" clId="{421331A7-A467-487F-B0A7-19DE7F1F6E67}" dt="2024-11-12T03:29:19.628" v="29"/>
        <pc:sldMkLst>
          <pc:docMk/>
          <pc:sldMk cId="539045948" sldId="288"/>
        </pc:sldMkLst>
      </pc:sldChg>
      <pc:sldChg chg="del ord">
        <pc:chgData name="Trevoir Williams" userId="6a45007046124a3d" providerId="LiveId" clId="{421331A7-A467-487F-B0A7-19DE7F1F6E67}" dt="2024-11-12T03:29:00.191" v="27" actId="2696"/>
        <pc:sldMkLst>
          <pc:docMk/>
          <pc:sldMk cId="0" sldId="289"/>
        </pc:sldMkLst>
      </pc:sldChg>
      <pc:sldChg chg="add">
        <pc:chgData name="Trevoir Williams" userId="6a45007046124a3d" providerId="LiveId" clId="{421331A7-A467-487F-B0A7-19DE7F1F6E67}" dt="2024-11-12T03:29:19.628" v="29"/>
        <pc:sldMkLst>
          <pc:docMk/>
          <pc:sldMk cId="1706872464" sldId="289"/>
        </pc:sldMkLst>
      </pc:sldChg>
      <pc:sldChg chg="del ord">
        <pc:chgData name="Trevoir Williams" userId="6a45007046124a3d" providerId="LiveId" clId="{421331A7-A467-487F-B0A7-19DE7F1F6E67}" dt="2024-11-12T03:29:00.191" v="27" actId="2696"/>
        <pc:sldMkLst>
          <pc:docMk/>
          <pc:sldMk cId="0" sldId="290"/>
        </pc:sldMkLst>
      </pc:sldChg>
      <pc:sldChg chg="add">
        <pc:chgData name="Trevoir Williams" userId="6a45007046124a3d" providerId="LiveId" clId="{421331A7-A467-487F-B0A7-19DE7F1F6E67}" dt="2024-11-12T03:29:19.628" v="29"/>
        <pc:sldMkLst>
          <pc:docMk/>
          <pc:sldMk cId="1764096650" sldId="290"/>
        </pc:sldMkLst>
      </pc:sldChg>
      <pc:sldChg chg="del ord">
        <pc:chgData name="Trevoir Williams" userId="6a45007046124a3d" providerId="LiveId" clId="{421331A7-A467-487F-B0A7-19DE7F1F6E67}" dt="2024-11-12T03:29:00.191" v="27" actId="2696"/>
        <pc:sldMkLst>
          <pc:docMk/>
          <pc:sldMk cId="0" sldId="291"/>
        </pc:sldMkLst>
      </pc:sldChg>
      <pc:sldChg chg="add setBg modNotes">
        <pc:chgData name="Trevoir Williams" userId="6a45007046124a3d" providerId="LiveId" clId="{421331A7-A467-487F-B0A7-19DE7F1F6E67}" dt="2024-11-12T03:29:19.628" v="29"/>
        <pc:sldMkLst>
          <pc:docMk/>
          <pc:sldMk cId="331783730" sldId="291"/>
        </pc:sldMkLst>
      </pc:sldChg>
      <pc:sldChg chg="del ord">
        <pc:chgData name="Trevoir Williams" userId="6a45007046124a3d" providerId="LiveId" clId="{421331A7-A467-487F-B0A7-19DE7F1F6E67}" dt="2024-11-12T03:29:00.191" v="27" actId="2696"/>
        <pc:sldMkLst>
          <pc:docMk/>
          <pc:sldMk cId="0" sldId="292"/>
        </pc:sldMkLst>
      </pc:sldChg>
      <pc:sldChg chg="add setBg modNotes">
        <pc:chgData name="Trevoir Williams" userId="6a45007046124a3d" providerId="LiveId" clId="{421331A7-A467-487F-B0A7-19DE7F1F6E67}" dt="2024-11-12T03:29:19.628" v="29"/>
        <pc:sldMkLst>
          <pc:docMk/>
          <pc:sldMk cId="470785031" sldId="292"/>
        </pc:sldMkLst>
      </pc:sldChg>
      <pc:sldChg chg="del ord">
        <pc:chgData name="Trevoir Williams" userId="6a45007046124a3d" providerId="LiveId" clId="{421331A7-A467-487F-B0A7-19DE7F1F6E67}" dt="2024-11-12T03:29:00.191" v="27" actId="2696"/>
        <pc:sldMkLst>
          <pc:docMk/>
          <pc:sldMk cId="0" sldId="293"/>
        </pc:sldMkLst>
      </pc:sldChg>
      <pc:sldChg chg="add">
        <pc:chgData name="Trevoir Williams" userId="6a45007046124a3d" providerId="LiveId" clId="{421331A7-A467-487F-B0A7-19DE7F1F6E67}" dt="2024-11-12T03:29:19.628" v="29"/>
        <pc:sldMkLst>
          <pc:docMk/>
          <pc:sldMk cId="1331151764" sldId="293"/>
        </pc:sldMkLst>
      </pc:sldChg>
      <pc:sldChg chg="del ord">
        <pc:chgData name="Trevoir Williams" userId="6a45007046124a3d" providerId="LiveId" clId="{421331A7-A467-487F-B0A7-19DE7F1F6E67}" dt="2024-11-12T03:29:00.191" v="27" actId="2696"/>
        <pc:sldMkLst>
          <pc:docMk/>
          <pc:sldMk cId="0" sldId="294"/>
        </pc:sldMkLst>
      </pc:sldChg>
      <pc:sldChg chg="add">
        <pc:chgData name="Trevoir Williams" userId="6a45007046124a3d" providerId="LiveId" clId="{421331A7-A467-487F-B0A7-19DE7F1F6E67}" dt="2024-11-12T03:29:19.628" v="29"/>
        <pc:sldMkLst>
          <pc:docMk/>
          <pc:sldMk cId="322082977" sldId="294"/>
        </pc:sldMkLst>
      </pc:sldChg>
      <pc:sldChg chg="del ord">
        <pc:chgData name="Trevoir Williams" userId="6a45007046124a3d" providerId="LiveId" clId="{421331A7-A467-487F-B0A7-19DE7F1F6E67}" dt="2024-11-12T03:29:00.191" v="27" actId="2696"/>
        <pc:sldMkLst>
          <pc:docMk/>
          <pc:sldMk cId="0" sldId="295"/>
        </pc:sldMkLst>
      </pc:sldChg>
      <pc:sldChg chg="add">
        <pc:chgData name="Trevoir Williams" userId="6a45007046124a3d" providerId="LiveId" clId="{421331A7-A467-487F-B0A7-19DE7F1F6E67}" dt="2024-11-12T03:29:19.628" v="29"/>
        <pc:sldMkLst>
          <pc:docMk/>
          <pc:sldMk cId="3351949965" sldId="295"/>
        </pc:sldMkLst>
      </pc:sldChg>
      <pc:sldChg chg="del ord">
        <pc:chgData name="Trevoir Williams" userId="6a45007046124a3d" providerId="LiveId" clId="{421331A7-A467-487F-B0A7-19DE7F1F6E67}" dt="2024-11-12T03:29:00.191" v="27" actId="2696"/>
        <pc:sldMkLst>
          <pc:docMk/>
          <pc:sldMk cId="0" sldId="296"/>
        </pc:sldMkLst>
      </pc:sldChg>
      <pc:sldChg chg="add setBg modNotes">
        <pc:chgData name="Trevoir Williams" userId="6a45007046124a3d" providerId="LiveId" clId="{421331A7-A467-487F-B0A7-19DE7F1F6E67}" dt="2024-11-12T03:29:19.628" v="29"/>
        <pc:sldMkLst>
          <pc:docMk/>
          <pc:sldMk cId="2501177308" sldId="296"/>
        </pc:sldMkLst>
      </pc:sldChg>
      <pc:sldChg chg="modSp add mod">
        <pc:chgData name="Trevoir Williams" userId="6a45007046124a3d" providerId="LiveId" clId="{421331A7-A467-487F-B0A7-19DE7F1F6E67}" dt="2024-11-12T03:30:49.033" v="46" actId="20577"/>
        <pc:sldMkLst>
          <pc:docMk/>
          <pc:sldMk cId="81327638" sldId="317"/>
        </pc:sldMkLst>
        <pc:spChg chg="mod">
          <ac:chgData name="Trevoir Williams" userId="6a45007046124a3d" providerId="LiveId" clId="{421331A7-A467-487F-B0A7-19DE7F1F6E67}" dt="2024-11-12T03:30:49.033" v="46" actId="20577"/>
          <ac:spMkLst>
            <pc:docMk/>
            <pc:sldMk cId="81327638" sldId="317"/>
            <ac:spMk id="338" creationId="{00000000-0000-0000-0000-000000000000}"/>
          </ac:spMkLst>
        </pc:spChg>
      </pc:sldChg>
      <pc:sldChg chg="addSp delSp modSp add modAnim modNotesTx">
        <pc:chgData name="Trevoir Williams" userId="6a45007046124a3d" providerId="LiveId" clId="{421331A7-A467-487F-B0A7-19DE7F1F6E67}" dt="2024-11-12T03:35:39.103" v="66" actId="20577"/>
        <pc:sldMkLst>
          <pc:docMk/>
          <pc:sldMk cId="1272069701" sldId="318"/>
        </pc:sldMkLst>
        <pc:spChg chg="add mod">
          <ac:chgData name="Trevoir Williams" userId="6a45007046124a3d" providerId="LiveId" clId="{421331A7-A467-487F-B0A7-19DE7F1F6E67}" dt="2024-11-12T03:34:51.037" v="49"/>
          <ac:spMkLst>
            <pc:docMk/>
            <pc:sldMk cId="1272069701" sldId="318"/>
            <ac:spMk id="29" creationId="{623A9334-88C6-8520-357A-0BC002C81CCA}"/>
          </ac:spMkLst>
        </pc:spChg>
        <pc:spChg chg="add">
          <ac:chgData name="Trevoir Williams" userId="6a45007046124a3d" providerId="LiveId" clId="{421331A7-A467-487F-B0A7-19DE7F1F6E67}" dt="2024-11-12T03:34:55.687" v="51"/>
          <ac:spMkLst>
            <pc:docMk/>
            <pc:sldMk cId="1272069701" sldId="318"/>
            <ac:spMk id="30" creationId="{2CCD96E9-0965-03BF-9B26-6F67874579E4}"/>
          </ac:spMkLst>
        </pc:spChg>
        <pc:spChg chg="add mod">
          <ac:chgData name="Trevoir Williams" userId="6a45007046124a3d" providerId="LiveId" clId="{421331A7-A467-487F-B0A7-19DE7F1F6E67}" dt="2024-11-12T03:35:12.627" v="56"/>
          <ac:spMkLst>
            <pc:docMk/>
            <pc:sldMk cId="1272069701" sldId="318"/>
            <ac:spMk id="31" creationId="{B1E888A1-BDAC-57C5-22ED-D70294047E24}"/>
          </ac:spMkLst>
        </pc:spChg>
        <pc:spChg chg="add mod">
          <ac:chgData name="Trevoir Williams" userId="6a45007046124a3d" providerId="LiveId" clId="{421331A7-A467-487F-B0A7-19DE7F1F6E67}" dt="2024-11-12T03:35:27.132" v="60"/>
          <ac:spMkLst>
            <pc:docMk/>
            <pc:sldMk cId="1272069701" sldId="318"/>
            <ac:spMk id="32" creationId="{5D831169-CEB0-363C-8316-DFE47E9713B8}"/>
          </ac:spMkLst>
        </pc:spChg>
        <pc:spChg chg="add del mod">
          <ac:chgData name="Trevoir Williams" userId="6a45007046124a3d" providerId="LiveId" clId="{421331A7-A467-487F-B0A7-19DE7F1F6E67}" dt="2024-11-12T03:35:39.103" v="66" actId="20577"/>
          <ac:spMkLst>
            <pc:docMk/>
            <pc:sldMk cId="1272069701" sldId="318"/>
            <ac:spMk id="595" creationId="{00000000-0000-0000-0000-000000000000}"/>
          </ac:spMkLst>
        </pc:spChg>
      </pc:sldChg>
      <pc:sldChg chg="modSp add del mod">
        <pc:chgData name="Trevoir Williams" userId="6a45007046124a3d" providerId="LiveId" clId="{421331A7-A467-487F-B0A7-19DE7F1F6E67}" dt="2024-11-12T03:42:46.881" v="138" actId="47"/>
        <pc:sldMkLst>
          <pc:docMk/>
          <pc:sldMk cId="811493021" sldId="319"/>
        </pc:sldMkLst>
        <pc:spChg chg="mod">
          <ac:chgData name="Trevoir Williams" userId="6a45007046124a3d" providerId="LiveId" clId="{421331A7-A467-487F-B0A7-19DE7F1F6E67}" dt="2024-11-12T03:36:09.632" v="70" actId="21"/>
          <ac:spMkLst>
            <pc:docMk/>
            <pc:sldMk cId="811493021" sldId="319"/>
            <ac:spMk id="5" creationId="{FE953455-F41A-2262-82CB-ED5A3F45AB3E}"/>
          </ac:spMkLst>
        </pc:spChg>
      </pc:sldChg>
      <pc:sldChg chg="modSp add mod modAnim">
        <pc:chgData name="Trevoir Williams" userId="6a45007046124a3d" providerId="LiveId" clId="{421331A7-A467-487F-B0A7-19DE7F1F6E67}" dt="2024-11-13T02:09:52.514" v="234" actId="6549"/>
        <pc:sldMkLst>
          <pc:docMk/>
          <pc:sldMk cId="2126565633" sldId="489"/>
        </pc:sldMkLst>
        <pc:spChg chg="mod">
          <ac:chgData name="Trevoir Williams" userId="6a45007046124a3d" providerId="LiveId" clId="{421331A7-A467-487F-B0A7-19DE7F1F6E67}" dt="2024-11-12T03:36:14.191" v="73" actId="20577"/>
          <ac:spMkLst>
            <pc:docMk/>
            <pc:sldMk cId="2126565633" sldId="489"/>
            <ac:spMk id="594" creationId="{00000000-0000-0000-0000-000000000000}"/>
          </ac:spMkLst>
        </pc:spChg>
        <pc:spChg chg="mod">
          <ac:chgData name="Trevoir Williams" userId="6a45007046124a3d" providerId="LiveId" clId="{421331A7-A467-487F-B0A7-19DE7F1F6E67}" dt="2024-11-13T02:09:52.514" v="234" actId="6549"/>
          <ac:spMkLst>
            <pc:docMk/>
            <pc:sldMk cId="2126565633" sldId="489"/>
            <ac:spMk id="595" creationId="{00000000-0000-0000-0000-000000000000}"/>
          </ac:spMkLst>
        </pc:spChg>
      </pc:sldChg>
      <pc:sldChg chg="add">
        <pc:chgData name="Trevoir Williams" userId="6a45007046124a3d" providerId="LiveId" clId="{421331A7-A467-487F-B0A7-19DE7F1F6E67}" dt="2024-11-12T03:30:36.692" v="31"/>
        <pc:sldMkLst>
          <pc:docMk/>
          <pc:sldMk cId="2856495926" sldId="496"/>
        </pc:sldMkLst>
      </pc:sldChg>
      <pc:sldChg chg="modSp add ord modAnim">
        <pc:chgData name="Trevoir Williams" userId="6a45007046124a3d" providerId="LiveId" clId="{421331A7-A467-487F-B0A7-19DE7F1F6E67}" dt="2024-11-13T02:09:35.869" v="233"/>
        <pc:sldMkLst>
          <pc:docMk/>
          <pc:sldMk cId="3627038635" sldId="497"/>
        </pc:sldMkLst>
        <pc:spChg chg="mod">
          <ac:chgData name="Trevoir Williams" userId="6a45007046124a3d" providerId="LiveId" clId="{421331A7-A467-487F-B0A7-19DE7F1F6E67}" dt="2024-11-12T03:42:33.954" v="137" actId="20577"/>
          <ac:spMkLst>
            <pc:docMk/>
            <pc:sldMk cId="3627038635" sldId="497"/>
            <ac:spMk id="595" creationId="{5FA57D37-097C-81B2-ABF9-3AA1B9D121D7}"/>
          </ac:spMkLst>
        </pc:spChg>
      </pc:sldChg>
      <pc:sldChg chg="modSp add mod modAnim">
        <pc:chgData name="Trevoir Williams" userId="6a45007046124a3d" providerId="LiveId" clId="{421331A7-A467-487F-B0A7-19DE7F1F6E67}" dt="2024-11-12T03:54:40.445" v="189" actId="20577"/>
        <pc:sldMkLst>
          <pc:docMk/>
          <pc:sldMk cId="2707485716" sldId="498"/>
        </pc:sldMkLst>
        <pc:spChg chg="mod">
          <ac:chgData name="Trevoir Williams" userId="6a45007046124a3d" providerId="LiveId" clId="{421331A7-A467-487F-B0A7-19DE7F1F6E67}" dt="2024-11-12T03:43:27.556" v="152" actId="20577"/>
          <ac:spMkLst>
            <pc:docMk/>
            <pc:sldMk cId="2707485716" sldId="498"/>
            <ac:spMk id="594" creationId="{C0D906B9-E28A-919D-3C53-57B162ADD1C1}"/>
          </ac:spMkLst>
        </pc:spChg>
        <pc:spChg chg="mod">
          <ac:chgData name="Trevoir Williams" userId="6a45007046124a3d" providerId="LiveId" clId="{421331A7-A467-487F-B0A7-19DE7F1F6E67}" dt="2024-11-12T03:54:40.445" v="189" actId="20577"/>
          <ac:spMkLst>
            <pc:docMk/>
            <pc:sldMk cId="2707485716" sldId="498"/>
            <ac:spMk id="595" creationId="{5A1202BA-D72C-B429-9E31-349D7A948C9D}"/>
          </ac:spMkLst>
        </pc:spChg>
      </pc:sldChg>
      <pc:sldChg chg="addSp delSp modSp mod modAnim modNotesTx">
        <pc:chgData name="Trevoir Williams" userId="6a45007046124a3d" providerId="LiveId" clId="{421331A7-A467-487F-B0A7-19DE7F1F6E67}" dt="2024-11-13T02:07:54.726" v="231"/>
        <pc:sldMkLst>
          <pc:docMk/>
          <pc:sldMk cId="4039687005" sldId="500"/>
        </pc:sldMkLst>
        <pc:spChg chg="mod">
          <ac:chgData name="Trevoir Williams" userId="6a45007046124a3d" providerId="LiveId" clId="{421331A7-A467-487F-B0A7-19DE7F1F6E67}" dt="2024-11-13T02:01:49.220" v="208"/>
          <ac:spMkLst>
            <pc:docMk/>
            <pc:sldMk cId="4039687005" sldId="500"/>
            <ac:spMk id="595" creationId="{2D8BC088-3ACC-540A-4767-8FDCF8252485}"/>
          </ac:spMkLst>
        </pc:spChg>
        <pc:spChg chg="del">
          <ac:chgData name="Trevoir Williams" userId="6a45007046124a3d" providerId="LiveId" clId="{421331A7-A467-487F-B0A7-19DE7F1F6E67}" dt="2024-11-13T02:01:25.690" v="205" actId="478"/>
          <ac:spMkLst>
            <pc:docMk/>
            <pc:sldMk cId="4039687005" sldId="500"/>
            <ac:spMk id="1024" creationId="{E4D2E603-9E07-4D74-CADA-2BB7795C91BE}"/>
          </ac:spMkLst>
        </pc:spChg>
        <pc:picChg chg="add mod">
          <ac:chgData name="Trevoir Williams" userId="6a45007046124a3d" providerId="LiveId" clId="{421331A7-A467-487F-B0A7-19DE7F1F6E67}" dt="2024-11-13T02:07:06.871" v="222" actId="732"/>
          <ac:picMkLst>
            <pc:docMk/>
            <pc:sldMk cId="4039687005" sldId="500"/>
            <ac:picMk id="2" creationId="{41C09050-010B-FF0B-A1C5-254F645A2520}"/>
          </ac:picMkLst>
        </pc:picChg>
        <pc:picChg chg="add mod">
          <ac:chgData name="Trevoir Williams" userId="6a45007046124a3d" providerId="LiveId" clId="{421331A7-A467-487F-B0A7-19DE7F1F6E67}" dt="2024-11-13T02:07:02.864" v="220" actId="732"/>
          <ac:picMkLst>
            <pc:docMk/>
            <pc:sldMk cId="4039687005" sldId="500"/>
            <ac:picMk id="3" creationId="{EAEB33F3-ABFC-12C5-0F19-8AE045878749}"/>
          </ac:picMkLst>
        </pc:picChg>
        <pc:picChg chg="add mod">
          <ac:chgData name="Trevoir Williams" userId="6a45007046124a3d" providerId="LiveId" clId="{421331A7-A467-487F-B0A7-19DE7F1F6E67}" dt="2024-11-13T02:07:01.812" v="219" actId="732"/>
          <ac:picMkLst>
            <pc:docMk/>
            <pc:sldMk cId="4039687005" sldId="500"/>
            <ac:picMk id="4" creationId="{51B4C575-1709-E52B-3055-4D520ABC7C9B}"/>
          </ac:picMkLst>
        </pc:picChg>
        <pc:picChg chg="add mod">
          <ac:chgData name="Trevoir Williams" userId="6a45007046124a3d" providerId="LiveId" clId="{421331A7-A467-487F-B0A7-19DE7F1F6E67}" dt="2024-11-13T02:07:45.797" v="229" actId="732"/>
          <ac:picMkLst>
            <pc:docMk/>
            <pc:sldMk cId="4039687005" sldId="500"/>
            <ac:picMk id="5" creationId="{BD108CBE-BBF1-A8C0-E755-CF0C7E397392}"/>
          </ac:picMkLst>
        </pc:picChg>
        <pc:picChg chg="add mod">
          <ac:chgData name="Trevoir Williams" userId="6a45007046124a3d" providerId="LiveId" clId="{421331A7-A467-487F-B0A7-19DE7F1F6E67}" dt="2024-11-13T02:07:49.609" v="230"/>
          <ac:picMkLst>
            <pc:docMk/>
            <pc:sldMk cId="4039687005" sldId="500"/>
            <ac:picMk id="6" creationId="{A86D2AC3-6192-F18B-E860-A94768559312}"/>
          </ac:picMkLst>
        </pc:picChg>
        <pc:picChg chg="del">
          <ac:chgData name="Trevoir Williams" userId="6a45007046124a3d" providerId="LiveId" clId="{421331A7-A467-487F-B0A7-19DE7F1F6E67}" dt="2024-11-13T02:01:18.816" v="204" actId="478"/>
          <ac:picMkLst>
            <pc:docMk/>
            <pc:sldMk cId="4039687005" sldId="500"/>
            <ac:picMk id="1026" creationId="{E2D3C273-82FC-207F-A9D4-B43E0C8D86DA}"/>
          </ac:picMkLst>
        </pc:picChg>
      </pc:sldChg>
      <pc:sldChg chg="addSp delSp modSp ord modAnim">
        <pc:chgData name="Trevoir Williams" userId="6a45007046124a3d" providerId="LiveId" clId="{421331A7-A467-487F-B0A7-19DE7F1F6E67}" dt="2024-11-13T02:30:39.395" v="557"/>
        <pc:sldMkLst>
          <pc:docMk/>
          <pc:sldMk cId="3630796767" sldId="502"/>
        </pc:sldMkLst>
        <pc:spChg chg="add mod">
          <ac:chgData name="Trevoir Williams" userId="6a45007046124a3d" providerId="LiveId" clId="{421331A7-A467-487F-B0A7-19DE7F1F6E67}" dt="2024-11-13T02:27:44.190" v="546"/>
          <ac:spMkLst>
            <pc:docMk/>
            <pc:sldMk cId="3630796767" sldId="502"/>
            <ac:spMk id="3" creationId="{4FA47B67-30DF-03E3-71C3-34ABCACC8348}"/>
          </ac:spMkLst>
        </pc:spChg>
        <pc:spChg chg="add del mod">
          <ac:chgData name="Trevoir Williams" userId="6a45007046124a3d" providerId="LiveId" clId="{421331A7-A467-487F-B0A7-19DE7F1F6E67}" dt="2024-11-13T02:30:24.057" v="553" actId="20577"/>
          <ac:spMkLst>
            <pc:docMk/>
            <pc:sldMk cId="3630796767" sldId="502"/>
            <ac:spMk id="595" creationId="{910DE311-EB8F-7446-5D35-43DB228F5FD8}"/>
          </ac:spMkLst>
        </pc:spChg>
      </pc:sldChg>
      <pc:sldChg chg="modSp modAnim">
        <pc:chgData name="Trevoir Williams" userId="6a45007046124a3d" providerId="LiveId" clId="{421331A7-A467-487F-B0A7-19DE7F1F6E67}" dt="2024-11-13T02:15:52.637" v="256"/>
        <pc:sldMkLst>
          <pc:docMk/>
          <pc:sldMk cId="3586758904" sldId="544"/>
        </pc:sldMkLst>
        <pc:spChg chg="mod">
          <ac:chgData name="Trevoir Williams" userId="6a45007046124a3d" providerId="LiveId" clId="{421331A7-A467-487F-B0A7-19DE7F1F6E67}" dt="2024-11-13T02:15:50.167" v="255"/>
          <ac:spMkLst>
            <pc:docMk/>
            <pc:sldMk cId="3586758904" sldId="544"/>
            <ac:spMk id="4" creationId="{8DA01297-55BF-A8C2-8BA4-D88E9F1A18BF}"/>
          </ac:spMkLst>
        </pc:spChg>
      </pc:sldChg>
      <pc:sldChg chg="add ord">
        <pc:chgData name="Trevoir Williams" userId="6a45007046124a3d" providerId="LiveId" clId="{421331A7-A467-487F-B0A7-19DE7F1F6E67}" dt="2024-11-13T02:19:22.722" v="267"/>
        <pc:sldMkLst>
          <pc:docMk/>
          <pc:sldMk cId="945714194" sldId="546"/>
        </pc:sldMkLst>
      </pc:sldChg>
      <pc:sldChg chg="modSp add del mod">
        <pc:chgData name="Trevoir Williams" userId="6a45007046124a3d" providerId="LiveId" clId="{421331A7-A467-487F-B0A7-19DE7F1F6E67}" dt="2024-11-13T02:18:43.740" v="261" actId="2696"/>
        <pc:sldMkLst>
          <pc:docMk/>
          <pc:sldMk cId="3272612365" sldId="546"/>
        </pc:sldMkLst>
        <pc:spChg chg="mod">
          <ac:chgData name="Trevoir Williams" userId="6a45007046124a3d" providerId="LiveId" clId="{421331A7-A467-487F-B0A7-19DE7F1F6E67}" dt="2024-11-13T02:18:40.028" v="260" actId="20577"/>
          <ac:spMkLst>
            <pc:docMk/>
            <pc:sldMk cId="3272612365" sldId="546"/>
            <ac:spMk id="594" creationId="{77C82704-7B7F-793F-96E2-73F284FE2E9E}"/>
          </ac:spMkLst>
        </pc:spChg>
      </pc:sldChg>
      <pc:sldChg chg="add">
        <pc:chgData name="Trevoir Williams" userId="6a45007046124a3d" providerId="LiveId" clId="{421331A7-A467-487F-B0A7-19DE7F1F6E67}" dt="2024-11-13T02:22:09.276" v="436"/>
        <pc:sldMkLst>
          <pc:docMk/>
          <pc:sldMk cId="4053681741" sldId="547"/>
        </pc:sldMkLst>
      </pc:sldChg>
      <pc:sldChg chg="add del">
        <pc:chgData name="Trevoir Williams" userId="6a45007046124a3d" providerId="LiveId" clId="{421331A7-A467-487F-B0A7-19DE7F1F6E67}" dt="2024-11-13T02:22:05.272" v="435" actId="2696"/>
        <pc:sldMkLst>
          <pc:docMk/>
          <pc:sldMk cId="4093913321" sldId="547"/>
        </pc:sldMkLst>
      </pc:sldChg>
      <pc:sldChg chg="modSp add modAnim">
        <pc:chgData name="Trevoir Williams" userId="6a45007046124a3d" providerId="LiveId" clId="{421331A7-A467-487F-B0A7-19DE7F1F6E67}" dt="2024-11-13T02:11:32.054" v="254" actId="20577"/>
        <pc:sldMkLst>
          <pc:docMk/>
          <pc:sldMk cId="1917539655" sldId="548"/>
        </pc:sldMkLst>
        <pc:spChg chg="mod">
          <ac:chgData name="Trevoir Williams" userId="6a45007046124a3d" providerId="LiveId" clId="{421331A7-A467-487F-B0A7-19DE7F1F6E67}" dt="2024-11-13T02:11:32.054" v="254" actId="20577"/>
          <ac:spMkLst>
            <pc:docMk/>
            <pc:sldMk cId="1917539655" sldId="548"/>
            <ac:spMk id="595" creationId="{E6B23E37-A918-DF61-A128-9A1D9F93C0EB}"/>
          </ac:spMkLst>
        </pc:spChg>
      </pc:sldChg>
      <pc:sldChg chg="addSp delSp modSp add mod">
        <pc:chgData name="Trevoir Williams" userId="6a45007046124a3d" providerId="LiveId" clId="{421331A7-A467-487F-B0A7-19DE7F1F6E67}" dt="2024-11-13T02:19:50.058" v="273" actId="20577"/>
        <pc:sldMkLst>
          <pc:docMk/>
          <pc:sldMk cId="2844995838" sldId="549"/>
        </pc:sldMkLst>
        <pc:spChg chg="add mod">
          <ac:chgData name="Trevoir Williams" userId="6a45007046124a3d" providerId="LiveId" clId="{421331A7-A467-487F-B0A7-19DE7F1F6E67}" dt="2024-11-13T02:19:33.399" v="270"/>
          <ac:spMkLst>
            <pc:docMk/>
            <pc:sldMk cId="2844995838" sldId="549"/>
            <ac:spMk id="2" creationId="{DC03A4F0-525B-53F7-69EE-6F8FC6336A4B}"/>
          </ac:spMkLst>
        </pc:spChg>
        <pc:spChg chg="add del mod">
          <ac:chgData name="Trevoir Williams" userId="6a45007046124a3d" providerId="LiveId" clId="{421331A7-A467-487F-B0A7-19DE7F1F6E67}" dt="2024-11-13T02:19:50.058" v="273" actId="20577"/>
          <ac:spMkLst>
            <pc:docMk/>
            <pc:sldMk cId="2844995838" sldId="549"/>
            <ac:spMk id="338" creationId="{C3AEF1AC-F8A0-4D6D-52E7-04BDCE5D782F}"/>
          </ac:spMkLst>
        </pc:spChg>
      </pc:sldChg>
      <pc:sldChg chg="modSp add modAnim">
        <pc:chgData name="Trevoir Williams" userId="6a45007046124a3d" providerId="LiveId" clId="{421331A7-A467-487F-B0A7-19DE7F1F6E67}" dt="2024-11-13T02:21:01.094" v="428" actId="20577"/>
        <pc:sldMkLst>
          <pc:docMk/>
          <pc:sldMk cId="3459666013" sldId="550"/>
        </pc:sldMkLst>
        <pc:spChg chg="mod">
          <ac:chgData name="Trevoir Williams" userId="6a45007046124a3d" providerId="LiveId" clId="{421331A7-A467-487F-B0A7-19DE7F1F6E67}" dt="2024-11-13T02:21:01.094" v="428" actId="20577"/>
          <ac:spMkLst>
            <pc:docMk/>
            <pc:sldMk cId="3459666013" sldId="550"/>
            <ac:spMk id="595" creationId="{59B2614C-2B41-FFF3-D9A4-5EDB208AAD6B}"/>
          </ac:spMkLst>
        </pc:spChg>
      </pc:sldChg>
      <pc:sldChg chg="addSp delSp modSp add mod modAnim">
        <pc:chgData name="Trevoir Williams" userId="6a45007046124a3d" providerId="LiveId" clId="{421331A7-A467-487F-B0A7-19DE7F1F6E67}" dt="2024-11-13T02:24:26.981" v="530" actId="20577"/>
        <pc:sldMkLst>
          <pc:docMk/>
          <pc:sldMk cId="27612516" sldId="551"/>
        </pc:sldMkLst>
        <pc:spChg chg="add mod">
          <ac:chgData name="Trevoir Williams" userId="6a45007046124a3d" providerId="LiveId" clId="{421331A7-A467-487F-B0A7-19DE7F1F6E67}" dt="2024-11-13T02:21:42.363" v="431"/>
          <ac:spMkLst>
            <pc:docMk/>
            <pc:sldMk cId="27612516" sldId="551"/>
            <ac:spMk id="2" creationId="{9CC42B5F-D520-4206-6FFA-6BA59A6EBD55}"/>
          </ac:spMkLst>
        </pc:spChg>
        <pc:spChg chg="mod">
          <ac:chgData name="Trevoir Williams" userId="6a45007046124a3d" providerId="LiveId" clId="{421331A7-A467-487F-B0A7-19DE7F1F6E67}" dt="2024-11-13T02:24:26.981" v="530" actId="20577"/>
          <ac:spMkLst>
            <pc:docMk/>
            <pc:sldMk cId="27612516" sldId="551"/>
            <ac:spMk id="4" creationId="{03960C2A-CBDE-04E2-7436-560B6C556C88}"/>
          </ac:spMkLst>
        </pc:spChg>
        <pc:spChg chg="add del mod">
          <ac:chgData name="Trevoir Williams" userId="6a45007046124a3d" providerId="LiveId" clId="{421331A7-A467-487F-B0A7-19DE7F1F6E67}" dt="2024-11-13T02:23:08.781" v="438" actId="20577"/>
          <ac:spMkLst>
            <pc:docMk/>
            <pc:sldMk cId="27612516" sldId="551"/>
            <ac:spMk id="997" creationId="{A4B340BE-EA76-1720-8B44-66C57777BFD9}"/>
          </ac:spMkLst>
        </pc:spChg>
      </pc:sldChg>
      <pc:sldChg chg="modSp add modAnim">
        <pc:chgData name="Trevoir Williams" userId="6a45007046124a3d" providerId="LiveId" clId="{421331A7-A467-487F-B0A7-19DE7F1F6E67}" dt="2024-11-13T02:30:28.671" v="554" actId="20577"/>
        <pc:sldMkLst>
          <pc:docMk/>
          <pc:sldMk cId="4226409406" sldId="552"/>
        </pc:sldMkLst>
        <pc:spChg chg="mod">
          <ac:chgData name="Trevoir Williams" userId="6a45007046124a3d" providerId="LiveId" clId="{421331A7-A467-487F-B0A7-19DE7F1F6E67}" dt="2024-11-13T02:30:28.671" v="554" actId="20577"/>
          <ac:spMkLst>
            <pc:docMk/>
            <pc:sldMk cId="4226409406" sldId="552"/>
            <ac:spMk id="595" creationId="{9BAB92FA-A1A6-5508-0770-387F040ABBE2}"/>
          </ac:spMkLst>
        </pc:spChg>
      </pc:sldChg>
      <pc:sldChg chg="modSp add modAnim">
        <pc:chgData name="Trevoir Williams" userId="6a45007046124a3d" providerId="LiveId" clId="{421331A7-A467-487F-B0A7-19DE7F1F6E67}" dt="2024-11-13T02:26:55.636" v="544" actId="20577"/>
        <pc:sldMkLst>
          <pc:docMk/>
          <pc:sldMk cId="4064511792" sldId="553"/>
        </pc:sldMkLst>
        <pc:spChg chg="mod">
          <ac:chgData name="Trevoir Williams" userId="6a45007046124a3d" providerId="LiveId" clId="{421331A7-A467-487F-B0A7-19DE7F1F6E67}" dt="2024-11-13T02:25:50.611" v="542" actId="20577"/>
          <ac:spMkLst>
            <pc:docMk/>
            <pc:sldMk cId="4064511792" sldId="553"/>
            <ac:spMk id="4" creationId="{331AA3D6-39D2-CC2F-D0CE-13B39BE959AA}"/>
          </ac:spMkLst>
        </pc:spChg>
        <pc:spChg chg="mod">
          <ac:chgData name="Trevoir Williams" userId="6a45007046124a3d" providerId="LiveId" clId="{421331A7-A467-487F-B0A7-19DE7F1F6E67}" dt="2024-11-13T02:26:55.636" v="544" actId="20577"/>
          <ac:spMkLst>
            <pc:docMk/>
            <pc:sldMk cId="4064511792" sldId="553"/>
            <ac:spMk id="997" creationId="{C3158BFA-1CEA-A43C-075D-46B238C7FFA2}"/>
          </ac:spMkLst>
        </pc:spChg>
      </pc:sldChg>
      <pc:sldChg chg="modSp add mod">
        <pc:chgData name="Trevoir Williams" userId="6a45007046124a3d" providerId="LiveId" clId="{421331A7-A467-487F-B0A7-19DE7F1F6E67}" dt="2024-11-13T03:27:47.814" v="1115"/>
        <pc:sldMkLst>
          <pc:docMk/>
          <pc:sldMk cId="354311336" sldId="554"/>
        </pc:sldMkLst>
        <pc:spChg chg="mod">
          <ac:chgData name="Trevoir Williams" userId="6a45007046124a3d" providerId="LiveId" clId="{421331A7-A467-487F-B0A7-19DE7F1F6E67}" dt="2024-11-13T03:27:47.814" v="1115"/>
          <ac:spMkLst>
            <pc:docMk/>
            <pc:sldMk cId="354311336" sldId="554"/>
            <ac:spMk id="338" creationId="{001CE888-EB6D-B70E-4D71-25410FD875BC}"/>
          </ac:spMkLst>
        </pc:spChg>
      </pc:sldChg>
      <pc:sldChg chg="modSp add modAnim">
        <pc:chgData name="Trevoir Williams" userId="6a45007046124a3d" providerId="LiveId" clId="{421331A7-A467-487F-B0A7-19DE7F1F6E67}" dt="2024-11-13T03:27:17.888" v="1108" actId="20577"/>
        <pc:sldMkLst>
          <pc:docMk/>
          <pc:sldMk cId="3212231218" sldId="555"/>
        </pc:sldMkLst>
        <pc:spChg chg="mod">
          <ac:chgData name="Trevoir Williams" userId="6a45007046124a3d" providerId="LiveId" clId="{421331A7-A467-487F-B0A7-19DE7F1F6E67}" dt="2024-11-13T03:27:17.888" v="1108" actId="20577"/>
          <ac:spMkLst>
            <pc:docMk/>
            <pc:sldMk cId="3212231218" sldId="555"/>
            <ac:spMk id="595" creationId="{C3E76F77-DD83-0D1B-1BB7-3B499AC05273}"/>
          </ac:spMkLst>
        </pc:spChg>
      </pc:sldChg>
      <pc:sldChg chg="modSp add modAnim">
        <pc:chgData name="Trevoir Williams" userId="6a45007046124a3d" providerId="LiveId" clId="{421331A7-A467-487F-B0A7-19DE7F1F6E67}" dt="2024-11-13T03:27:31.433" v="1113" actId="20577"/>
        <pc:sldMkLst>
          <pc:docMk/>
          <pc:sldMk cId="4187166047" sldId="556"/>
        </pc:sldMkLst>
        <pc:spChg chg="mod">
          <ac:chgData name="Trevoir Williams" userId="6a45007046124a3d" providerId="LiveId" clId="{421331A7-A467-487F-B0A7-19DE7F1F6E67}" dt="2024-11-13T03:27:31.433" v="1113" actId="20577"/>
          <ac:spMkLst>
            <pc:docMk/>
            <pc:sldMk cId="4187166047" sldId="556"/>
            <ac:spMk id="595" creationId="{CF8E1B8E-8721-74D5-0808-8A0FF976C1BB}"/>
          </ac:spMkLst>
        </pc:spChg>
      </pc:sldChg>
      <pc:sldChg chg="addSp modSp add mod modAnim modNotesTx">
        <pc:chgData name="Trevoir Williams" userId="6a45007046124a3d" providerId="LiveId" clId="{421331A7-A467-487F-B0A7-19DE7F1F6E67}" dt="2024-11-13T02:34:40.357" v="601" actId="20577"/>
        <pc:sldMkLst>
          <pc:docMk/>
          <pc:sldMk cId="2215009632" sldId="557"/>
        </pc:sldMkLst>
        <pc:spChg chg="add">
          <ac:chgData name="Trevoir Williams" userId="6a45007046124a3d" providerId="LiveId" clId="{421331A7-A467-487F-B0A7-19DE7F1F6E67}" dt="2024-11-13T02:33:08.518" v="576"/>
          <ac:spMkLst>
            <pc:docMk/>
            <pc:sldMk cId="2215009632" sldId="557"/>
            <ac:spMk id="3" creationId="{4CEA5D68-C686-08AF-4F03-F8C3B1897460}"/>
          </ac:spMkLst>
        </pc:spChg>
        <pc:spChg chg="mod">
          <ac:chgData name="Trevoir Williams" userId="6a45007046124a3d" providerId="LiveId" clId="{421331A7-A467-487F-B0A7-19DE7F1F6E67}" dt="2024-11-13T02:31:18.231" v="570" actId="6549"/>
          <ac:spMkLst>
            <pc:docMk/>
            <pc:sldMk cId="2215009632" sldId="557"/>
            <ac:spMk id="594" creationId="{8EDC7BF7-8723-395F-7CAA-2C349727CD66}"/>
          </ac:spMkLst>
        </pc:spChg>
        <pc:spChg chg="mod">
          <ac:chgData name="Trevoir Williams" userId="6a45007046124a3d" providerId="LiveId" clId="{421331A7-A467-487F-B0A7-19DE7F1F6E67}" dt="2024-11-13T02:34:40.357" v="601" actId="20577"/>
          <ac:spMkLst>
            <pc:docMk/>
            <pc:sldMk cId="2215009632" sldId="557"/>
            <ac:spMk id="595" creationId="{80283F8A-F986-A536-CBAC-AE4AD2CFCC5A}"/>
          </ac:spMkLst>
        </pc:spChg>
        <pc:spChg chg="add mod">
          <ac:chgData name="Trevoir Williams" userId="6a45007046124a3d" providerId="LiveId" clId="{421331A7-A467-487F-B0A7-19DE7F1F6E67}" dt="2024-11-13T02:33:10.874" v="578"/>
          <ac:spMkLst>
            <pc:docMk/>
            <pc:sldMk cId="2215009632" sldId="557"/>
            <ac:spMk id="658" creationId="{A8DF26E1-C10E-6AAA-E5E5-E7CDF7484FA8}"/>
          </ac:spMkLst>
        </pc:spChg>
        <pc:spChg chg="add mod">
          <ac:chgData name="Trevoir Williams" userId="6a45007046124a3d" providerId="LiveId" clId="{421331A7-A467-487F-B0A7-19DE7F1F6E67}" dt="2024-11-13T02:33:44.247" v="588"/>
          <ac:spMkLst>
            <pc:docMk/>
            <pc:sldMk cId="2215009632" sldId="557"/>
            <ac:spMk id="659" creationId="{D785FEED-CAE8-96A7-EC94-D6B222EE96DF}"/>
          </ac:spMkLst>
        </pc:spChg>
        <pc:spChg chg="add mod">
          <ac:chgData name="Trevoir Williams" userId="6a45007046124a3d" providerId="LiveId" clId="{421331A7-A467-487F-B0A7-19DE7F1F6E67}" dt="2024-11-13T02:33:56.581" v="592"/>
          <ac:spMkLst>
            <pc:docMk/>
            <pc:sldMk cId="2215009632" sldId="557"/>
            <ac:spMk id="660" creationId="{8C1762FC-EA58-3CE4-2E04-F0432C0DB023}"/>
          </ac:spMkLst>
        </pc:spChg>
      </pc:sldChg>
      <pc:sldChg chg="modSp add mod modAnim">
        <pc:chgData name="Trevoir Williams" userId="6a45007046124a3d" providerId="LiveId" clId="{421331A7-A467-487F-B0A7-19DE7F1F6E67}" dt="2024-11-13T02:35:45.911" v="609" actId="20577"/>
        <pc:sldMkLst>
          <pc:docMk/>
          <pc:sldMk cId="731399359" sldId="558"/>
        </pc:sldMkLst>
        <pc:spChg chg="mod">
          <ac:chgData name="Trevoir Williams" userId="6a45007046124a3d" providerId="LiveId" clId="{421331A7-A467-487F-B0A7-19DE7F1F6E67}" dt="2024-11-13T02:35:40.123" v="606" actId="20577"/>
          <ac:spMkLst>
            <pc:docMk/>
            <pc:sldMk cId="731399359" sldId="558"/>
            <ac:spMk id="594" creationId="{5AD4EAD6-6F4F-1B92-94BD-8861DE160F2A}"/>
          </ac:spMkLst>
        </pc:spChg>
        <pc:spChg chg="mod">
          <ac:chgData name="Trevoir Williams" userId="6a45007046124a3d" providerId="LiveId" clId="{421331A7-A467-487F-B0A7-19DE7F1F6E67}" dt="2024-11-13T02:35:45.911" v="609" actId="20577"/>
          <ac:spMkLst>
            <pc:docMk/>
            <pc:sldMk cId="731399359" sldId="558"/>
            <ac:spMk id="595" creationId="{D96B4C05-1565-95B1-BA0C-7282025744E7}"/>
          </ac:spMkLst>
        </pc:spChg>
      </pc:sldChg>
      <pc:sldChg chg="modSp add mod modAnim">
        <pc:chgData name="Trevoir Williams" userId="6a45007046124a3d" providerId="LiveId" clId="{421331A7-A467-487F-B0A7-19DE7F1F6E67}" dt="2024-11-13T02:51:30.897" v="703" actId="20577"/>
        <pc:sldMkLst>
          <pc:docMk/>
          <pc:sldMk cId="270644259" sldId="559"/>
        </pc:sldMkLst>
        <pc:spChg chg="mod">
          <ac:chgData name="Trevoir Williams" userId="6a45007046124a3d" providerId="LiveId" clId="{421331A7-A467-487F-B0A7-19DE7F1F6E67}" dt="2024-11-13T02:49:56.014" v="618" actId="20577"/>
          <ac:spMkLst>
            <pc:docMk/>
            <pc:sldMk cId="270644259" sldId="559"/>
            <ac:spMk id="594" creationId="{5C062D8A-17F0-1F82-0B0D-D1C2269882FE}"/>
          </ac:spMkLst>
        </pc:spChg>
        <pc:spChg chg="mod">
          <ac:chgData name="Trevoir Williams" userId="6a45007046124a3d" providerId="LiveId" clId="{421331A7-A467-487F-B0A7-19DE7F1F6E67}" dt="2024-11-13T02:51:30.897" v="703" actId="20577"/>
          <ac:spMkLst>
            <pc:docMk/>
            <pc:sldMk cId="270644259" sldId="559"/>
            <ac:spMk id="595" creationId="{7698110A-0ED7-4EF2-1C86-C3FC05E9316A}"/>
          </ac:spMkLst>
        </pc:spChg>
      </pc:sldChg>
      <pc:sldChg chg="modSp add mod modAnim">
        <pc:chgData name="Trevoir Williams" userId="6a45007046124a3d" providerId="LiveId" clId="{421331A7-A467-487F-B0A7-19DE7F1F6E67}" dt="2024-11-13T03:00:30.524" v="740" actId="20577"/>
        <pc:sldMkLst>
          <pc:docMk/>
          <pc:sldMk cId="1028559546" sldId="560"/>
        </pc:sldMkLst>
        <pc:spChg chg="mod">
          <ac:chgData name="Trevoir Williams" userId="6a45007046124a3d" providerId="LiveId" clId="{421331A7-A467-487F-B0A7-19DE7F1F6E67}" dt="2024-11-13T02:51:50.350" v="725" actId="20577"/>
          <ac:spMkLst>
            <pc:docMk/>
            <pc:sldMk cId="1028559546" sldId="560"/>
            <ac:spMk id="594" creationId="{99554FB7-0246-C89D-8BFD-CCA0AF048E68}"/>
          </ac:spMkLst>
        </pc:spChg>
        <pc:spChg chg="mod">
          <ac:chgData name="Trevoir Williams" userId="6a45007046124a3d" providerId="LiveId" clId="{421331A7-A467-487F-B0A7-19DE7F1F6E67}" dt="2024-11-13T03:00:30.524" v="740" actId="20577"/>
          <ac:spMkLst>
            <pc:docMk/>
            <pc:sldMk cId="1028559546" sldId="560"/>
            <ac:spMk id="595" creationId="{8066543D-4189-2D3C-0BF2-EF8CDD0DDFEC}"/>
          </ac:spMkLst>
        </pc:spChg>
      </pc:sldChg>
      <pc:sldChg chg="addSp delSp modSp add mod modAnim modNotesTx">
        <pc:chgData name="Trevoir Williams" userId="6a45007046124a3d" providerId="LiveId" clId="{421331A7-A467-487F-B0A7-19DE7F1F6E67}" dt="2024-11-13T03:07:19.072" v="785" actId="20577"/>
        <pc:sldMkLst>
          <pc:docMk/>
          <pc:sldMk cId="233549796" sldId="561"/>
        </pc:sldMkLst>
        <pc:spChg chg="mod">
          <ac:chgData name="Trevoir Williams" userId="6a45007046124a3d" providerId="LiveId" clId="{421331A7-A467-487F-B0A7-19DE7F1F6E67}" dt="2024-11-13T03:03:46.370" v="758" actId="20577"/>
          <ac:spMkLst>
            <pc:docMk/>
            <pc:sldMk cId="233549796" sldId="561"/>
            <ac:spMk id="594" creationId="{7485EB57-079C-C3BF-DD8D-0A1916B86724}"/>
          </ac:spMkLst>
        </pc:spChg>
        <pc:spChg chg="add del mod">
          <ac:chgData name="Trevoir Williams" userId="6a45007046124a3d" providerId="LiveId" clId="{421331A7-A467-487F-B0A7-19DE7F1F6E67}" dt="2024-11-13T03:07:19.072" v="785" actId="20577"/>
          <ac:spMkLst>
            <pc:docMk/>
            <pc:sldMk cId="233549796" sldId="561"/>
            <ac:spMk id="595" creationId="{9D19080F-8169-DD4E-B7BE-2CFB7984CC73}"/>
          </ac:spMkLst>
        </pc:spChg>
        <pc:spChg chg="add mod">
          <ac:chgData name="Trevoir Williams" userId="6a45007046124a3d" providerId="LiveId" clId="{421331A7-A467-487F-B0A7-19DE7F1F6E67}" dt="2024-11-13T03:04:58.787" v="760"/>
          <ac:spMkLst>
            <pc:docMk/>
            <pc:sldMk cId="233549796" sldId="561"/>
            <ac:spMk id="658" creationId="{E18E57F1-CE09-2036-D27F-D4F21F1300E8}"/>
          </ac:spMkLst>
        </pc:spChg>
        <pc:spChg chg="add">
          <ac:chgData name="Trevoir Williams" userId="6a45007046124a3d" providerId="LiveId" clId="{421331A7-A467-487F-B0A7-19DE7F1F6E67}" dt="2024-11-13T03:07:07.345" v="774"/>
          <ac:spMkLst>
            <pc:docMk/>
            <pc:sldMk cId="233549796" sldId="561"/>
            <ac:spMk id="659" creationId="{4067CE36-6581-5234-438D-0BFA68DBD350}"/>
          </ac:spMkLst>
        </pc:spChg>
      </pc:sldChg>
      <pc:sldChg chg="modSp add modAnim">
        <pc:chgData name="Trevoir Williams" userId="6a45007046124a3d" providerId="LiveId" clId="{421331A7-A467-487F-B0A7-19DE7F1F6E67}" dt="2024-11-13T03:07:40.651" v="789" actId="20577"/>
        <pc:sldMkLst>
          <pc:docMk/>
          <pc:sldMk cId="3188853731" sldId="562"/>
        </pc:sldMkLst>
        <pc:spChg chg="mod">
          <ac:chgData name="Trevoir Williams" userId="6a45007046124a3d" providerId="LiveId" clId="{421331A7-A467-487F-B0A7-19DE7F1F6E67}" dt="2024-11-13T03:07:40.651" v="789" actId="20577"/>
          <ac:spMkLst>
            <pc:docMk/>
            <pc:sldMk cId="3188853731" sldId="562"/>
            <ac:spMk id="595" creationId="{A7F3268B-B25D-88F9-B755-583DA851014A}"/>
          </ac:spMkLst>
        </pc:spChg>
      </pc:sldChg>
      <pc:sldChg chg="addSp delSp modSp add del mod modAnim modNotesTx">
        <pc:chgData name="Trevoir Williams" userId="6a45007046124a3d" providerId="LiveId" clId="{421331A7-A467-487F-B0A7-19DE7F1F6E67}" dt="2024-11-13T03:12:26.270" v="870" actId="2696"/>
        <pc:sldMkLst>
          <pc:docMk/>
          <pc:sldMk cId="1219890637" sldId="563"/>
        </pc:sldMkLst>
        <pc:spChg chg="add del mod">
          <ac:chgData name="Trevoir Williams" userId="6a45007046124a3d" providerId="LiveId" clId="{421331A7-A467-487F-B0A7-19DE7F1F6E67}" dt="2024-11-13T03:09:35.537" v="798" actId="20577"/>
          <ac:spMkLst>
            <pc:docMk/>
            <pc:sldMk cId="1219890637" sldId="563"/>
            <ac:spMk id="594" creationId="{A2F301DC-C4DE-487A-3C81-4FEBC2AD29B2}"/>
          </ac:spMkLst>
        </pc:spChg>
        <pc:spChg chg="mod">
          <ac:chgData name="Trevoir Williams" userId="6a45007046124a3d" providerId="LiveId" clId="{421331A7-A467-487F-B0A7-19DE7F1F6E67}" dt="2024-11-13T03:12:11.206" v="866" actId="20577"/>
          <ac:spMkLst>
            <pc:docMk/>
            <pc:sldMk cId="1219890637" sldId="563"/>
            <ac:spMk id="595" creationId="{395CD978-D0BC-D39F-C2E5-5DCA8657C202}"/>
          </ac:spMkLst>
        </pc:spChg>
        <pc:spChg chg="add mod">
          <ac:chgData name="Trevoir Williams" userId="6a45007046124a3d" providerId="LiveId" clId="{421331A7-A467-487F-B0A7-19DE7F1F6E67}" dt="2024-11-13T03:09:31.023" v="792"/>
          <ac:spMkLst>
            <pc:docMk/>
            <pc:sldMk cId="1219890637" sldId="563"/>
            <ac:spMk id="658" creationId="{1782C83B-622B-065D-0176-9C190A54DF69}"/>
          </ac:spMkLst>
        </pc:spChg>
        <pc:spChg chg="add mod">
          <ac:chgData name="Trevoir Williams" userId="6a45007046124a3d" providerId="LiveId" clId="{421331A7-A467-487F-B0A7-19DE7F1F6E67}" dt="2024-11-13T03:09:34.539" v="795"/>
          <ac:spMkLst>
            <pc:docMk/>
            <pc:sldMk cId="1219890637" sldId="563"/>
            <ac:spMk id="659" creationId="{BE283087-E734-15DA-ECD1-575211E191A7}"/>
          </ac:spMkLst>
        </pc:spChg>
        <pc:spChg chg="add">
          <ac:chgData name="Trevoir Williams" userId="6a45007046124a3d" providerId="LiveId" clId="{421331A7-A467-487F-B0A7-19DE7F1F6E67}" dt="2024-11-13T03:11:42.888" v="858"/>
          <ac:spMkLst>
            <pc:docMk/>
            <pc:sldMk cId="1219890637" sldId="563"/>
            <ac:spMk id="660" creationId="{03C15E86-B6AA-3D7C-ABF6-908EF533F76B}"/>
          </ac:spMkLst>
        </pc:spChg>
      </pc:sldChg>
      <pc:sldChg chg="add del">
        <pc:chgData name="Trevoir Williams" userId="6a45007046124a3d" providerId="LiveId" clId="{421331A7-A467-487F-B0A7-19DE7F1F6E67}" dt="2024-11-13T03:12:20.883" v="869"/>
        <pc:sldMkLst>
          <pc:docMk/>
          <pc:sldMk cId="3898933169" sldId="563"/>
        </pc:sldMkLst>
      </pc:sldChg>
      <pc:sldChg chg="addSp delSp modSp add modAnim modNotesTx">
        <pc:chgData name="Trevoir Williams" userId="6a45007046124a3d" providerId="LiveId" clId="{421331A7-A467-487F-B0A7-19DE7F1F6E67}" dt="2024-11-13T03:18:29.731" v="972" actId="113"/>
        <pc:sldMkLst>
          <pc:docMk/>
          <pc:sldMk cId="4011402005" sldId="564"/>
        </pc:sldMkLst>
        <pc:spChg chg="add del mod">
          <ac:chgData name="Trevoir Williams" userId="6a45007046124a3d" providerId="LiveId" clId="{421331A7-A467-487F-B0A7-19DE7F1F6E67}" dt="2024-11-13T03:18:29.731" v="972" actId="113"/>
          <ac:spMkLst>
            <pc:docMk/>
            <pc:sldMk cId="4011402005" sldId="564"/>
            <ac:spMk id="595" creationId="{3A3B260F-13F1-6FEB-FCFA-8BE7BCBAD28B}"/>
          </ac:spMkLst>
        </pc:spChg>
        <pc:spChg chg="add mod">
          <ac:chgData name="Trevoir Williams" userId="6a45007046124a3d" providerId="LiveId" clId="{421331A7-A467-487F-B0A7-19DE7F1F6E67}" dt="2024-11-13T03:12:47.687" v="876"/>
          <ac:spMkLst>
            <pc:docMk/>
            <pc:sldMk cId="4011402005" sldId="564"/>
            <ac:spMk id="658" creationId="{BFCA1A9C-F614-6646-300D-F5DB05ACAF9C}"/>
          </ac:spMkLst>
        </pc:spChg>
        <pc:spChg chg="add mod">
          <ac:chgData name="Trevoir Williams" userId="6a45007046124a3d" providerId="LiveId" clId="{421331A7-A467-487F-B0A7-19DE7F1F6E67}" dt="2024-11-13T03:13:45.062" v="920"/>
          <ac:spMkLst>
            <pc:docMk/>
            <pc:sldMk cId="4011402005" sldId="564"/>
            <ac:spMk id="659" creationId="{77BBFD74-302C-7875-E4B4-4823B4F8232E}"/>
          </ac:spMkLst>
        </pc:spChg>
      </pc:sldChg>
      <pc:sldMasterChg chg="delSldLayout">
        <pc:chgData name="Trevoir Williams" userId="6a45007046124a3d" providerId="LiveId" clId="{421331A7-A467-487F-B0A7-19DE7F1F6E67}" dt="2024-11-12T03:29:00.191" v="27" actId="2696"/>
        <pc:sldMasterMkLst>
          <pc:docMk/>
          <pc:sldMasterMk cId="0" sldId="2147483658"/>
        </pc:sldMasterMkLst>
        <pc:sldLayoutChg chg="del">
          <pc:chgData name="Trevoir Williams" userId="6a45007046124a3d" providerId="LiveId" clId="{421331A7-A467-487F-B0A7-19DE7F1F6E67}" dt="2024-11-12T03:29:00.191" v="27" actId="2696"/>
          <pc:sldLayoutMkLst>
            <pc:docMk/>
            <pc:sldMasterMk cId="0" sldId="2147483658"/>
            <pc:sldLayoutMk cId="0" sldId="2147483650"/>
          </pc:sldLayoutMkLst>
        </pc:sldLayoutChg>
        <pc:sldLayoutChg chg="del">
          <pc:chgData name="Trevoir Williams" userId="6a45007046124a3d" providerId="LiveId" clId="{421331A7-A467-487F-B0A7-19DE7F1F6E67}" dt="2024-11-12T03:29:00.191" v="27" actId="2696"/>
          <pc:sldLayoutMkLst>
            <pc:docMk/>
            <pc:sldMasterMk cId="0" sldId="2147483658"/>
            <pc:sldLayoutMk cId="0" sldId="2147483651"/>
          </pc:sldLayoutMkLst>
        </pc:sldLayoutChg>
        <pc:sldLayoutChg chg="del">
          <pc:chgData name="Trevoir Williams" userId="6a45007046124a3d" providerId="LiveId" clId="{421331A7-A467-487F-B0A7-19DE7F1F6E67}" dt="2024-11-12T03:29:00.191" v="27" actId="2696"/>
          <pc:sldLayoutMkLst>
            <pc:docMk/>
            <pc:sldMasterMk cId="0" sldId="2147483658"/>
            <pc:sldLayoutMk cId="0" sldId="2147483653"/>
          </pc:sldLayoutMkLst>
        </pc:sldLayoutChg>
        <pc:sldLayoutChg chg="del">
          <pc:chgData name="Trevoir Williams" userId="6a45007046124a3d" providerId="LiveId" clId="{421331A7-A467-487F-B0A7-19DE7F1F6E67}" dt="2024-11-12T03:29:00.191" v="27" actId="2696"/>
          <pc:sldLayoutMkLst>
            <pc:docMk/>
            <pc:sldMasterMk cId="0" sldId="2147483658"/>
            <pc:sldLayoutMk cId="0" sldId="2147483654"/>
          </pc:sldLayoutMkLst>
        </pc:sldLayoutChg>
        <pc:sldLayoutChg chg="del">
          <pc:chgData name="Trevoir Williams" userId="6a45007046124a3d" providerId="LiveId" clId="{421331A7-A467-487F-B0A7-19DE7F1F6E67}" dt="2024-11-12T03:29:00.191" v="27" actId="2696"/>
          <pc:sldLayoutMkLst>
            <pc:docMk/>
            <pc:sldMasterMk cId="0" sldId="2147483658"/>
            <pc:sldLayoutMk cId="0" sldId="2147483655"/>
          </pc:sldLayoutMkLst>
        </pc:sldLayoutChg>
        <pc:sldLayoutChg chg="del">
          <pc:chgData name="Trevoir Williams" userId="6a45007046124a3d" providerId="LiveId" clId="{421331A7-A467-487F-B0A7-19DE7F1F6E67}" dt="2024-11-12T03:29:00.191" v="27" actId="2696"/>
          <pc:sldLayoutMkLst>
            <pc:docMk/>
            <pc:sldMasterMk cId="0" sldId="2147483658"/>
            <pc:sldLayoutMk cId="0" sldId="2147483657"/>
          </pc:sldLayoutMkLst>
        </pc:sldLayoutChg>
      </pc:sldMasterChg>
    </pc:docChg>
  </pc:docChgLst>
</pc:chgInfo>
</file>

<file path=ppt/media/image1.png>
</file>

<file path=ppt/media/image10.jpeg>
</file>

<file path=ppt/media/image11.jpeg>
</file>

<file path=ppt/media/image12.pn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azure.microsoft.com/en-us"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effectLst/>
              </a:rPr>
              <a:t>Working with Prompts and Skills</a:t>
            </a:r>
          </a:p>
          <a:p>
            <a:r>
              <a:rPr lang="en-US">
                <a:effectLst/>
              </a:rPr>
              <a:t>Content</a:t>
            </a:r>
          </a:p>
          <a:p>
            <a:br>
              <a:rPr lang="en-US">
                <a:effectLst/>
              </a:rPr>
            </a:br>
            <a:endParaRPr/>
          </a:p>
        </p:txBody>
      </p:sp>
    </p:spTree>
    <p:extLst>
      <p:ext uri="{BB962C8B-B14F-4D97-AF65-F5344CB8AC3E}">
        <p14:creationId xmlns:p14="http://schemas.microsoft.com/office/powerpoint/2010/main" val="23895084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781B07F1-9946-298E-21FD-540383A37CBB}"/>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8721695F-91DA-3187-1FE1-A99942D908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F06D0161-DAAF-8B1B-1F88-B346A232B7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9551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C93078ED-0E55-96D7-C096-D17FA4DDA0C0}"/>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C66B6EB8-21D3-153D-1324-7D6E9A7DBF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056929C7-94F7-94F8-48DA-0FF9F16A55B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25630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Why Learn .NET Core and </a:t>
            </a:r>
            <a:r>
              <a:rPr lang="en-US" err="1"/>
              <a:t>Blazor</a:t>
            </a:r>
            <a:r>
              <a:rPr lang="en-US"/>
              <a:t> as opposed to </a:t>
            </a:r>
            <a:endParaRPr/>
          </a:p>
        </p:txBody>
      </p:sp>
    </p:spTree>
    <p:extLst>
      <p:ext uri="{BB962C8B-B14F-4D97-AF65-F5344CB8AC3E}">
        <p14:creationId xmlns:p14="http://schemas.microsoft.com/office/powerpoint/2010/main" val="5561141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C3910B59-E65B-220C-621D-FE21944EF66F}"/>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4F6DBD82-028D-3DBE-08D0-1F93FFB52F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6D6EB263-ACFF-3402-2324-038FA338F3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a:solidFill>
                  <a:srgbClr val="E6E6E6"/>
                </a:solidFill>
                <a:effectLst/>
                <a:latin typeface="Segoe UI" panose="020B0502040204020203" pitchFamily="34" charset="0"/>
              </a:rPr>
              <a:t>The key components of the Semantic Kernel SDK are:</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AI Orchestration Layer</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The core of the Semantic Kernel stack is an AI orchestration layer that allows the seamless integration of AI models and plugins. This layer is responsible for combining these components to craft innovative user interactions.</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Connectors</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The Semantic Kernel SDK offers a set of connectors that enable developers to integrate LLMs into their existing applications. These connectors serve as the bridge between the application code and the AI models.</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Plugins</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The Semantic Kernel SDK operates on plugins, essentially serving as the "body" of the AI app. Plugins consist of prompts that you want the AI model to respond to and functions that can complete specialized tasks. Developers can use built-in plugins, or create their own.</a:t>
            </a:r>
          </a:p>
        </p:txBody>
      </p:sp>
    </p:spTree>
    <p:extLst>
      <p:ext uri="{BB962C8B-B14F-4D97-AF65-F5344CB8AC3E}">
        <p14:creationId xmlns:p14="http://schemas.microsoft.com/office/powerpoint/2010/main" val="20871487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C3910B59-E65B-220C-621D-FE21944EF66F}"/>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4F6DBD82-028D-3DBE-08D0-1F93FFB52F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6D6EB263-ACFF-3402-2324-038FA338F3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a:solidFill>
                  <a:srgbClr val="E6E6E6"/>
                </a:solidFill>
                <a:effectLst/>
                <a:latin typeface="Segoe UI" panose="020B0502040204020203" pitchFamily="34" charset="0"/>
              </a:rPr>
              <a:t>The key components of the Semantic Kernel SDK are:</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AI Orchestration Layer</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The core of the Semantic Kernel stack is an AI orchestration layer that allows the seamless integration of AI models and plugins. This layer is responsible for combining these components to craft innovative user interactions.</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Connectors</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The Semantic Kernel SDK offers a set of connectors that enable developers to integrate LLMs into their existing applications. These connectors serve as the bridge between the application code and the AI models.</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Plugins</a:t>
            </a:r>
          </a:p>
          <a:p>
            <a:pPr algn="l">
              <a:spcBef>
                <a:spcPts val="1200"/>
              </a:spcBef>
              <a:spcAft>
                <a:spcPts val="1200"/>
              </a:spcAft>
              <a:buFont typeface="Arial" panose="020B0604020202020204" pitchFamily="34" charset="0"/>
              <a:buChar char="•"/>
            </a:pPr>
            <a:r>
              <a:rPr lang="en-US" b="0" i="0">
                <a:solidFill>
                  <a:srgbClr val="E6E6E6"/>
                </a:solidFill>
                <a:effectLst/>
                <a:latin typeface="Segoe UI" panose="020B0502040204020203" pitchFamily="34" charset="0"/>
              </a:rPr>
              <a:t>The Semantic Kernel SDK operates on plugins, essentially serving as the "body" of the AI app. Plugins consist of prompts that you want the AI model to respond to and functions that can complete specialized tasks. Developers can use built-in plugins, or create their own.</a:t>
            </a:r>
          </a:p>
        </p:txBody>
      </p:sp>
    </p:spTree>
    <p:extLst>
      <p:ext uri="{BB962C8B-B14F-4D97-AF65-F5344CB8AC3E}">
        <p14:creationId xmlns:p14="http://schemas.microsoft.com/office/powerpoint/2010/main" val="2087148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215748CC-448A-711D-7299-2485349AD17F}"/>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074A4C3B-5DED-F29E-91C4-D36DA9C839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AF12AE81-4DC7-56C0-EEA7-FA6131C846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Why Learn .NET Core and </a:t>
            </a:r>
            <a:r>
              <a:rPr lang="en-US" err="1"/>
              <a:t>Blazor</a:t>
            </a:r>
            <a:r>
              <a:rPr lang="en-US"/>
              <a:t> as opposed to </a:t>
            </a:r>
            <a:endParaRPr/>
          </a:p>
        </p:txBody>
      </p:sp>
    </p:spTree>
    <p:extLst>
      <p:ext uri="{BB962C8B-B14F-4D97-AF65-F5344CB8AC3E}">
        <p14:creationId xmlns:p14="http://schemas.microsoft.com/office/powerpoint/2010/main" val="18011538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E5FF5A05-B986-5E89-C9E4-160A0F0A4F4C}"/>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D4494869-D266-354F-EA0D-DF64F6EF63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383A2B8E-561C-A708-D06E-3BB0FA9A22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Why Learn .NET Core and </a:t>
            </a:r>
            <a:r>
              <a:rPr lang="en-US" err="1"/>
              <a:t>Blazor</a:t>
            </a:r>
            <a:r>
              <a:rPr lang="en-US"/>
              <a:t> as opposed to </a:t>
            </a:r>
            <a:endParaRPr/>
          </a:p>
        </p:txBody>
      </p:sp>
    </p:spTree>
    <p:extLst>
      <p:ext uri="{BB962C8B-B14F-4D97-AF65-F5344CB8AC3E}">
        <p14:creationId xmlns:p14="http://schemas.microsoft.com/office/powerpoint/2010/main" val="35113766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CA053F64-B5A6-E052-D560-C292BB1B6D3D}"/>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B14A8307-46B8-6662-82F1-F9ADFBC7DE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1BD521E1-8CEF-2164-6831-316D2FEE47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2117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D9DEDE84-508B-D0AE-C10E-EB92F5108652}"/>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C8D89F42-BC64-707A-EA3D-BF34BB690C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CC482B0A-24E4-FB1A-3C7A-3B67C71CD3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3279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14CFFD1D-95F8-2396-5F06-06A880CF2A4F}"/>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940787F1-E99E-1C4B-E776-8B5DD9F08A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264A212A-5738-6A5F-7E04-6CB2B31EA95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Why Learn .NET Core and </a:t>
            </a:r>
            <a:r>
              <a:rPr lang="en-US" err="1"/>
              <a:t>Blazor</a:t>
            </a:r>
            <a:r>
              <a:rPr lang="en-US"/>
              <a:t> as opposed to </a:t>
            </a:r>
            <a:endParaRPr/>
          </a:p>
        </p:txBody>
      </p:sp>
    </p:spTree>
    <p:extLst>
      <p:ext uri="{BB962C8B-B14F-4D97-AF65-F5344CB8AC3E}">
        <p14:creationId xmlns:p14="http://schemas.microsoft.com/office/powerpoint/2010/main" val="25065736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5902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1920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58670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66891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1810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5A7DF028-6341-A45E-0907-7A0B1FDE32A4}"/>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484BB501-D71A-A7E4-C7C5-BE734AEB6E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C61A0F07-71FC-5704-7E46-01B9C4F053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7297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a:t>Azure</a:t>
            </a:r>
            <a:r>
              <a:rPr lang="en-US"/>
              <a:t> is a cloud computing platform offered by Microsoft that provides a wide range of services, including virtual machines, storage, databases, and more. To get started with Azure, you'll need to create an account and subscribe to a plan.</a:t>
            </a:r>
          </a:p>
          <a:p>
            <a:pPr marL="139700" indent="0">
              <a:buNone/>
            </a:pPr>
            <a:endParaRPr lang="en-US"/>
          </a:p>
          <a:p>
            <a:r>
              <a:rPr lang="en-US" b="1"/>
              <a:t>1. Create an Azure Account:</a:t>
            </a:r>
          </a:p>
          <a:p>
            <a:pPr>
              <a:buFont typeface="Arial" panose="020B0604020202020204" pitchFamily="34" charset="0"/>
              <a:buChar char="•"/>
            </a:pPr>
            <a:r>
              <a:rPr lang="en-US" b="1"/>
              <a:t>Visit the Azure website:</a:t>
            </a:r>
            <a:r>
              <a:rPr lang="en-US"/>
              <a:t> Go to </a:t>
            </a:r>
            <a:r>
              <a:rPr lang="en-US">
                <a:hlinkClick r:id="rId3"/>
              </a:rPr>
              <a:t>https://azure.microsoft.com/en-us</a:t>
            </a:r>
            <a:endParaRPr lang="en-US"/>
          </a:p>
          <a:p>
            <a:pPr>
              <a:buFont typeface="Arial" panose="020B0604020202020204" pitchFamily="34" charset="0"/>
              <a:buChar char="•"/>
            </a:pPr>
            <a:r>
              <a:rPr lang="en-US" b="1"/>
              <a:t>Sign in or create an account:</a:t>
            </a:r>
            <a:r>
              <a:rPr lang="en-US"/>
              <a:t> If you already have a Microsoft account (used for Outlook, Xbox, etc.), you can use that. Otherwise, you'll need to create a new one.</a:t>
            </a:r>
          </a:p>
          <a:p>
            <a:pPr marL="139700" indent="0">
              <a:buFont typeface="Arial" panose="020B0604020202020204" pitchFamily="34" charset="0"/>
              <a:buNone/>
            </a:pPr>
            <a:endParaRPr lang="en-US"/>
          </a:p>
          <a:p>
            <a:r>
              <a:rPr lang="en-US" b="1"/>
              <a:t>2. Choose a Subscription:</a:t>
            </a:r>
          </a:p>
          <a:p>
            <a:pPr>
              <a:buFont typeface="Arial" panose="020B0604020202020204" pitchFamily="34" charset="0"/>
              <a:buChar char="•"/>
            </a:pPr>
            <a:r>
              <a:rPr lang="en-US" b="1"/>
              <a:t>Free Trial:</a:t>
            </a:r>
            <a:r>
              <a:rPr lang="en-US"/>
              <a:t> Azure offers a free trial that allows you to explore the platform and its services without any upfront costs.</a:t>
            </a:r>
          </a:p>
          <a:p>
            <a:pPr>
              <a:buFont typeface="Arial" panose="020B0604020202020204" pitchFamily="34" charset="0"/>
              <a:buChar char="•"/>
            </a:pPr>
            <a:r>
              <a:rPr lang="en-US" b="1"/>
              <a:t>Paid Subscriptions:</a:t>
            </a:r>
            <a:r>
              <a:rPr lang="en-US"/>
              <a:t> If you need more resources or features, you can choose from various paid subscription options. Consider your specific needs and budget when selecting a plan.</a:t>
            </a:r>
          </a:p>
          <a:p>
            <a:pPr marL="139700" indent="0">
              <a:buFont typeface="Arial" panose="020B0604020202020204" pitchFamily="34" charset="0"/>
              <a:buNone/>
            </a:pPr>
            <a:endParaRPr lang="en-US"/>
          </a:p>
          <a:p>
            <a:r>
              <a:rPr lang="en-US" b="1"/>
              <a:t>3. Set Up Your Environment:</a:t>
            </a:r>
          </a:p>
          <a:p>
            <a:pPr>
              <a:buFont typeface="Arial" panose="020B0604020202020204" pitchFamily="34" charset="0"/>
              <a:buChar char="•"/>
            </a:pPr>
            <a:r>
              <a:rPr lang="en-US" b="1"/>
              <a:t>Create a resource group:</a:t>
            </a:r>
            <a:r>
              <a:rPr lang="en-US"/>
              <a:t> A resource group is a logical container for related resources in Azure. It helps you organize and manage your resources efficiently.</a:t>
            </a:r>
          </a:p>
          <a:p>
            <a:pPr>
              <a:buFont typeface="Arial" panose="020B0604020202020204" pitchFamily="34" charset="0"/>
              <a:buChar char="•"/>
            </a:pPr>
            <a:r>
              <a:rPr lang="en-US" b="1"/>
              <a:t>Create virtual machines or other resources:</a:t>
            </a:r>
            <a:r>
              <a:rPr lang="en-US"/>
              <a:t> Depending on your requirements, you can create virtual machines, storage accounts, databases, and other resources within your subscription.</a:t>
            </a:r>
          </a:p>
          <a:p>
            <a:pPr marL="139700" indent="0">
              <a:buFont typeface="Arial" panose="020B0604020202020204" pitchFamily="34" charset="0"/>
              <a:buNone/>
            </a:pPr>
            <a:endParaRPr lang="en-US"/>
          </a:p>
          <a:p>
            <a:r>
              <a:rPr lang="en-US" b="1"/>
              <a:t>4. Explore Azure Services:</a:t>
            </a:r>
          </a:p>
          <a:p>
            <a:pPr>
              <a:buFont typeface="Arial" panose="020B0604020202020204" pitchFamily="34" charset="0"/>
              <a:buChar char="•"/>
            </a:pPr>
            <a:r>
              <a:rPr lang="en-US" b="1"/>
              <a:t>Azure Machine Learning:</a:t>
            </a:r>
            <a:r>
              <a:rPr lang="en-US"/>
              <a:t> Build, train, and deploy machine learning models.</a:t>
            </a:r>
          </a:p>
          <a:p>
            <a:pPr>
              <a:buFont typeface="Arial" panose="020B0604020202020204" pitchFamily="34" charset="0"/>
              <a:buChar char="•"/>
            </a:pPr>
            <a:r>
              <a:rPr lang="en-US" b="1"/>
              <a:t>Azure App Service:</a:t>
            </a:r>
            <a:r>
              <a:rPr lang="en-US"/>
              <a:t> Create and deploy web applications and APIs.</a:t>
            </a:r>
          </a:p>
          <a:p>
            <a:pPr>
              <a:buFont typeface="Arial" panose="020B0604020202020204" pitchFamily="34" charset="0"/>
              <a:buChar char="•"/>
            </a:pPr>
            <a:r>
              <a:rPr lang="en-US" b="1"/>
              <a:t>Azure SQL Database:</a:t>
            </a:r>
            <a:r>
              <a:rPr lang="en-US"/>
              <a:t> Manage and scale relational databases.</a:t>
            </a:r>
          </a:p>
          <a:p>
            <a:pPr>
              <a:buFont typeface="Arial" panose="020B0604020202020204" pitchFamily="34" charset="0"/>
              <a:buChar char="•"/>
            </a:pPr>
            <a:r>
              <a:rPr lang="en-US" b="1"/>
              <a:t>Azure Storage:</a:t>
            </a:r>
            <a:r>
              <a:rPr lang="en-US"/>
              <a:t> Store and manage data in the cloud.</a:t>
            </a:r>
          </a:p>
          <a:p>
            <a:pPr>
              <a:buFont typeface="Arial" panose="020B0604020202020204" pitchFamily="34" charset="0"/>
              <a:buChar char="•"/>
            </a:pPr>
            <a:r>
              <a:rPr lang="en-US" b="1"/>
              <a:t>And much more!</a:t>
            </a:r>
            <a:r>
              <a:rPr lang="en-US"/>
              <a:t> Azure offers a vast array of services to meet your cloud computing needs.</a:t>
            </a:r>
          </a:p>
          <a:p>
            <a:endParaRPr lang="en-DE"/>
          </a:p>
        </p:txBody>
      </p:sp>
    </p:spTree>
    <p:extLst>
      <p:ext uri="{BB962C8B-B14F-4D97-AF65-F5344CB8AC3E}">
        <p14:creationId xmlns:p14="http://schemas.microsoft.com/office/powerpoint/2010/main" val="20354225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12917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a:extLst>
            <a:ext uri="{FF2B5EF4-FFF2-40B4-BE49-F238E27FC236}">
              <a16:creationId xmlns:a16="http://schemas.microsoft.com/office/drawing/2014/main" id="{39468CC4-71E6-66D3-745A-B975EB8FAE10}"/>
            </a:ext>
          </a:extLst>
        </p:cNvPr>
        <p:cNvGrpSpPr/>
        <p:nvPr/>
      </p:nvGrpSpPr>
      <p:grpSpPr>
        <a:xfrm>
          <a:off x="0" y="0"/>
          <a:ext cx="0" cy="0"/>
          <a:chOff x="0" y="0"/>
          <a:chExt cx="0" cy="0"/>
        </a:xfrm>
      </p:grpSpPr>
      <p:sp>
        <p:nvSpPr>
          <p:cNvPr id="60" name="Google Shape;60;g35f391192_00:notes">
            <a:extLst>
              <a:ext uri="{FF2B5EF4-FFF2-40B4-BE49-F238E27FC236}">
                <a16:creationId xmlns:a16="http://schemas.microsoft.com/office/drawing/2014/main" id="{648C166D-0634-74CC-FBA9-B5D55205E9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a:extLst>
              <a:ext uri="{FF2B5EF4-FFF2-40B4-BE49-F238E27FC236}">
                <a16:creationId xmlns:a16="http://schemas.microsoft.com/office/drawing/2014/main" id="{5CA1E4D4-43EA-D9D5-CCA7-12A3A144B8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3272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dirty="0"/>
              <a:t>Discover how to seamlessly incorporate large language models (LLMs) like OpenAI's GPT or Azure OpenAI Service into your workflows.</a:t>
            </a:r>
          </a:p>
        </p:txBody>
      </p:sp>
    </p:spTree>
    <p:extLst>
      <p:ext uri="{BB962C8B-B14F-4D97-AF65-F5344CB8AC3E}">
        <p14:creationId xmlns:p14="http://schemas.microsoft.com/office/powerpoint/2010/main" val="20700954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FE7CC169-5CF8-45E6-3CF3-C9278BDFBF6D}"/>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3A94DE48-B7FC-6A86-F7D3-43E17835D1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A94754B1-DE6D-2EBE-B696-F9820512E0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effectLst/>
              </a:rPr>
              <a:t>Working with Prompts and Skills</a:t>
            </a:r>
          </a:p>
          <a:p>
            <a:r>
              <a:rPr lang="en-US">
                <a:effectLst/>
              </a:rPr>
              <a:t>Content</a:t>
            </a:r>
          </a:p>
          <a:p>
            <a:br>
              <a:rPr lang="en-US">
                <a:effectLst/>
              </a:rPr>
            </a:br>
            <a:endParaRPr/>
          </a:p>
        </p:txBody>
      </p:sp>
    </p:spTree>
    <p:extLst>
      <p:ext uri="{BB962C8B-B14F-4D97-AF65-F5344CB8AC3E}">
        <p14:creationId xmlns:p14="http://schemas.microsoft.com/office/powerpoint/2010/main" val="35955022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25B97DFB-57C3-4B88-06CB-865D0225D49C}"/>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A5CC85EB-15BF-2951-B123-9C693F63BF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341E7378-4CA0-4FC2-3B9E-B631A6A4A3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Why Learn .NET Core and </a:t>
            </a:r>
            <a:r>
              <a:rPr lang="en-US" err="1"/>
              <a:t>Blazor</a:t>
            </a:r>
            <a:r>
              <a:rPr lang="en-US"/>
              <a:t> as opposed to </a:t>
            </a:r>
            <a:endParaRPr/>
          </a:p>
        </p:txBody>
      </p:sp>
    </p:spTree>
    <p:extLst>
      <p:ext uri="{BB962C8B-B14F-4D97-AF65-F5344CB8AC3E}">
        <p14:creationId xmlns:p14="http://schemas.microsoft.com/office/powerpoint/2010/main" val="25259234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21512114-6F08-3E2B-C0D3-4042BA137167}"/>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90101FF0-B6EC-9649-9A7C-7F3CE10BF0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9E196CC9-3709-59D3-E154-1177B1EACD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a:solidFill>
                  <a:srgbClr val="E6E6E6"/>
                </a:solidFill>
                <a:effectLst/>
                <a:latin typeface="Segoe UI" panose="020B0502040204020203" pitchFamily="34" charset="0"/>
              </a:rPr>
              <a:t>This is extremely powerful, because it means you as a developer have a single place where you can configure, and most importantly monitor, your AI agents. Take for example, when you invoke a prompt from the kernel. When you do so, the kernel will...</a:t>
            </a:r>
          </a:p>
          <a:p>
            <a:pPr algn="l">
              <a:spcBef>
                <a:spcPts val="1200"/>
              </a:spcBef>
              <a:spcAft>
                <a:spcPts val="1200"/>
              </a:spcAft>
              <a:buFont typeface="+mj-lt"/>
              <a:buAutoNum type="arabicPeriod"/>
            </a:pPr>
            <a:r>
              <a:rPr lang="en-US" b="0" i="0">
                <a:solidFill>
                  <a:srgbClr val="E6E6E6"/>
                </a:solidFill>
                <a:effectLst/>
                <a:latin typeface="Segoe UI" panose="020B0502040204020203" pitchFamily="34" charset="0"/>
              </a:rPr>
              <a:t>Select the best AI service to run the prompt.</a:t>
            </a:r>
          </a:p>
          <a:p>
            <a:pPr algn="l">
              <a:spcBef>
                <a:spcPts val="1200"/>
              </a:spcBef>
              <a:spcAft>
                <a:spcPts val="1200"/>
              </a:spcAft>
              <a:buFont typeface="+mj-lt"/>
              <a:buAutoNum type="arabicPeriod"/>
            </a:pPr>
            <a:r>
              <a:rPr lang="en-US" b="0" i="0">
                <a:solidFill>
                  <a:srgbClr val="E6E6E6"/>
                </a:solidFill>
                <a:effectLst/>
                <a:latin typeface="Segoe UI" panose="020B0502040204020203" pitchFamily="34" charset="0"/>
              </a:rPr>
              <a:t>Build the prompt using the provided prompt template.</a:t>
            </a:r>
          </a:p>
          <a:p>
            <a:pPr algn="l">
              <a:spcBef>
                <a:spcPts val="1200"/>
              </a:spcBef>
              <a:spcAft>
                <a:spcPts val="1200"/>
              </a:spcAft>
              <a:buFont typeface="+mj-lt"/>
              <a:buAutoNum type="arabicPeriod"/>
            </a:pPr>
            <a:r>
              <a:rPr lang="en-US" b="0" i="0">
                <a:solidFill>
                  <a:srgbClr val="E6E6E6"/>
                </a:solidFill>
                <a:effectLst/>
                <a:latin typeface="Segoe UI" panose="020B0502040204020203" pitchFamily="34" charset="0"/>
              </a:rPr>
              <a:t>Send the prompt to the AI service.</a:t>
            </a:r>
          </a:p>
          <a:p>
            <a:pPr algn="l">
              <a:spcBef>
                <a:spcPts val="1200"/>
              </a:spcBef>
              <a:spcAft>
                <a:spcPts val="1200"/>
              </a:spcAft>
              <a:buFont typeface="+mj-lt"/>
              <a:buAutoNum type="arabicPeriod"/>
            </a:pPr>
            <a:r>
              <a:rPr lang="en-US" b="0" i="0">
                <a:solidFill>
                  <a:srgbClr val="E6E6E6"/>
                </a:solidFill>
                <a:effectLst/>
                <a:latin typeface="Segoe UI" panose="020B0502040204020203" pitchFamily="34" charset="0"/>
              </a:rPr>
              <a:t>Receive and parse the response.</a:t>
            </a:r>
          </a:p>
          <a:p>
            <a:pPr algn="l">
              <a:spcBef>
                <a:spcPts val="1200"/>
              </a:spcBef>
              <a:spcAft>
                <a:spcPts val="1200"/>
              </a:spcAft>
              <a:buFont typeface="+mj-lt"/>
              <a:buAutoNum type="arabicPeriod"/>
            </a:pPr>
            <a:r>
              <a:rPr lang="en-US" b="0" i="0">
                <a:solidFill>
                  <a:srgbClr val="E6E6E6"/>
                </a:solidFill>
                <a:effectLst/>
                <a:latin typeface="Segoe UI" panose="020B0502040204020203" pitchFamily="34" charset="0"/>
              </a:rPr>
              <a:t>And finally return the response from the LLM to your application.</a:t>
            </a:r>
          </a:p>
          <a:p>
            <a:pPr algn="l"/>
            <a:r>
              <a:rPr lang="en-US" b="0" i="0">
                <a:solidFill>
                  <a:srgbClr val="E6E6E6"/>
                </a:solidFill>
                <a:effectLst/>
                <a:latin typeface="Segoe UI" panose="020B0502040204020203" pitchFamily="34" charset="0"/>
              </a:rPr>
              <a:t>Throughout this entire process, you can create events and middleware that are triggered at each of these steps. This means you can perform actions like logging, provide status updates to users, and most importantly responsible AI. All from a single place.</a:t>
            </a:r>
          </a:p>
        </p:txBody>
      </p:sp>
    </p:spTree>
    <p:extLst>
      <p:ext uri="{BB962C8B-B14F-4D97-AF65-F5344CB8AC3E}">
        <p14:creationId xmlns:p14="http://schemas.microsoft.com/office/powerpoint/2010/main" val="19323106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E5DFCC09-BDD4-FAAB-4F0D-B18AEB76A995}"/>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CD48029C-0421-D3BD-71BB-1C7CC44110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82AE6C8F-2609-D2B3-59A6-AEB1E08669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81932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ABF48B88-12FB-D719-D006-E26CBD42B020}"/>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9A648E18-FE8F-72F9-20A3-9823825471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B8C329FE-5FF0-C79A-D7BE-10A1CBC3D53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06682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B82D8FD0-35EF-FFE2-7CC4-E107605D327C}"/>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FD3575AD-D1A7-47CE-3B63-70C1D0D314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1E06C1DB-DA20-AB22-EF92-DFBC5C3BA9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33670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3844C5FA-6C34-2B35-344D-CA2D3E89F8EE}"/>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3E5BA315-378F-691B-57E8-E993709C7E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18BFF57E-8C8A-2CDF-1843-1571D18168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33584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a:extLst>
            <a:ext uri="{FF2B5EF4-FFF2-40B4-BE49-F238E27FC236}">
              <a16:creationId xmlns:a16="http://schemas.microsoft.com/office/drawing/2014/main" id="{6AF2C99B-41AC-4641-365B-2D4DCD592238}"/>
            </a:ext>
          </a:extLst>
        </p:cNvPr>
        <p:cNvGrpSpPr/>
        <p:nvPr/>
      </p:nvGrpSpPr>
      <p:grpSpPr>
        <a:xfrm>
          <a:off x="0" y="0"/>
          <a:ext cx="0" cy="0"/>
          <a:chOff x="0" y="0"/>
          <a:chExt cx="0" cy="0"/>
        </a:xfrm>
      </p:grpSpPr>
      <p:sp>
        <p:nvSpPr>
          <p:cNvPr id="60" name="Google Shape;60;g35f391192_00:notes">
            <a:extLst>
              <a:ext uri="{FF2B5EF4-FFF2-40B4-BE49-F238E27FC236}">
                <a16:creationId xmlns:a16="http://schemas.microsoft.com/office/drawing/2014/main" id="{24B14F4D-B60E-E054-E6F5-AC8AB322FA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a:extLst>
              <a:ext uri="{FF2B5EF4-FFF2-40B4-BE49-F238E27FC236}">
                <a16:creationId xmlns:a16="http://schemas.microsoft.com/office/drawing/2014/main" id="{8547812B-E0F9-6BDE-4F52-712D038811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44605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42A1DCE6-7552-FB24-3A1C-39B8D1C8E6FC}"/>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911EA6EB-41E6-63B1-39F2-96735A94B8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38D54B85-CF07-B29B-D0F2-5252E38612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effectLst/>
              </a:rPr>
              <a:t>Working with Prompts and Skills</a:t>
            </a:r>
          </a:p>
          <a:p>
            <a:r>
              <a:rPr lang="en-US">
                <a:effectLst/>
              </a:rPr>
              <a:t>Content</a:t>
            </a:r>
          </a:p>
          <a:p>
            <a:br>
              <a:rPr lang="en-US">
                <a:effectLst/>
              </a:rPr>
            </a:br>
            <a:endParaRPr/>
          </a:p>
        </p:txBody>
      </p:sp>
    </p:spTree>
    <p:extLst>
      <p:ext uri="{BB962C8B-B14F-4D97-AF65-F5344CB8AC3E}">
        <p14:creationId xmlns:p14="http://schemas.microsoft.com/office/powerpoint/2010/main" val="34666499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02624190-D72D-CF3E-6789-F905DCAE1F4D}"/>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93BE1BFD-CB6B-2F5E-A4D8-3365FD6AC0F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724ADC77-FCB9-16F1-CFC4-3C81255F3C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Why Learn .NET Core and </a:t>
            </a:r>
            <a:r>
              <a:rPr lang="en-US" err="1"/>
              <a:t>Blazor</a:t>
            </a:r>
            <a:r>
              <a:rPr lang="en-US"/>
              <a:t> as opposed to </a:t>
            </a:r>
            <a:endParaRPr/>
          </a:p>
        </p:txBody>
      </p:sp>
    </p:spTree>
    <p:extLst>
      <p:ext uri="{BB962C8B-B14F-4D97-AF65-F5344CB8AC3E}">
        <p14:creationId xmlns:p14="http://schemas.microsoft.com/office/powerpoint/2010/main" val="29389837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453DAA0E-511B-1289-15EC-5D423358A8C4}"/>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5F4C03CE-7C25-2706-7F67-6E9768AAA0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722EBA30-04B3-1D09-85D4-BD33BFAF57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dirty="0"/>
              <a:t>Discover how to seamlessly incorporate large language models (LLMs) like OpenAI's GPT or Azure OpenAI Service into your workflows.</a:t>
            </a:r>
          </a:p>
        </p:txBody>
      </p:sp>
    </p:spTree>
    <p:extLst>
      <p:ext uri="{BB962C8B-B14F-4D97-AF65-F5344CB8AC3E}">
        <p14:creationId xmlns:p14="http://schemas.microsoft.com/office/powerpoint/2010/main" val="11027887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02624190-D72D-CF3E-6789-F905DCAE1F4D}"/>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93BE1BFD-CB6B-2F5E-A4D8-3365FD6AC0F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724ADC77-FCB9-16F1-CFC4-3C81255F3C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Why Learn .NET Core and </a:t>
            </a:r>
            <a:r>
              <a:rPr lang="en-US" err="1"/>
              <a:t>Blazor</a:t>
            </a:r>
            <a:r>
              <a:rPr lang="en-US"/>
              <a:t> as opposed to </a:t>
            </a:r>
            <a:endParaRPr/>
          </a:p>
        </p:txBody>
      </p:sp>
    </p:spTree>
    <p:extLst>
      <p:ext uri="{BB962C8B-B14F-4D97-AF65-F5344CB8AC3E}">
        <p14:creationId xmlns:p14="http://schemas.microsoft.com/office/powerpoint/2010/main" val="29389837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9875FB46-B42D-50A6-16E9-11117FEE64A6}"/>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ED77F93F-3771-7E48-4AEF-AAB3C131DC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FBE0243C-B7D6-77E8-1588-B961E3C978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428388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8C74F3D8-6524-ED0E-4413-552B0E486308}"/>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F8998A7D-E16B-0F6F-31FA-9479AE404B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B71E7D87-D6FF-2C3C-01E5-4ED49A6248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388731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9DF8C6B8-1233-D26B-324D-5AF192A3B578}"/>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63D2FBEF-A180-2063-4679-DE45BDF076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0737B872-B399-900A-D10C-8E5E927CF5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157358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D724BD2B-3657-160F-2EED-C0046F638472}"/>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D003288B-EF7E-A59D-608F-79B69BE76E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34CA4A8E-0C5A-AA36-5DB3-D55FE3A642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96731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3F9FCD9B-F139-2770-C567-41346C4EC739}"/>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12211598-5A4C-5C81-2228-FB22C878D5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32D651BD-9F83-B834-1D36-F0FD6597FA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394096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115561C5-3E4D-68FF-8958-FB289F6574B8}"/>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7822A79D-A24B-64F2-F9B7-93123180B37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F42FCBDD-1AC4-7B04-D74D-4AAB5043DA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33686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35D2E14F-084E-E260-B764-3007DF8DD429}"/>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307018A8-ADC6-3229-4022-C7C140B5E8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20672202-E121-0C8A-5C3A-5C3F481DDE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2635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B6E6FA50-8618-C942-7B89-6C1318243F88}"/>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813A28BC-779A-B165-2818-76CBE23544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E11DEF3E-0514-DBD9-040C-4029ECE66B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945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28B68B79-69D5-1D29-E553-E24D4E07EDC1}"/>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C10EC570-4E9C-C70E-EDE3-474C785245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46D007DD-4847-4E71-3787-2160BBDF7E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461735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E6D7C918-F9AD-03AA-6E1D-9A38981BFB17}"/>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C1C7E4F3-DC5A-E258-96B2-1383BF0234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D3744D33-E5B5-6F4F-201D-DD17844B1F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Step-by-step tutorials to set up the SDK </a:t>
            </a:r>
            <a:r>
              <a:rPr lang="en-US" dirty="0" err="1"/>
              <a:t>environment.Practical</a:t>
            </a:r>
            <a:r>
              <a:rPr lang="en-US" dirty="0"/>
              <a:t> exercises to build and deploy </a:t>
            </a:r>
            <a:r>
              <a:rPr lang="en-US" dirty="0" err="1"/>
              <a:t>plugins.Lab</a:t>
            </a:r>
            <a:r>
              <a:rPr lang="en-US" dirty="0"/>
              <a:t> tasks focused on using AI models like OpenAI’s GPT or Azure AI.</a:t>
            </a:r>
            <a:endParaRPr dirty="0"/>
          </a:p>
        </p:txBody>
      </p:sp>
    </p:spTree>
    <p:extLst>
      <p:ext uri="{BB962C8B-B14F-4D97-AF65-F5344CB8AC3E}">
        <p14:creationId xmlns:p14="http://schemas.microsoft.com/office/powerpoint/2010/main" val="303266420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84414C27-C312-DD9A-5184-B1E7440B6DB7}"/>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CAD93AD2-C850-6C66-DC05-4E931E534E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5586F3EC-9A48-EBC8-8793-CE45BD79A88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6320663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4EDD75B7-5851-9DE1-3899-7E52FF47FD09}"/>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5586D1E5-7ACB-D9C6-4275-AE5A31BB40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BF0B5808-D63C-A94C-317F-B6E4311C23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E6E6E6"/>
                </a:solidFill>
                <a:effectLst/>
                <a:latin typeface="Segoe UI" panose="020B0502040204020203" pitchFamily="34" charset="0"/>
              </a:rPr>
              <a:t>To create a semantic plugin, you need a folder containing two files: a skprompt.txt file and a </a:t>
            </a:r>
            <a:r>
              <a:rPr lang="en-US" b="0" i="0" dirty="0" err="1">
                <a:solidFill>
                  <a:srgbClr val="E6E6E6"/>
                </a:solidFill>
                <a:effectLst/>
                <a:latin typeface="Segoe UI" panose="020B0502040204020203" pitchFamily="34" charset="0"/>
              </a:rPr>
              <a:t>config.json</a:t>
            </a:r>
            <a:r>
              <a:rPr lang="en-US" b="0" i="0" dirty="0">
                <a:solidFill>
                  <a:srgbClr val="E6E6E6"/>
                </a:solidFill>
                <a:effectLst/>
                <a:latin typeface="Segoe UI" panose="020B0502040204020203" pitchFamily="34" charset="0"/>
              </a:rPr>
              <a:t> file. The skprompt.txt file contains the prompt to the large language model (LLM), similar to all the prompts you wrote so far. The </a:t>
            </a:r>
            <a:r>
              <a:rPr lang="en-US" b="0" i="0" dirty="0" err="1">
                <a:solidFill>
                  <a:srgbClr val="E6E6E6"/>
                </a:solidFill>
                <a:effectLst/>
                <a:latin typeface="Segoe UI" panose="020B0502040204020203" pitchFamily="34" charset="0"/>
              </a:rPr>
              <a:t>config.json</a:t>
            </a:r>
            <a:r>
              <a:rPr lang="en-US" b="0" i="0" dirty="0">
                <a:solidFill>
                  <a:srgbClr val="E6E6E6"/>
                </a:solidFill>
                <a:effectLst/>
                <a:latin typeface="Segoe UI" panose="020B0502040204020203" pitchFamily="34" charset="0"/>
              </a:rPr>
              <a:t> file contains the configuration details for the prompt.</a:t>
            </a:r>
          </a:p>
          <a:p>
            <a:br>
              <a:rPr lang="en-US" dirty="0"/>
            </a:br>
            <a:endParaRPr lang="en-US" dirty="0"/>
          </a:p>
        </p:txBody>
      </p:sp>
    </p:spTree>
    <p:extLst>
      <p:ext uri="{BB962C8B-B14F-4D97-AF65-F5344CB8AC3E}">
        <p14:creationId xmlns:p14="http://schemas.microsoft.com/office/powerpoint/2010/main" val="145529150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B62E7BA9-61FF-6EC1-FD5D-167C6CBF1537}"/>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FFCF0C30-9D6D-F248-385C-77A90DD6EB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25453001-7F32-482B-16EF-514E6DB8F9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endParaRPr/>
          </a:p>
        </p:txBody>
      </p:sp>
    </p:spTree>
    <p:extLst>
      <p:ext uri="{BB962C8B-B14F-4D97-AF65-F5344CB8AC3E}">
        <p14:creationId xmlns:p14="http://schemas.microsoft.com/office/powerpoint/2010/main" val="22531490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4FBA3CB3-BAA5-D375-3B5D-36CE761445D5}"/>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C7FCB760-0742-D2ED-8056-816340C2FC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4160CE9F-BE48-0496-0B33-D4B02D93799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280470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a:extLst>
            <a:ext uri="{FF2B5EF4-FFF2-40B4-BE49-F238E27FC236}">
              <a16:creationId xmlns:a16="http://schemas.microsoft.com/office/drawing/2014/main" id="{A02FE8F0-0A43-5CA6-C3FE-050BC2A11967}"/>
            </a:ext>
          </a:extLst>
        </p:cNvPr>
        <p:cNvGrpSpPr/>
        <p:nvPr/>
      </p:nvGrpSpPr>
      <p:grpSpPr>
        <a:xfrm>
          <a:off x="0" y="0"/>
          <a:ext cx="0" cy="0"/>
          <a:chOff x="0" y="0"/>
          <a:chExt cx="0" cy="0"/>
        </a:xfrm>
      </p:grpSpPr>
      <p:sp>
        <p:nvSpPr>
          <p:cNvPr id="60" name="Google Shape;60;g35f391192_00:notes">
            <a:extLst>
              <a:ext uri="{FF2B5EF4-FFF2-40B4-BE49-F238E27FC236}">
                <a16:creationId xmlns:a16="http://schemas.microsoft.com/office/drawing/2014/main" id="{A4BCB45C-B962-B80E-A259-D65A55929B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a:extLst>
              <a:ext uri="{FF2B5EF4-FFF2-40B4-BE49-F238E27FC236}">
                <a16:creationId xmlns:a16="http://schemas.microsoft.com/office/drawing/2014/main" id="{E38AB6F9-24F3-9630-49C0-258DCC3C03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075657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19BDDADA-FFDC-83F3-2FFD-F5DBF23FF24B}"/>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B1A13045-90DB-316B-3579-18A15109F8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5A9BAC64-68CF-62B1-56B8-71E5764E8F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464614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ACE024E7-A1C3-65AB-963A-566B23E801B7}"/>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8D6C014B-5C47-75E1-7696-1616D1B8CC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30E45C67-CFF1-F26C-A751-612F628FF1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6746761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D02FA30D-D125-C495-2CBA-711B0BEB098B}"/>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638C00E8-4DB0-CA20-74BF-571FD296EDF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161928D7-E261-D82C-CB64-9FFADD54CE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751902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677300A3-C5EE-0E15-11A9-73E3E204CA84}"/>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A3C8B562-D358-109E-6BD5-D5EA5B8207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3071367B-C95F-FC3A-F6F2-5F26C64DD6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E6E6E6"/>
                </a:solidFill>
                <a:effectLst/>
                <a:latin typeface="Segoe UI" panose="020B0502040204020203" pitchFamily="34" charset="0"/>
              </a:rPr>
              <a:t>The templating language of the Semantic Kernel SDK allows you to create dynamic prompts. The language supports three features: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Using variables.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Calling external functions.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Passing arguments to functions.</a:t>
            </a:r>
          </a:p>
          <a:p>
            <a:pPr marL="0" lvl="0" indent="0" algn="l" rtl="0">
              <a:spcBef>
                <a:spcPts val="0"/>
              </a:spcBef>
              <a:spcAft>
                <a:spcPts val="0"/>
              </a:spcAft>
              <a:buNone/>
            </a:pPr>
            <a:r>
              <a:rPr lang="en-US" b="0" i="0" dirty="0">
                <a:solidFill>
                  <a:srgbClr val="E6E6E6"/>
                </a:solidFill>
                <a:effectLst/>
                <a:latin typeface="Segoe UI" panose="020B0502040204020203" pitchFamily="34" charset="0"/>
              </a:rPr>
              <a:t>To embed expressions in your prompts, the templating language uses curly brackets </a:t>
            </a:r>
            <a:r>
              <a:rPr lang="en-US" dirty="0"/>
              <a:t>{{...}}</a:t>
            </a:r>
            <a:r>
              <a:rPr lang="en-US" b="0" i="0" dirty="0">
                <a:solidFill>
                  <a:srgbClr val="E6E6E6"/>
                </a:solidFill>
                <a:effectLst/>
                <a:latin typeface="Segoe UI" panose="020B0502040204020203" pitchFamily="34" charset="0"/>
              </a:rPr>
              <a:t> and variables are denoted by a dollar sign </a:t>
            </a:r>
            <a:r>
              <a:rPr lang="en-US" dirty="0"/>
              <a:t>$</a:t>
            </a:r>
            <a:r>
              <a:rPr lang="en-US" b="0" i="0" dirty="0">
                <a:solidFill>
                  <a:srgbClr val="E6E6E6"/>
                </a:solidFill>
                <a:effectLst/>
                <a:latin typeface="Segoe UI" panose="020B0502040204020203" pitchFamily="34" charset="0"/>
              </a:rPr>
              <a:t>.</a:t>
            </a:r>
            <a:endParaRPr dirty="0"/>
          </a:p>
        </p:txBody>
      </p:sp>
    </p:spTree>
    <p:extLst>
      <p:ext uri="{BB962C8B-B14F-4D97-AF65-F5344CB8AC3E}">
        <p14:creationId xmlns:p14="http://schemas.microsoft.com/office/powerpoint/2010/main" val="73005995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EDD4E3F6-875D-C728-6ECA-434EDF75766C}"/>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8E65BD2C-4716-A172-9584-D9C20C4227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59182096-696D-DF21-4F0C-A232C173F9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E6E6E6"/>
                </a:solidFill>
                <a:effectLst/>
                <a:latin typeface="Segoe UI" panose="020B0502040204020203" pitchFamily="34" charset="0"/>
              </a:rPr>
              <a:t>The templating language of the Semantic Kernel SDK allows you to create dynamic prompts. The language supports three features: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Using variables.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Calling external functions.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Passing arguments to functions.</a:t>
            </a:r>
          </a:p>
          <a:p>
            <a:pPr marL="0" lvl="0" indent="0" algn="l" rtl="0">
              <a:spcBef>
                <a:spcPts val="0"/>
              </a:spcBef>
              <a:spcAft>
                <a:spcPts val="0"/>
              </a:spcAft>
              <a:buNone/>
            </a:pPr>
            <a:r>
              <a:rPr lang="en-US" b="0" i="0" dirty="0">
                <a:solidFill>
                  <a:srgbClr val="E6E6E6"/>
                </a:solidFill>
                <a:effectLst/>
                <a:latin typeface="Segoe UI" panose="020B0502040204020203" pitchFamily="34" charset="0"/>
              </a:rPr>
              <a:t>To embed expressions in your prompts, the templating language uses curly brackets </a:t>
            </a:r>
            <a:r>
              <a:rPr lang="en-US" dirty="0"/>
              <a:t>{{...}}</a:t>
            </a:r>
            <a:r>
              <a:rPr lang="en-US" b="0" i="0" dirty="0">
                <a:solidFill>
                  <a:srgbClr val="E6E6E6"/>
                </a:solidFill>
                <a:effectLst/>
                <a:latin typeface="Segoe UI" panose="020B0502040204020203" pitchFamily="34" charset="0"/>
              </a:rPr>
              <a:t> and variables are denoted by a dollar sign </a:t>
            </a:r>
            <a:r>
              <a:rPr lang="en-US" dirty="0"/>
              <a:t>$</a:t>
            </a:r>
            <a:r>
              <a:rPr lang="en-US" b="0" i="0" dirty="0">
                <a:solidFill>
                  <a:srgbClr val="E6E6E6"/>
                </a:solidFill>
                <a:effectLst/>
                <a:latin typeface="Segoe UI" panose="020B0502040204020203" pitchFamily="34" charset="0"/>
              </a:rPr>
              <a:t>.</a:t>
            </a:r>
            <a:endParaRPr dirty="0"/>
          </a:p>
        </p:txBody>
      </p:sp>
    </p:spTree>
    <p:extLst>
      <p:ext uri="{BB962C8B-B14F-4D97-AF65-F5344CB8AC3E}">
        <p14:creationId xmlns:p14="http://schemas.microsoft.com/office/powerpoint/2010/main" val="15824799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3EF1B009-54F6-17DB-797C-31A806D23895}"/>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5C9B8EF7-2639-5590-D632-89F7EB1CEF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59D3A4FE-6652-F09D-640A-CEE98FC2A1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Step-by-step tutorials to set up the SDK </a:t>
            </a:r>
            <a:r>
              <a:rPr lang="en-US" dirty="0" err="1"/>
              <a:t>environment.Practical</a:t>
            </a:r>
            <a:r>
              <a:rPr lang="en-US" dirty="0"/>
              <a:t> exercises to build and deploy </a:t>
            </a:r>
            <a:r>
              <a:rPr lang="en-US" dirty="0" err="1"/>
              <a:t>plugins.Lab</a:t>
            </a:r>
            <a:r>
              <a:rPr lang="en-US" dirty="0"/>
              <a:t> tasks focused on using AI models like OpenAI’s GPT or Azure AI.</a:t>
            </a:r>
            <a:endParaRPr dirty="0"/>
          </a:p>
        </p:txBody>
      </p:sp>
    </p:spTree>
    <p:extLst>
      <p:ext uri="{BB962C8B-B14F-4D97-AF65-F5344CB8AC3E}">
        <p14:creationId xmlns:p14="http://schemas.microsoft.com/office/powerpoint/2010/main" val="225306290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FF1E400A-2554-DAD1-DB45-5514F8E7C690}"/>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1ED34E08-6129-647C-FE80-A1BD518931F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A60841D8-A2A7-9347-9BF4-011A670BEB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E6E6E6"/>
                </a:solidFill>
                <a:effectLst/>
                <a:latin typeface="Segoe UI" panose="020B0502040204020203" pitchFamily="34" charset="0"/>
              </a:rPr>
              <a:t>The templating language of the Semantic Kernel SDK allows you to create dynamic prompts. The language supports three features: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Using variables.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Calling external functions.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Passing arguments to functions.</a:t>
            </a:r>
          </a:p>
          <a:p>
            <a:pPr marL="0" lvl="0" indent="0" algn="l" rtl="0">
              <a:spcBef>
                <a:spcPts val="0"/>
              </a:spcBef>
              <a:spcAft>
                <a:spcPts val="0"/>
              </a:spcAft>
              <a:buNone/>
            </a:pPr>
            <a:r>
              <a:rPr lang="en-US" b="0" i="0" dirty="0">
                <a:solidFill>
                  <a:srgbClr val="E6E6E6"/>
                </a:solidFill>
                <a:effectLst/>
                <a:latin typeface="Segoe UI" panose="020B0502040204020203" pitchFamily="34" charset="0"/>
              </a:rPr>
              <a:t>To embed expressions in your prompts, the templating language uses curly brackets </a:t>
            </a:r>
            <a:r>
              <a:rPr lang="en-US" dirty="0"/>
              <a:t>{{...}}</a:t>
            </a:r>
            <a:r>
              <a:rPr lang="en-US" b="0" i="0" dirty="0">
                <a:solidFill>
                  <a:srgbClr val="E6E6E6"/>
                </a:solidFill>
                <a:effectLst/>
                <a:latin typeface="Segoe UI" panose="020B0502040204020203" pitchFamily="34" charset="0"/>
              </a:rPr>
              <a:t> and variables are denoted by a dollar sign </a:t>
            </a:r>
            <a:r>
              <a:rPr lang="en-US" dirty="0"/>
              <a:t>$</a:t>
            </a:r>
            <a:r>
              <a:rPr lang="en-US" b="0" i="0" dirty="0">
                <a:solidFill>
                  <a:srgbClr val="E6E6E6"/>
                </a:solidFill>
                <a:effectLst/>
                <a:latin typeface="Segoe UI" panose="020B0502040204020203" pitchFamily="34" charset="0"/>
              </a:rPr>
              <a:t>.</a:t>
            </a:r>
            <a:endParaRPr dirty="0"/>
          </a:p>
        </p:txBody>
      </p:sp>
    </p:spTree>
    <p:extLst>
      <p:ext uri="{BB962C8B-B14F-4D97-AF65-F5344CB8AC3E}">
        <p14:creationId xmlns:p14="http://schemas.microsoft.com/office/powerpoint/2010/main" val="48915906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a:extLst>
            <a:ext uri="{FF2B5EF4-FFF2-40B4-BE49-F238E27FC236}">
              <a16:creationId xmlns:a16="http://schemas.microsoft.com/office/drawing/2014/main" id="{6CAD76CC-DEFF-824E-A574-76D298F545CC}"/>
            </a:ext>
          </a:extLst>
        </p:cNvPr>
        <p:cNvGrpSpPr/>
        <p:nvPr/>
      </p:nvGrpSpPr>
      <p:grpSpPr>
        <a:xfrm>
          <a:off x="0" y="0"/>
          <a:ext cx="0" cy="0"/>
          <a:chOff x="0" y="0"/>
          <a:chExt cx="0" cy="0"/>
        </a:xfrm>
      </p:grpSpPr>
      <p:sp>
        <p:nvSpPr>
          <p:cNvPr id="994" name="Google Shape;994;g35f391192_045:notes">
            <a:extLst>
              <a:ext uri="{FF2B5EF4-FFF2-40B4-BE49-F238E27FC236}">
                <a16:creationId xmlns:a16="http://schemas.microsoft.com/office/drawing/2014/main" id="{97B93509-2CDA-4008-890C-450BFEE088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a:extLst>
              <a:ext uri="{FF2B5EF4-FFF2-40B4-BE49-F238E27FC236}">
                <a16:creationId xmlns:a16="http://schemas.microsoft.com/office/drawing/2014/main" id="{CF032A7A-D16B-67E3-8F55-07B6278C0B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E6E6E6"/>
                </a:solidFill>
                <a:effectLst/>
                <a:latin typeface="Segoe UI" panose="020B0502040204020203" pitchFamily="34" charset="0"/>
              </a:rPr>
              <a:t>The templating language of the Semantic Kernel SDK allows you to create dynamic prompts. The language supports three features: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Using variables.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Calling external functions.</a:t>
            </a:r>
          </a:p>
          <a:p>
            <a:pPr algn="l">
              <a:spcBef>
                <a:spcPts val="1200"/>
              </a:spcBef>
              <a:spcAft>
                <a:spcPts val="1200"/>
              </a:spcAft>
              <a:buFont typeface="Arial" panose="020B0604020202020204" pitchFamily="34" charset="0"/>
              <a:buChar char="•"/>
            </a:pPr>
            <a:r>
              <a:rPr lang="en-US" b="0" i="0" dirty="0">
                <a:solidFill>
                  <a:srgbClr val="E6E6E6"/>
                </a:solidFill>
                <a:effectLst/>
                <a:latin typeface="Segoe UI" panose="020B0502040204020203" pitchFamily="34" charset="0"/>
              </a:rPr>
              <a:t>Passing arguments to functions.</a:t>
            </a:r>
          </a:p>
          <a:p>
            <a:pPr marL="0" lvl="0" indent="0" algn="l" rtl="0">
              <a:spcBef>
                <a:spcPts val="0"/>
              </a:spcBef>
              <a:spcAft>
                <a:spcPts val="0"/>
              </a:spcAft>
              <a:buNone/>
            </a:pPr>
            <a:r>
              <a:rPr lang="en-US" b="0" i="0" dirty="0">
                <a:solidFill>
                  <a:srgbClr val="E6E6E6"/>
                </a:solidFill>
                <a:effectLst/>
                <a:latin typeface="Segoe UI" panose="020B0502040204020203" pitchFamily="34" charset="0"/>
              </a:rPr>
              <a:t>To embed expressions in your prompts, the templating language uses curly brackets </a:t>
            </a:r>
            <a:r>
              <a:rPr lang="en-US" dirty="0"/>
              <a:t>{{...}}</a:t>
            </a:r>
            <a:r>
              <a:rPr lang="en-US" b="0" i="0" dirty="0">
                <a:solidFill>
                  <a:srgbClr val="E6E6E6"/>
                </a:solidFill>
                <a:effectLst/>
                <a:latin typeface="Segoe UI" panose="020B0502040204020203" pitchFamily="34" charset="0"/>
              </a:rPr>
              <a:t> and variables are denoted by a dollar sign </a:t>
            </a:r>
            <a:r>
              <a:rPr lang="en-US" dirty="0"/>
              <a:t>$</a:t>
            </a:r>
            <a:r>
              <a:rPr lang="en-US" b="0" i="0" dirty="0">
                <a:solidFill>
                  <a:srgbClr val="E6E6E6"/>
                </a:solidFill>
                <a:effectLst/>
                <a:latin typeface="Segoe UI" panose="020B0502040204020203" pitchFamily="34" charset="0"/>
              </a:rPr>
              <a:t>.</a:t>
            </a:r>
            <a:endParaRPr dirty="0"/>
          </a:p>
        </p:txBody>
      </p:sp>
    </p:spTree>
    <p:extLst>
      <p:ext uri="{BB962C8B-B14F-4D97-AF65-F5344CB8AC3E}">
        <p14:creationId xmlns:p14="http://schemas.microsoft.com/office/powerpoint/2010/main" val="108709409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98EC2485-62CE-327C-F9D7-673FE8C183D0}"/>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37741FB4-34BB-0DB3-ED5F-FFCF288129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AF573775-B71F-3E3B-EEF2-923479CFC2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57185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18477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93852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216898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446118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425280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677554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02313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a:extLst>
            <a:ext uri="{FF2B5EF4-FFF2-40B4-BE49-F238E27FC236}">
              <a16:creationId xmlns:a16="http://schemas.microsoft.com/office/drawing/2014/main" id="{14A46DAA-5CB8-6165-FB6F-F119D79D6640}"/>
            </a:ext>
          </a:extLst>
        </p:cNvPr>
        <p:cNvGrpSpPr/>
        <p:nvPr/>
      </p:nvGrpSpPr>
      <p:grpSpPr>
        <a:xfrm>
          <a:off x="0" y="0"/>
          <a:ext cx="0" cy="0"/>
          <a:chOff x="0" y="0"/>
          <a:chExt cx="0" cy="0"/>
        </a:xfrm>
      </p:grpSpPr>
      <p:sp>
        <p:nvSpPr>
          <p:cNvPr id="591" name="Google Shape;591;p:notes">
            <a:extLst>
              <a:ext uri="{FF2B5EF4-FFF2-40B4-BE49-F238E27FC236}">
                <a16:creationId xmlns:a16="http://schemas.microsoft.com/office/drawing/2014/main" id="{B1E973A8-0F17-A8D4-FE98-229882785C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a:extLst>
              <a:ext uri="{FF2B5EF4-FFF2-40B4-BE49-F238E27FC236}">
                <a16:creationId xmlns:a16="http://schemas.microsoft.com/office/drawing/2014/main" id="{46C4A978-0498-1F12-2780-3D6A07F9ACD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94705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34856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607330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
        <p:cNvGrpSpPr/>
        <p:nvPr/>
      </p:nvGrpSpPr>
      <p:grpSpPr>
        <a:xfrm>
          <a:off x="0" y="0"/>
          <a:ext cx="0" cy="0"/>
          <a:chOff x="0" y="0"/>
          <a:chExt cx="0" cy="0"/>
        </a:xfrm>
      </p:grpSpPr>
      <p:sp>
        <p:nvSpPr>
          <p:cNvPr id="1142" name="Google Shape;114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 name="Google Shape;114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719985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016665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90246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
        <p:cNvGrpSpPr/>
        <p:nvPr/>
      </p:nvGrpSpPr>
      <p:grpSpPr>
        <a:xfrm>
          <a:off x="0" y="0"/>
          <a:ext cx="0" cy="0"/>
          <a:chOff x="0" y="0"/>
          <a:chExt cx="0" cy="0"/>
        </a:xfrm>
      </p:grpSpPr>
      <p:sp>
        <p:nvSpPr>
          <p:cNvPr id="1697" name="Google Shape;169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8" name="Google Shape;169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990670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0"/>
        <p:cNvGrpSpPr/>
        <p:nvPr/>
      </p:nvGrpSpPr>
      <p:grpSpPr>
        <a:xfrm>
          <a:off x="0" y="0"/>
          <a:ext cx="0" cy="0"/>
          <a:chOff x="0" y="0"/>
          <a:chExt cx="0" cy="0"/>
        </a:xfrm>
      </p:grpSpPr>
      <p:sp>
        <p:nvSpPr>
          <p:cNvPr id="1731" name="Google Shape;1731;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2" name="Google Shape;1732;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640649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2"/>
        <p:cNvGrpSpPr/>
        <p:nvPr/>
      </p:nvGrpSpPr>
      <p:grpSpPr>
        <a:xfrm>
          <a:off x="0" y="0"/>
          <a:ext cx="0" cy="0"/>
          <a:chOff x="0" y="0"/>
          <a:chExt cx="0" cy="0"/>
        </a:xfrm>
      </p:grpSpPr>
      <p:sp>
        <p:nvSpPr>
          <p:cNvPr id="1743" name="Google Shape;1743;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4" name="Google Shape;1744;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356096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4"/>
        <p:cNvGrpSpPr/>
        <p:nvPr/>
      </p:nvGrpSpPr>
      <p:grpSpPr>
        <a:xfrm>
          <a:off x="0" y="0"/>
          <a:ext cx="0" cy="0"/>
          <a:chOff x="0" y="0"/>
          <a:chExt cx="0" cy="0"/>
        </a:xfrm>
      </p:grpSpPr>
      <p:sp>
        <p:nvSpPr>
          <p:cNvPr id="1975" name="Google Shape;1975;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6" name="Google Shape;1976;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236075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3"/>
        <p:cNvGrpSpPr/>
        <p:nvPr/>
      </p:nvGrpSpPr>
      <p:grpSpPr>
        <a:xfrm>
          <a:off x="0" y="0"/>
          <a:ext cx="0" cy="0"/>
          <a:chOff x="0" y="0"/>
          <a:chExt cx="0" cy="0"/>
        </a:xfrm>
      </p:grpSpPr>
      <p:sp>
        <p:nvSpPr>
          <p:cNvPr id="2004" name="Google Shape;200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5" name="Google Shape;200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4324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t>Together, we’ll unlock the power of Generative AI with .NET and Azure AI Services. From fundamental concepts to hands-on labs, this course will give you the skills to build intelligent, cutting-edge applications. Let’s get to work and make something amazing!"</a:t>
            </a:r>
          </a:p>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2"/>
        <p:cNvGrpSpPr/>
        <p:nvPr/>
      </p:nvGrpSpPr>
      <p:grpSpPr>
        <a:xfrm>
          <a:off x="0" y="0"/>
          <a:ext cx="0" cy="0"/>
          <a:chOff x="0" y="0"/>
          <a:chExt cx="0" cy="0"/>
        </a:xfrm>
      </p:grpSpPr>
      <p:sp>
        <p:nvSpPr>
          <p:cNvPr id="2033" name="Google Shape;2033;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4" name="Google Shape;2034;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255146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27017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5"/>
        <p:cNvGrpSpPr/>
        <p:nvPr/>
      </p:nvGrpSpPr>
      <p:grpSpPr>
        <a:xfrm>
          <a:off x="0" y="0"/>
          <a:ext cx="0" cy="0"/>
          <a:chOff x="0" y="0"/>
          <a:chExt cx="0" cy="0"/>
        </a:xfrm>
      </p:grpSpPr>
      <p:sp>
        <p:nvSpPr>
          <p:cNvPr id="2226" name="Google Shape;2226;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7" name="Google Shape;2227;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952775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2"/>
        <p:cNvGrpSpPr/>
        <p:nvPr/>
      </p:nvGrpSpPr>
      <p:grpSpPr>
        <a:xfrm>
          <a:off x="0" y="0"/>
          <a:ext cx="0" cy="0"/>
          <a:chOff x="0" y="0"/>
          <a:chExt cx="0" cy="0"/>
        </a:xfrm>
      </p:grpSpPr>
      <p:sp>
        <p:nvSpPr>
          <p:cNvPr id="2233" name="Google Shape;2233;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4" name="Google Shape;2234;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83571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0"/>
        <p:cNvGrpSpPr/>
        <p:nvPr/>
      </p:nvGrpSpPr>
      <p:grpSpPr>
        <a:xfrm>
          <a:off x="0" y="0"/>
          <a:ext cx="0" cy="0"/>
          <a:chOff x="0" y="0"/>
          <a:chExt cx="0" cy="0"/>
        </a:xfrm>
      </p:grpSpPr>
      <p:sp>
        <p:nvSpPr>
          <p:cNvPr id="2241" name="Google Shape;2241;gc620bbb036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2" name="Google Shape;2242;gc620bbb03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412423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7"/>
        <p:cNvGrpSpPr/>
        <p:nvPr/>
      </p:nvGrpSpPr>
      <p:grpSpPr>
        <a:xfrm>
          <a:off x="0" y="0"/>
          <a:ext cx="0" cy="0"/>
          <a:chOff x="0" y="0"/>
          <a:chExt cx="0" cy="0"/>
        </a:xfrm>
      </p:grpSpPr>
      <p:sp>
        <p:nvSpPr>
          <p:cNvPr id="2248" name="Google Shape;2248;gc620bbb03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9" name="Google Shape;2249;gc620bbb03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930435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0"/>
        <p:cNvGrpSpPr/>
        <p:nvPr/>
      </p:nvGrpSpPr>
      <p:grpSpPr>
        <a:xfrm>
          <a:off x="0" y="0"/>
          <a:ext cx="0" cy="0"/>
          <a:chOff x="0" y="0"/>
          <a:chExt cx="0" cy="0"/>
        </a:xfrm>
      </p:grpSpPr>
      <p:sp>
        <p:nvSpPr>
          <p:cNvPr id="2291" name="Google Shape;2291;gc620bbb036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2" name="Google Shape;2292;gc620bbb036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185136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c620bbb036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c620bbb036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949446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9"/>
        <p:cNvGrpSpPr/>
        <p:nvPr/>
      </p:nvGrpSpPr>
      <p:grpSpPr>
        <a:xfrm>
          <a:off x="0" y="0"/>
          <a:ext cx="0" cy="0"/>
          <a:chOff x="0" y="0"/>
          <a:chExt cx="0" cy="0"/>
        </a:xfrm>
      </p:grpSpPr>
      <p:sp>
        <p:nvSpPr>
          <p:cNvPr id="2330" name="Google Shape;2330;gc620bbb03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1" name="Google Shape;2331;gc620bbb03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008516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7"/>
        <p:cNvGrpSpPr/>
        <p:nvPr/>
      </p:nvGrpSpPr>
      <p:grpSpPr>
        <a:xfrm>
          <a:off x="0" y="0"/>
          <a:ext cx="0" cy="0"/>
          <a:chOff x="0" y="0"/>
          <a:chExt cx="0" cy="0"/>
        </a:xfrm>
      </p:grpSpPr>
      <p:sp>
        <p:nvSpPr>
          <p:cNvPr id="2348" name="Google Shape;2348;gc620bbb036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9" name="Google Shape;2349;gc620bbb03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92559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62184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7"/>
        <p:cNvGrpSpPr/>
        <p:nvPr/>
      </p:nvGrpSpPr>
      <p:grpSpPr>
        <a:xfrm>
          <a:off x="0" y="0"/>
          <a:ext cx="0" cy="0"/>
          <a:chOff x="0" y="0"/>
          <a:chExt cx="0" cy="0"/>
        </a:xfrm>
      </p:grpSpPr>
      <p:sp>
        <p:nvSpPr>
          <p:cNvPr id="2388" name="Google Shape;2388;gc620bbb036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9" name="Google Shape;2389;gc620bbb036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915816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3"/>
        <p:cNvGrpSpPr/>
        <p:nvPr/>
      </p:nvGrpSpPr>
      <p:grpSpPr>
        <a:xfrm>
          <a:off x="0" y="0"/>
          <a:ext cx="0" cy="0"/>
          <a:chOff x="0" y="0"/>
          <a:chExt cx="0" cy="0"/>
        </a:xfrm>
      </p:grpSpPr>
      <p:sp>
        <p:nvSpPr>
          <p:cNvPr id="2414" name="Google Shape;2414;gc620bbb036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5" name="Google Shape;2415;gc620bbb036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6705585"/>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7"/>
        <p:cNvGrpSpPr/>
        <p:nvPr/>
      </p:nvGrpSpPr>
      <p:grpSpPr>
        <a:xfrm>
          <a:off x="0" y="0"/>
          <a:ext cx="0" cy="0"/>
          <a:chOff x="0" y="0"/>
          <a:chExt cx="0" cy="0"/>
        </a:xfrm>
      </p:grpSpPr>
      <p:sp>
        <p:nvSpPr>
          <p:cNvPr id="2428" name="Google Shape;2428;gc620bbb036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9" name="Google Shape;2429;gc620bbb036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379931"/>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7"/>
        <p:cNvGrpSpPr/>
        <p:nvPr/>
      </p:nvGrpSpPr>
      <p:grpSpPr>
        <a:xfrm>
          <a:off x="0" y="0"/>
          <a:ext cx="0" cy="0"/>
          <a:chOff x="0" y="0"/>
          <a:chExt cx="0" cy="0"/>
        </a:xfrm>
      </p:grpSpPr>
      <p:sp>
        <p:nvSpPr>
          <p:cNvPr id="2518" name="Google Shape;2518;gc620bbb036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9" name="Google Shape;2519;gc620bbb036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4237918"/>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4"/>
        <p:cNvGrpSpPr/>
        <p:nvPr/>
      </p:nvGrpSpPr>
      <p:grpSpPr>
        <a:xfrm>
          <a:off x="0" y="0"/>
          <a:ext cx="0" cy="0"/>
          <a:chOff x="0" y="0"/>
          <a:chExt cx="0" cy="0"/>
        </a:xfrm>
      </p:grpSpPr>
      <p:sp>
        <p:nvSpPr>
          <p:cNvPr id="2525" name="Google Shape;2525;g70b9f856d4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6" name="Google Shape;2526;g70b9f856d4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632592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4"/>
        <p:cNvGrpSpPr/>
        <p:nvPr/>
      </p:nvGrpSpPr>
      <p:grpSpPr>
        <a:xfrm>
          <a:off x="0" y="0"/>
          <a:ext cx="0" cy="0"/>
          <a:chOff x="0" y="0"/>
          <a:chExt cx="0" cy="0"/>
        </a:xfrm>
      </p:grpSpPr>
      <p:sp>
        <p:nvSpPr>
          <p:cNvPr id="3815" name="Google Shape;3815;g70b9f856d4_0_3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6" name="Google Shape;3816;g70b9f856d4_0_3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958527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5"/>
        <p:cNvGrpSpPr/>
        <p:nvPr/>
      </p:nvGrpSpPr>
      <p:grpSpPr>
        <a:xfrm>
          <a:off x="0" y="0"/>
          <a:ext cx="0" cy="0"/>
          <a:chOff x="0" y="0"/>
          <a:chExt cx="0" cy="0"/>
        </a:xfrm>
      </p:grpSpPr>
      <p:sp>
        <p:nvSpPr>
          <p:cNvPr id="4706" name="Google Shape;4706;g35694cd56_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7" name="Google Shape;4707;g35694cd56_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482808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5"/>
        <p:cNvGrpSpPr/>
        <p:nvPr/>
      </p:nvGrpSpPr>
      <p:grpSpPr>
        <a:xfrm>
          <a:off x="0" y="0"/>
          <a:ext cx="0" cy="0"/>
          <a:chOff x="0" y="0"/>
          <a:chExt cx="0" cy="0"/>
        </a:xfrm>
      </p:grpSpPr>
      <p:sp>
        <p:nvSpPr>
          <p:cNvPr id="4996" name="Google Shape;4996;g77a0abe9bc_2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7" name="Google Shape;4997;g77a0abe9bc_2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920192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5"/>
        <p:cNvGrpSpPr/>
        <p:nvPr/>
      </p:nvGrpSpPr>
      <p:grpSpPr>
        <a:xfrm>
          <a:off x="0" y="0"/>
          <a:ext cx="0" cy="0"/>
          <a:chOff x="0" y="0"/>
          <a:chExt cx="0" cy="0"/>
        </a:xfrm>
      </p:grpSpPr>
      <p:sp>
        <p:nvSpPr>
          <p:cNvPr id="5446" name="Google Shape;5446;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7" name="Google Shape;5447;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767045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2"/>
        <p:cNvGrpSpPr/>
        <p:nvPr/>
      </p:nvGrpSpPr>
      <p:grpSpPr>
        <a:xfrm>
          <a:off x="0" y="0"/>
          <a:ext cx="0" cy="0"/>
          <a:chOff x="0" y="0"/>
          <a:chExt cx="0" cy="0"/>
        </a:xfrm>
      </p:grpSpPr>
      <p:sp>
        <p:nvSpPr>
          <p:cNvPr id="5453" name="Google Shape;5453;g41a98d525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4" name="Google Shape;5454;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5823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8"/>
        <p:cNvGrpSpPr/>
        <p:nvPr/>
      </p:nvGrpSpPr>
      <p:grpSpPr>
        <a:xfrm>
          <a:off x="0" y="0"/>
          <a:ext cx="0" cy="0"/>
          <a:chOff x="0" y="0"/>
          <a:chExt cx="0" cy="0"/>
        </a:xfrm>
      </p:grpSpPr>
      <p:sp>
        <p:nvSpPr>
          <p:cNvPr id="49" name="Google Shape;49;p9"/>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p:nvPr/>
        </p:nvSpPr>
        <p:spPr>
          <a:xfrm rot="5400000">
            <a:off x="-100350" y="4448760"/>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txBox="1">
            <a:spLocks noGrp="1"/>
          </p:cNvSpPr>
          <p:nvPr>
            <p:ph type="body" idx="1"/>
          </p:nvPr>
        </p:nvSpPr>
        <p:spPr>
          <a:xfrm>
            <a:off x="457200" y="4406309"/>
            <a:ext cx="8229600" cy="519600"/>
          </a:xfrm>
          <a:prstGeom prst="rect">
            <a:avLst/>
          </a:prstGeom>
        </p:spPr>
        <p:txBody>
          <a:bodyPr spcFirstLastPara="1" wrap="square" lIns="0" tIns="0" rIns="0" bIns="0" anchor="t" anchorCtr="0">
            <a:noAutofit/>
          </a:bodyPr>
          <a:lstStyle>
            <a:lvl1pPr marL="457200" lvl="0" indent="-228600">
              <a:spcBef>
                <a:spcPts val="360"/>
              </a:spcBef>
              <a:spcAft>
                <a:spcPts val="0"/>
              </a:spcAft>
              <a:buSzPts val="1800"/>
              <a:buNone/>
              <a:defRPr sz="1800"/>
            </a:lvl1pPr>
          </a:lstStyle>
          <a:p>
            <a:endParaRPr/>
          </a:p>
        </p:txBody>
      </p:sp>
      <p:sp>
        <p:nvSpPr>
          <p:cNvPr id="52" name="Google Shape;52;p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214543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1085850" y="2031025"/>
            <a:ext cx="46767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4" name="Google Shape;14;p3"/>
          <p:cNvSpPr txBox="1">
            <a:spLocks noGrp="1"/>
          </p:cNvSpPr>
          <p:nvPr>
            <p:ph type="subTitle" idx="1"/>
          </p:nvPr>
        </p:nvSpPr>
        <p:spPr>
          <a:xfrm>
            <a:off x="1085850" y="3287726"/>
            <a:ext cx="4676700" cy="3837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8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15" name="Google Shape;15;p3"/>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29" name="Google Shape;29;p6"/>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6"/>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4" name="Google Shape;34;p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0"/>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Quote">
    <p:bg>
      <p:bgPr>
        <a:gradFill>
          <a:gsLst>
            <a:gs pos="0">
              <a:schemeClr val="accent1"/>
            </a:gs>
            <a:gs pos="50000">
              <a:schemeClr val="accent1"/>
            </a:gs>
            <a:gs pos="100000">
              <a:schemeClr val="accent2"/>
            </a:gs>
          </a:gsLst>
          <a:lin ang="16200038" scaled="0"/>
        </a:gradFill>
        <a:effectLst/>
      </p:bgPr>
    </p:bg>
    <p:spTree>
      <p:nvGrpSpPr>
        <p:cNvPr id="1" name="Shape 16"/>
        <p:cNvGrpSpPr/>
        <p:nvPr/>
      </p:nvGrpSpPr>
      <p:grpSpPr>
        <a:xfrm>
          <a:off x="0" y="0"/>
          <a:ext cx="0" cy="0"/>
          <a:chOff x="0" y="0"/>
          <a:chExt cx="0" cy="0"/>
        </a:xfrm>
      </p:grpSpPr>
      <p:sp>
        <p:nvSpPr>
          <p:cNvPr id="17" name="Google Shape;17;p4"/>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rot="5400000">
            <a:off x="-303375" y="927405"/>
            <a:ext cx="1416300" cy="8097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1039050" y="1028325"/>
            <a:ext cx="4742700" cy="3579900"/>
          </a:xfrm>
          <a:prstGeom prst="rect">
            <a:avLst/>
          </a:prstGeom>
        </p:spPr>
        <p:txBody>
          <a:bodyPr spcFirstLastPara="1" wrap="square" lIns="0" tIns="0" rIns="0" bIns="0" anchor="t" anchorCtr="0">
            <a:noAutofit/>
          </a:bodyPr>
          <a:lstStyle>
            <a:lvl1pPr marL="457200" lvl="0" indent="-431800" rtl="0">
              <a:spcBef>
                <a:spcPts val="600"/>
              </a:spcBef>
              <a:spcAft>
                <a:spcPts val="0"/>
              </a:spcAft>
              <a:buClr>
                <a:schemeClr val="lt1"/>
              </a:buClr>
              <a:buSzPts val="3200"/>
              <a:buChar char="▸"/>
              <a:defRPr sz="3200">
                <a:solidFill>
                  <a:schemeClr val="lt1"/>
                </a:solidFill>
              </a:defRPr>
            </a:lvl1pPr>
            <a:lvl2pPr marL="914400" lvl="1" indent="-431800" rtl="0">
              <a:spcBef>
                <a:spcPts val="600"/>
              </a:spcBef>
              <a:spcAft>
                <a:spcPts val="0"/>
              </a:spcAft>
              <a:buClr>
                <a:schemeClr val="lt1"/>
              </a:buClr>
              <a:buSzPts val="3200"/>
              <a:buChar char="▹"/>
              <a:defRPr sz="3200">
                <a:solidFill>
                  <a:schemeClr val="lt1"/>
                </a:solidFill>
              </a:defRPr>
            </a:lvl2pPr>
            <a:lvl3pPr marL="1371600" lvl="2" indent="-431800" rtl="0">
              <a:spcBef>
                <a:spcPts val="600"/>
              </a:spcBef>
              <a:spcAft>
                <a:spcPts val="0"/>
              </a:spcAft>
              <a:buClr>
                <a:schemeClr val="lt1"/>
              </a:buClr>
              <a:buSzPts val="3200"/>
              <a:buChar char="▹"/>
              <a:defRPr sz="3200">
                <a:solidFill>
                  <a:schemeClr val="lt1"/>
                </a:solidFill>
              </a:defRPr>
            </a:lvl3pPr>
            <a:lvl4pPr marL="1828800" lvl="3" indent="-431800" rtl="0">
              <a:spcBef>
                <a:spcPts val="600"/>
              </a:spcBef>
              <a:spcAft>
                <a:spcPts val="0"/>
              </a:spcAft>
              <a:buClr>
                <a:schemeClr val="lt1"/>
              </a:buClr>
              <a:buSzPts val="3200"/>
              <a:buChar char="▹"/>
              <a:defRPr sz="3200">
                <a:solidFill>
                  <a:schemeClr val="lt1"/>
                </a:solidFill>
              </a:defRPr>
            </a:lvl4pPr>
            <a:lvl5pPr marL="2286000" lvl="4" indent="-431800" rtl="0">
              <a:spcBef>
                <a:spcPts val="600"/>
              </a:spcBef>
              <a:spcAft>
                <a:spcPts val="0"/>
              </a:spcAft>
              <a:buClr>
                <a:schemeClr val="lt1"/>
              </a:buClr>
              <a:buSzPts val="3200"/>
              <a:buChar char="▹"/>
              <a:defRPr sz="3200">
                <a:solidFill>
                  <a:schemeClr val="lt1"/>
                </a:solidFill>
              </a:defRPr>
            </a:lvl5pPr>
            <a:lvl6pPr marL="2743200" lvl="5" indent="-431800" rtl="0">
              <a:spcBef>
                <a:spcPts val="600"/>
              </a:spcBef>
              <a:spcAft>
                <a:spcPts val="0"/>
              </a:spcAft>
              <a:buClr>
                <a:schemeClr val="lt1"/>
              </a:buClr>
              <a:buSzPts val="3200"/>
              <a:buChar char="▹"/>
              <a:defRPr sz="3200">
                <a:solidFill>
                  <a:schemeClr val="lt1"/>
                </a:solidFill>
              </a:defRPr>
            </a:lvl6pPr>
            <a:lvl7pPr marL="3200400" lvl="6" indent="-431800" rtl="0">
              <a:spcBef>
                <a:spcPts val="600"/>
              </a:spcBef>
              <a:spcAft>
                <a:spcPts val="0"/>
              </a:spcAft>
              <a:buClr>
                <a:schemeClr val="lt1"/>
              </a:buClr>
              <a:buSzPts val="3200"/>
              <a:buChar char="▹"/>
              <a:defRPr sz="3200">
                <a:solidFill>
                  <a:schemeClr val="lt1"/>
                </a:solidFill>
              </a:defRPr>
            </a:lvl7pPr>
            <a:lvl8pPr marL="3657600" lvl="7" indent="-431800" rtl="0">
              <a:spcBef>
                <a:spcPts val="600"/>
              </a:spcBef>
              <a:spcAft>
                <a:spcPts val="0"/>
              </a:spcAft>
              <a:buClr>
                <a:schemeClr val="lt1"/>
              </a:buClr>
              <a:buSzPts val="3200"/>
              <a:buChar char="▹"/>
              <a:defRPr sz="3200">
                <a:solidFill>
                  <a:schemeClr val="lt1"/>
                </a:solidFill>
              </a:defRPr>
            </a:lvl8pPr>
            <a:lvl9pPr marL="4114800" lvl="8" indent="-431800">
              <a:spcBef>
                <a:spcPts val="600"/>
              </a:spcBef>
              <a:spcAft>
                <a:spcPts val="0"/>
              </a:spcAft>
              <a:buClr>
                <a:schemeClr val="lt1"/>
              </a:buClr>
              <a:buSzPts val="3200"/>
              <a:buChar char="▹"/>
              <a:defRPr sz="3200">
                <a:solidFill>
                  <a:schemeClr val="lt1"/>
                </a:solidFill>
              </a:defRPr>
            </a:lvl9pPr>
          </a:lstStyle>
          <a:p>
            <a:endParaRPr/>
          </a:p>
        </p:txBody>
      </p:sp>
      <p:sp>
        <p:nvSpPr>
          <p:cNvPr id="20" name="Google Shape;20;p4"/>
          <p:cNvSpPr txBox="1"/>
          <p:nvPr/>
        </p:nvSpPr>
        <p:spPr>
          <a:xfrm>
            <a:off x="19050" y="933775"/>
            <a:ext cx="5310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8600" b="1">
                <a:solidFill>
                  <a:schemeClr val="accent2"/>
                </a:solidFill>
                <a:latin typeface="Raleway"/>
                <a:ea typeface="Raleway"/>
                <a:cs typeface="Raleway"/>
                <a:sym typeface="Raleway"/>
              </a:rPr>
              <a:t>“</a:t>
            </a:r>
            <a:endParaRPr sz="8600" b="1">
              <a:solidFill>
                <a:schemeClr val="accent2"/>
              </a:solidFill>
              <a:latin typeface="Raleway"/>
              <a:ea typeface="Raleway"/>
              <a:cs typeface="Raleway"/>
              <a:sym typeface="Raleway"/>
            </a:endParaRPr>
          </a:p>
        </p:txBody>
      </p:sp>
      <p:sp>
        <p:nvSpPr>
          <p:cNvPr id="21" name="Google Shape;21;p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9257722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2"/>
        <p:cNvGrpSpPr/>
        <p:nvPr/>
      </p:nvGrpSpPr>
      <p:grpSpPr>
        <a:xfrm>
          <a:off x="0" y="0"/>
          <a:ext cx="0" cy="0"/>
          <a:chOff x="0" y="0"/>
          <a:chExt cx="0" cy="0"/>
        </a:xfrm>
      </p:grpSpPr>
      <p:sp>
        <p:nvSpPr>
          <p:cNvPr id="23" name="Google Shape;23;p5"/>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6" name="Google Shape;26;p5"/>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55600">
              <a:spcBef>
                <a:spcPts val="600"/>
              </a:spcBef>
              <a:spcAft>
                <a:spcPts val="0"/>
              </a:spcAft>
              <a:buSzPts val="2000"/>
              <a:buChar char="▹"/>
              <a:defRPr/>
            </a:lvl4pPr>
            <a:lvl5pPr marL="2286000" lvl="4" indent="-355600">
              <a:spcBef>
                <a:spcPts val="600"/>
              </a:spcBef>
              <a:spcAft>
                <a:spcPts val="0"/>
              </a:spcAft>
              <a:buSzPts val="2000"/>
              <a:buChar char="▹"/>
              <a:defRPr/>
            </a:lvl5pPr>
            <a:lvl6pPr marL="2743200" lvl="5" indent="-355600">
              <a:spcBef>
                <a:spcPts val="600"/>
              </a:spcBef>
              <a:spcAft>
                <a:spcPts val="0"/>
              </a:spcAft>
              <a:buSzPts val="2000"/>
              <a:buChar char="▹"/>
              <a:defRPr/>
            </a:lvl6pPr>
            <a:lvl7pPr marL="3200400" lvl="6" indent="-355600">
              <a:spcBef>
                <a:spcPts val="600"/>
              </a:spcBef>
              <a:spcAft>
                <a:spcPts val="0"/>
              </a:spcAft>
              <a:buSzPts val="2000"/>
              <a:buChar char="▹"/>
              <a:defRPr/>
            </a:lvl7pPr>
            <a:lvl8pPr marL="3657600" lvl="7" indent="-355600">
              <a:spcBef>
                <a:spcPts val="600"/>
              </a:spcBef>
              <a:spcAft>
                <a:spcPts val="0"/>
              </a:spcAft>
              <a:buSzPts val="2000"/>
              <a:buChar char="▹"/>
              <a:defRPr/>
            </a:lvl8pPr>
            <a:lvl9pPr marL="4114800" lvl="8" indent="-355600">
              <a:spcBef>
                <a:spcPts val="600"/>
              </a:spcBef>
              <a:spcAft>
                <a:spcPts val="0"/>
              </a:spcAft>
              <a:buSzPts val="2000"/>
              <a:buChar char="▹"/>
              <a:defRPr/>
            </a:lvl9pPr>
          </a:lstStyle>
          <a:p>
            <a:endParaRPr/>
          </a:p>
        </p:txBody>
      </p:sp>
      <p:sp>
        <p:nvSpPr>
          <p:cNvPr id="27" name="Google Shape;27;p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411946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35"/>
        <p:cNvGrpSpPr/>
        <p:nvPr/>
      </p:nvGrpSpPr>
      <p:grpSpPr>
        <a:xfrm>
          <a:off x="0" y="0"/>
          <a:ext cx="0" cy="0"/>
          <a:chOff x="0" y="0"/>
          <a:chExt cx="0" cy="0"/>
        </a:xfrm>
      </p:grpSpPr>
      <p:sp>
        <p:nvSpPr>
          <p:cNvPr id="36" name="Google Shape;36;p7"/>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9" name="Google Shape;39;p7"/>
          <p:cNvSpPr txBox="1">
            <a:spLocks noGrp="1"/>
          </p:cNvSpPr>
          <p:nvPr>
            <p:ph type="body" idx="1"/>
          </p:nvPr>
        </p:nvSpPr>
        <p:spPr>
          <a:xfrm>
            <a:off x="4572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0" name="Google Shape;40;p7"/>
          <p:cNvSpPr txBox="1">
            <a:spLocks noGrp="1"/>
          </p:cNvSpPr>
          <p:nvPr>
            <p:ph type="body" idx="2"/>
          </p:nvPr>
        </p:nvSpPr>
        <p:spPr>
          <a:xfrm>
            <a:off x="329025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1" name="Google Shape;41;p7"/>
          <p:cNvSpPr txBox="1">
            <a:spLocks noGrp="1"/>
          </p:cNvSpPr>
          <p:nvPr>
            <p:ph type="body" idx="3"/>
          </p:nvPr>
        </p:nvSpPr>
        <p:spPr>
          <a:xfrm>
            <a:off x="61233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2" name="Google Shape;42;p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590736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dark">
  <p:cSld name="Blank dark">
    <p:bg>
      <p:bgPr>
        <a:gradFill>
          <a:gsLst>
            <a:gs pos="0">
              <a:schemeClr val="accent1"/>
            </a:gs>
            <a:gs pos="50000">
              <a:schemeClr val="accent1"/>
            </a:gs>
            <a:gs pos="100000">
              <a:schemeClr val="accent2"/>
            </a:gs>
          </a:gsLst>
          <a:lin ang="16200038" scaled="0"/>
        </a:gradFill>
        <a:effectLst/>
      </p:bgPr>
    </p:bg>
    <p:spTree>
      <p:nvGrpSpPr>
        <p:cNvPr id="1" name="Shape 56"/>
        <p:cNvGrpSpPr/>
        <p:nvPr/>
      </p:nvGrpSpPr>
      <p:grpSpPr>
        <a:xfrm>
          <a:off x="0" y="0"/>
          <a:ext cx="0" cy="0"/>
          <a:chOff x="0" y="0"/>
          <a:chExt cx="0" cy="0"/>
        </a:xfrm>
      </p:grpSpPr>
      <p:sp>
        <p:nvSpPr>
          <p:cNvPr id="57" name="Google Shape;57;p11"/>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rtl="0">
              <a:buNone/>
              <a:defRPr>
                <a:solidFill>
                  <a:schemeClr val="accent2"/>
                </a:solidFill>
              </a:defRPr>
            </a:lvl1pPr>
            <a:lvl2pPr lvl="1" rtl="0">
              <a:buNone/>
              <a:defRPr>
                <a:solidFill>
                  <a:schemeClr val="accent2"/>
                </a:solidFill>
              </a:defRPr>
            </a:lvl2pPr>
            <a:lvl3pPr lvl="2" rtl="0">
              <a:buNone/>
              <a:defRPr>
                <a:solidFill>
                  <a:schemeClr val="accent2"/>
                </a:solidFill>
              </a:defRPr>
            </a:lvl3pPr>
            <a:lvl4pPr lvl="3" rtl="0">
              <a:buNone/>
              <a:defRPr>
                <a:solidFill>
                  <a:schemeClr val="accent2"/>
                </a:solidFill>
              </a:defRPr>
            </a:lvl4pPr>
            <a:lvl5pPr lvl="4" rtl="0">
              <a:buNone/>
              <a:defRPr>
                <a:solidFill>
                  <a:schemeClr val="accent2"/>
                </a:solidFill>
              </a:defRPr>
            </a:lvl5pPr>
            <a:lvl6pPr lvl="5" rtl="0">
              <a:buNone/>
              <a:defRPr>
                <a:solidFill>
                  <a:schemeClr val="accent2"/>
                </a:solidFill>
              </a:defRPr>
            </a:lvl6pPr>
            <a:lvl7pPr lvl="6" rtl="0">
              <a:buNone/>
              <a:defRPr>
                <a:solidFill>
                  <a:schemeClr val="accent2"/>
                </a:solidFill>
              </a:defRPr>
            </a:lvl7pPr>
            <a:lvl8pPr lvl="7" rtl="0">
              <a:buNone/>
              <a:defRPr>
                <a:solidFill>
                  <a:schemeClr val="accent2"/>
                </a:solidFill>
              </a:defRPr>
            </a:lvl8pPr>
            <a:lvl9pPr lvl="8" rtl="0">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2829884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3"/>
        <p:cNvGrpSpPr/>
        <p:nvPr/>
      </p:nvGrpSpPr>
      <p:grpSpPr>
        <a:xfrm>
          <a:off x="0" y="0"/>
          <a:ext cx="0" cy="0"/>
          <a:chOff x="0" y="0"/>
          <a:chExt cx="0" cy="0"/>
        </a:xfrm>
      </p:grpSpPr>
      <p:sp>
        <p:nvSpPr>
          <p:cNvPr id="44" name="Google Shape;44;p8"/>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7" name="Google Shape;47;p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133623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6" r:id="rId4"/>
    <p:sldLayoutId id="2147483659" r:id="rId5"/>
    <p:sldLayoutId id="2147483660" r:id="rId6"/>
    <p:sldLayoutId id="2147483661" r:id="rId7"/>
    <p:sldLayoutId id="2147483662" r:id="rId8"/>
    <p:sldLayoutId id="2147483663" r:id="rId9"/>
    <p:sldLayoutId id="2147483664"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99.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s://learn.microsoft.com/en-us/training/modules/build-your-kernel/4-how-build-your-kernel" TargetMode="External"/><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hyperlink" Target="https://learn.microsoft.com/en-us/training/modules/build-your-kernel/6-exercise-build-kernel-object"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https://learn.microsoft.com/en-us/training/modules/create-plugins-semantic-kernel/3-exercise-use-built-in-plugins" TargetMode="External"/><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hyperlink" Target="https://learn.microsoft.com/en-us/training/modules/create-plugins-semantic-kernel/5-exercise-write-your-own-prompts" TargetMode="External"/><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hyperlink" Target="https://learn.microsoft.com/en-us/training/modules/give-your-ai-agent-skills/3-exercise-create-native-functions" TargetMode="External"/><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hyperlink" Target="https://learn.microsoft.com/en-us/training/modules/combine-prompts-functions/3-exercise-use-nested-functions-song-suggestions" TargetMode="External"/><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hyperlink" Target="https://learn.microsoft.com/en-us/training/modules/automatic-function-calling/3-exercise-suggest-concerts" TargetMode="External"/><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72.xml"/><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8.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9.xml"/><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0.xml"/><Relationship Id="rId1" Type="http://schemas.openxmlformats.org/officeDocument/2006/relationships/slideLayout" Target="../slideLayouts/slideLayout8.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3" Type="http://schemas.openxmlformats.org/officeDocument/2006/relationships/hyperlink" Target="http://www.slidescarnival.com/?utm_source=template" TargetMode="External"/><Relationship Id="rId2" Type="http://schemas.openxmlformats.org/officeDocument/2006/relationships/notesSlide" Target="../notesSlides/notesSlide82.xml"/><Relationship Id="rId1" Type="http://schemas.openxmlformats.org/officeDocument/2006/relationships/slideLayout" Target="../slideLayouts/slideLayout6.xml"/><Relationship Id="rId5" Type="http://schemas.openxmlformats.org/officeDocument/2006/relationships/hyperlink" Target="http://unsplash.com/&amp;utm_source=slidescarnival" TargetMode="External"/><Relationship Id="rId4" Type="http://schemas.openxmlformats.org/officeDocument/2006/relationships/hyperlink" Target="https://isometric.online/" TargetMode="External"/></Relationships>
</file>

<file path=ppt/slides/_rels/slide84.xml.rels><?xml version="1.0" encoding="UTF-8" standalone="yes"?>
<Relationships xmlns="http://schemas.openxmlformats.org/package/2006/relationships"><Relationship Id="rId3" Type="http://schemas.openxmlformats.org/officeDocument/2006/relationships/hyperlink" Target="https://www.fontsquirrel.com/fonts/raleway" TargetMode="External"/><Relationship Id="rId2" Type="http://schemas.openxmlformats.org/officeDocument/2006/relationships/notesSlide" Target="../notesSlides/notesSlide83.xml"/><Relationship Id="rId1" Type="http://schemas.openxmlformats.org/officeDocument/2006/relationships/slideLayout" Target="../slideLayouts/slideLayout6.xml"/><Relationship Id="rId4" Type="http://schemas.openxmlformats.org/officeDocument/2006/relationships/hyperlink" Target="https://www.fontsquirrel.com/fonts/barlow" TargetMode="Externa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9.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9.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9.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9.xml"/></Relationships>
</file>

<file path=ppt/slides/_rels/slide9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1.xml"/><Relationship Id="rId1" Type="http://schemas.openxmlformats.org/officeDocument/2006/relationships/slideLayout" Target="../slideLayouts/slideLayout9.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9.xml"/></Relationships>
</file>

<file path=ppt/slides/_rels/slide95.xml.rels><?xml version="1.0" encoding="UTF-8" standalone="yes"?>
<Relationships xmlns="http://schemas.openxmlformats.org/package/2006/relationships"><Relationship Id="rId3" Type="http://schemas.openxmlformats.org/officeDocument/2006/relationships/hyperlink" Target="https://isometric.online/" TargetMode="External"/><Relationship Id="rId2" Type="http://schemas.openxmlformats.org/officeDocument/2006/relationships/notesSlide" Target="../notesSlides/notesSlide94.xml"/><Relationship Id="rId1" Type="http://schemas.openxmlformats.org/officeDocument/2006/relationships/slideLayout" Target="../slideLayouts/slideLayout9.xml"/><Relationship Id="rId4" Type="http://schemas.openxmlformats.org/officeDocument/2006/relationships/hyperlink" Target="https://isometric.online/license/" TargetMode="External"/></Relationships>
</file>

<file path=ppt/slides/_rels/slide96.xml.rels><?xml version="1.0" encoding="UTF-8" standalone="yes"?>
<Relationships xmlns="http://schemas.openxmlformats.org/package/2006/relationships"><Relationship Id="rId3" Type="http://schemas.openxmlformats.org/officeDocument/2006/relationships/hyperlink" Target="https://isometric.online/" TargetMode="External"/><Relationship Id="rId2" Type="http://schemas.openxmlformats.org/officeDocument/2006/relationships/notesSlide" Target="../notesSlides/notesSlide95.xml"/><Relationship Id="rId1" Type="http://schemas.openxmlformats.org/officeDocument/2006/relationships/slideLayout" Target="../slideLayouts/slideLayout9.xml"/><Relationship Id="rId4" Type="http://schemas.openxmlformats.org/officeDocument/2006/relationships/hyperlink" Target="https://isometric.online/license/" TargetMode="External"/></Relationships>
</file>

<file path=ppt/slides/_rels/slide97.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96.xml"/><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9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38" name="Google Shape;338;p12"/>
          <p:cNvSpPr txBox="1">
            <a:spLocks noGrp="1"/>
          </p:cNvSpPr>
          <p:nvPr>
            <p:ph type="ctrTitle"/>
          </p:nvPr>
        </p:nvSpPr>
        <p:spPr>
          <a:xfrm>
            <a:off x="1076324" y="1863600"/>
            <a:ext cx="7976235" cy="1416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6000" b="1" dirty="0"/>
              <a:t>Understanding Semantic Kernel SDK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Overview</a:t>
            </a:r>
            <a:endParaRPr b="1"/>
          </a:p>
        </p:txBody>
      </p:sp>
      <p:sp>
        <p:nvSpPr>
          <p:cNvPr id="595" name="Google Shape;595;p17"/>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a:t>What is an LLM?</a:t>
            </a:r>
          </a:p>
          <a:p>
            <a:r>
              <a:rPr lang="en-US"/>
              <a:t>What is Generative AI?</a:t>
            </a:r>
          </a:p>
          <a:p>
            <a:r>
              <a:rPr lang="en-US"/>
              <a:t>What is Semantic Kernel?</a:t>
            </a:r>
          </a:p>
          <a:p>
            <a:r>
              <a:rPr lang="en-US"/>
              <a:t>What are the benefits of the Semantic Kernel?</a:t>
            </a:r>
          </a:p>
          <a:p>
            <a:r>
              <a:rPr lang="en-US"/>
              <a:t>Overview of AI Agents</a:t>
            </a:r>
          </a:p>
          <a:p>
            <a:pPr lvl="1"/>
            <a:r>
              <a:rPr lang="en-US"/>
              <a:t>How they are used in business</a:t>
            </a:r>
          </a:p>
          <a:p>
            <a:endParaRPr lang="en-US" sz="2000"/>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10</a:t>
            </a:fld>
            <a:endParaRPr/>
          </a:p>
        </p:txBody>
      </p:sp>
      <p:grpSp>
        <p:nvGrpSpPr>
          <p:cNvPr id="2" name="Google Shape;348;p13">
            <a:extLst>
              <a:ext uri="{FF2B5EF4-FFF2-40B4-BE49-F238E27FC236}">
                <a16:creationId xmlns:a16="http://schemas.microsoft.com/office/drawing/2014/main" id="{285E1ABB-89FA-F5A6-9502-282106EE541C}"/>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AF39DCD7-CB8F-F5AD-9149-4F2BF929F8F2}"/>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9DDF34C8-AF2B-E58B-40C6-C80ADD355E80}"/>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D6F1F4C5-7AD4-7431-57BD-05039F928A38}"/>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B0030FF5-D524-4675-C466-D201F4A4940B}"/>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EFF4E967-6B02-2594-388E-11088CDD7D9E}"/>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C320B7F2-9FC8-F37F-FCD1-18C7D824435C}"/>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133156AA-BAF4-9432-5151-022554244530}"/>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4D191B8A-C9F5-341D-A4CB-654B73FA8930}"/>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41F1AECC-9AFB-42B4-12FB-99BBB5B3D063}"/>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00A2655C-6D67-14E1-73AA-EDB753CBB442}"/>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FE6BFB37-33C8-BFD1-2D3F-7D0BC855A8C9}"/>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B634AF5A-02C4-24A1-1FDA-65C8B3A86C61}"/>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54E23D11-2C64-AB6A-1822-6360915155B6}"/>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8F8134F3-E870-3366-DF81-5F918EE60C96}"/>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EA22C5EC-DE8C-E9E0-2AC4-FA5DF33A99F6}"/>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B75EB968-68FC-C529-434F-B0F5AAB14EC7}"/>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872E07D0-895A-A8F1-26C6-60FC3D73630F}"/>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5F75BE79-5338-8390-3763-C28AA758D5F4}"/>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AEB95E75-FB84-A124-0224-6C76B0934FAD}"/>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6473FF23-B759-B8DA-1D0F-73AD28AE1BA0}"/>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8E0A23AF-2E35-CBAE-D05A-F64517022BF0}"/>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724A7C97-5CDE-1FE8-2796-472F07C1B08C}"/>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5B9D8821-CC7F-4C99-5E6B-A46067E737FB}"/>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17127E95-EADA-EDAB-D312-34DC0BB691AE}"/>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E88B4FEE-D7EE-5482-AB0B-611ED831D73B}"/>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89A6484F-12F8-FB2C-D0E7-5AEAAF29E8A8}"/>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 name="Rectangle 2">
            <a:extLst>
              <a:ext uri="{FF2B5EF4-FFF2-40B4-BE49-F238E27FC236}">
                <a16:creationId xmlns:a16="http://schemas.microsoft.com/office/drawing/2014/main" id="{2CCD96E9-0965-03BF-9B26-6F67874579E4}"/>
              </a:ext>
            </a:extLst>
          </p:cNvPr>
          <p:cNvSpPr>
            <a:spLocks noChangeArrowheads="1"/>
          </p:cNvSpPr>
          <p:nvPr/>
        </p:nvSpPr>
        <p:spPr bwMode="auto">
          <a:xfrm>
            <a:off x="0" y="0"/>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Understanding AI Plugins in Business Context</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7206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95">
                                            <p:txEl>
                                              <p:pRg st="5" end="5"/>
                                            </p:txEl>
                                          </p:spTgt>
                                        </p:tgtEl>
                                        <p:attrNameLst>
                                          <p:attrName>style.visibility</p:attrName>
                                        </p:attrNameLst>
                                      </p:cBhvr>
                                      <p:to>
                                        <p:strVal val="visible"/>
                                      </p:to>
                                    </p:set>
                                    <p:animEffect transition="in" filter="fade">
                                      <p:cBhvr>
                                        <p:cTn id="32" dur="500"/>
                                        <p:tgtEl>
                                          <p:spTgt spid="5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5455"/>
        <p:cNvGrpSpPr/>
        <p:nvPr/>
      </p:nvGrpSpPr>
      <p:grpSpPr>
        <a:xfrm>
          <a:off x="0" y="0"/>
          <a:ext cx="0" cy="0"/>
          <a:chOff x="0" y="0"/>
          <a:chExt cx="0" cy="0"/>
        </a:xfrm>
      </p:grpSpPr>
      <p:pic>
        <p:nvPicPr>
          <p:cNvPr id="5456" name="Google Shape;5456;p52">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5457" name="Google Shape;5457;p52"/>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5458" name="Google Shape;5458;p52"/>
          <p:cNvGrpSpPr/>
          <p:nvPr/>
        </p:nvGrpSpPr>
        <p:grpSpPr>
          <a:xfrm>
            <a:off x="690575" y="3290132"/>
            <a:ext cx="7762851" cy="892418"/>
            <a:chOff x="801125" y="3213932"/>
            <a:chExt cx="7762851" cy="892418"/>
          </a:xfrm>
        </p:grpSpPr>
        <p:grpSp>
          <p:nvGrpSpPr>
            <p:cNvPr id="5459" name="Google Shape;5459;p52"/>
            <p:cNvGrpSpPr/>
            <p:nvPr/>
          </p:nvGrpSpPr>
          <p:grpSpPr>
            <a:xfrm>
              <a:off x="4845759" y="3213932"/>
              <a:ext cx="1695900" cy="892418"/>
              <a:chOff x="4845759" y="3213932"/>
              <a:chExt cx="1695900" cy="892418"/>
            </a:xfrm>
          </p:grpSpPr>
          <p:sp>
            <p:nvSpPr>
              <p:cNvPr id="5460" name="Google Shape;5460;p52"/>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5461" name="Google Shape;5461;p52"/>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5462" name="Google Shape;5462;p52"/>
            <p:cNvGrpSpPr/>
            <p:nvPr/>
          </p:nvGrpSpPr>
          <p:grpSpPr>
            <a:xfrm>
              <a:off x="2823442" y="3214222"/>
              <a:ext cx="1695900" cy="892128"/>
              <a:chOff x="2823442" y="3214222"/>
              <a:chExt cx="1695900" cy="892128"/>
            </a:xfrm>
          </p:grpSpPr>
          <p:sp>
            <p:nvSpPr>
              <p:cNvPr id="5463" name="Google Shape;5463;p52"/>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5464" name="Google Shape;5464;p52"/>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5465" name="Google Shape;5465;p52"/>
            <p:cNvGrpSpPr/>
            <p:nvPr/>
          </p:nvGrpSpPr>
          <p:grpSpPr>
            <a:xfrm>
              <a:off x="6868076" y="3213932"/>
              <a:ext cx="1695900" cy="892418"/>
              <a:chOff x="6868076" y="3213932"/>
              <a:chExt cx="1695900" cy="892418"/>
            </a:xfrm>
          </p:grpSpPr>
          <p:sp>
            <p:nvSpPr>
              <p:cNvPr id="5466" name="Google Shape;5466;p52"/>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5467" name="Google Shape;5467;p52"/>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5468" name="Google Shape;5468;p52"/>
            <p:cNvGrpSpPr/>
            <p:nvPr/>
          </p:nvGrpSpPr>
          <p:grpSpPr>
            <a:xfrm>
              <a:off x="801125" y="3214206"/>
              <a:ext cx="1695900" cy="892144"/>
              <a:chOff x="801125" y="3214206"/>
              <a:chExt cx="1695900" cy="892144"/>
            </a:xfrm>
          </p:grpSpPr>
          <p:sp>
            <p:nvSpPr>
              <p:cNvPr id="5469" name="Google Shape;5469;p52"/>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5470" name="Google Shape;5470;p52"/>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extLst>
      <p:ext uri="{BB962C8B-B14F-4D97-AF65-F5344CB8AC3E}">
        <p14:creationId xmlns:p14="http://schemas.microsoft.com/office/powerpoint/2010/main" val="2501177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522D79BA-5020-1F26-AF29-A12624851BF5}"/>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2B916409-EC12-DD4E-0387-13B8B3E81F70}"/>
              </a:ext>
            </a:extLst>
          </p:cNvPr>
          <p:cNvSpPr txBox="1">
            <a:spLocks/>
          </p:cNvSpPr>
          <p:nvPr/>
        </p:nvSpPr>
        <p:spPr>
          <a:xfrm>
            <a:off x="457199" y="1152560"/>
            <a:ext cx="6511550" cy="36291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a:t>A </a:t>
            </a:r>
            <a:r>
              <a:rPr lang="en-US" i="1"/>
              <a:t>large language model (LLM) is an </a:t>
            </a:r>
            <a:r>
              <a:rPr lang="en-US"/>
              <a:t>artificial intelligence model designed to understand and generate human-like text based on vast data. </a:t>
            </a:r>
          </a:p>
          <a:p>
            <a:r>
              <a:rPr lang="en-US"/>
              <a:t>Generative AI applications are powered by </a:t>
            </a:r>
            <a:r>
              <a:rPr lang="en-US" i="1"/>
              <a:t>LLMs</a:t>
            </a:r>
            <a:r>
              <a:rPr lang="en-US"/>
              <a:t>, which allow you to perform </a:t>
            </a:r>
            <a:r>
              <a:rPr lang="en-US" i="1"/>
              <a:t>natural language processing</a:t>
            </a:r>
            <a:r>
              <a:rPr lang="en-US"/>
              <a:t> (NLP) tasks.</a:t>
            </a:r>
          </a:p>
          <a:p>
            <a:r>
              <a:rPr lang="en-US"/>
              <a:t>Models such as OpenAI's GPT series and Google's BERT are prominent LLMs used in various applications.</a:t>
            </a:r>
          </a:p>
          <a:p>
            <a:r>
              <a:rPr lang="en-US"/>
              <a:t>Utilizes deep learning techniques to perform tasks like </a:t>
            </a:r>
          </a:p>
          <a:p>
            <a:pPr lvl="1"/>
            <a:r>
              <a:rPr lang="en-US"/>
              <a:t>language translation, </a:t>
            </a:r>
          </a:p>
          <a:p>
            <a:pPr lvl="1"/>
            <a:r>
              <a:rPr lang="en-US"/>
              <a:t>summarization, </a:t>
            </a:r>
          </a:p>
          <a:p>
            <a:pPr lvl="1"/>
            <a:r>
              <a:rPr lang="en-US"/>
              <a:t>conversation and sentence completion.</a:t>
            </a:r>
          </a:p>
        </p:txBody>
      </p:sp>
      <p:sp>
        <p:nvSpPr>
          <p:cNvPr id="997" name="Google Shape;997;p20">
            <a:extLst>
              <a:ext uri="{FF2B5EF4-FFF2-40B4-BE49-F238E27FC236}">
                <a16:creationId xmlns:a16="http://schemas.microsoft.com/office/drawing/2014/main" id="{FE50D741-6DA8-2363-0696-6986620671AA}"/>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 b="1">
                <a:cs typeface="Arial"/>
                <a:sym typeface="Arial"/>
              </a:rPr>
              <a:t>What is an LLM?</a:t>
            </a:r>
          </a:p>
        </p:txBody>
      </p:sp>
      <p:sp>
        <p:nvSpPr>
          <p:cNvPr id="1001" name="Google Shape;1001;p20">
            <a:extLst>
              <a:ext uri="{FF2B5EF4-FFF2-40B4-BE49-F238E27FC236}">
                <a16:creationId xmlns:a16="http://schemas.microsoft.com/office/drawing/2014/main" id="{7354AF4F-6A98-5BAD-E0B9-1A274589F2FB}"/>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11</a:t>
            </a:fld>
            <a:endParaRPr/>
          </a:p>
        </p:txBody>
      </p:sp>
      <p:grpSp>
        <p:nvGrpSpPr>
          <p:cNvPr id="7" name="Google Shape;1047;p24">
            <a:extLst>
              <a:ext uri="{FF2B5EF4-FFF2-40B4-BE49-F238E27FC236}">
                <a16:creationId xmlns:a16="http://schemas.microsoft.com/office/drawing/2014/main" id="{349CA457-82D0-1125-7A5A-3E0A941921B7}"/>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13D4F5DE-D0AC-C4D3-3847-6D2AFF28660F}"/>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13467C3B-CD85-4187-9AE9-97DE53BE3EBA}"/>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1A75380E-375C-9BE8-FFA1-844A6B14D38D}"/>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6F283F98-BEE6-7177-3689-CEA8075BF39B}"/>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69AD6E05-99FF-FA62-B271-1DA0E4ABCD9D}"/>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A5E0951A-E680-D1E2-A511-0ECFA1BC1F6F}"/>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B5025BCE-ED6F-5603-0672-5C83BACB3019}"/>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D6739C7B-5AE4-2468-31BC-D00F3906CB50}"/>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8E6729F9-A02F-C373-D204-3F58B5DC37AD}"/>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EBF7609E-C8C4-387C-80B5-EEE09C160646}"/>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DBB01242-663A-6493-1721-D72CCF65AC29}"/>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F18BDFBF-E909-9C9B-245C-E5A704F3BDCE}"/>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9D9CCF42-D5E4-EED7-D966-9821EC1D7968}"/>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9CB03650-A836-E51D-B855-69F4DF9E8284}"/>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A578DA52-BE3F-2C60-09D5-3C99926D8FA2}"/>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F2697B81-9963-B51A-EFF3-AD7346C64FDA}"/>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0833274A-55EE-006B-95B3-0D8526B90C48}"/>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80056F33-944D-B991-2791-48341573F277}"/>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732BB212-E164-4577-E99A-3A6ECEDE07C1}"/>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940AF03B-9C88-2844-D151-2D7D1B4A4171}"/>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3706C942-6056-10FC-19B2-32FBC4509A62}"/>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A8FE5992-A151-2278-C3AF-F9B6C9BC2F80}"/>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111FEDFE-1F2B-1F73-3B5E-C2E48FC5D006}"/>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8FF50626-1255-60FF-91A2-D87D162DD37E}"/>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4DB2B0DF-9DC9-2969-9675-DE8367456939}"/>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FBD4F79D-4613-63EE-43B6-938F5A27B139}"/>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FED2F4C8-7089-19A0-6866-968AC46103BC}"/>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7F7EA71B-41D8-A492-23FB-E2720A8F9D9F}"/>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82FCD044-EF9C-B4CA-37C3-CBBA17FA5501}"/>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4CCFE7AC-F61A-AAF3-F718-57830F6D3B6D}"/>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50078C6C-544E-7CB2-093D-8993DF5FEE3B}"/>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438855ED-AA3F-2AF8-00BC-C3B121F13901}"/>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15E1D073-0857-9720-C4BE-48B9AE6AF7D3}"/>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3F0E6182-3580-665A-3736-6E6B38F30EB9}"/>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F4F8A463-A795-9581-D5C0-3FC4E240B61A}"/>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FC63E550-94CB-6139-6324-BF1C9FB9AE6A}"/>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81BC44CF-8180-73D8-3C39-D336147FC5EA}"/>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0B9C16F8-7BCA-9A01-B7DB-225D0DFBB543}"/>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4C17505D-E468-981E-3322-CD3ECFFC9AFE}"/>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F24770F8-0CEA-CBBE-132D-A26D9CB80A1D}"/>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B7FA0AFD-A508-8C5B-A071-62FD0AC74AEF}"/>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C66242DE-9E6E-166D-3E27-A520FD0F6123}"/>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FF5A2A67-2EE0-1A60-006A-AFD6130B5883}"/>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9F176A96-D3E2-CEEE-0D38-DB6500F9C10E}"/>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21C60E27-AB73-8B45-F5E6-2D81E23C0BCB}"/>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F86F8943-9E61-DA61-2E20-A0902E229C13}"/>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CDED3B34-99CA-EEB8-FFA3-CE2730EA6073}"/>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C9BC36B7-85BF-86DC-8550-FC7CFD7012DD}"/>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B5C65A02-FA87-8C7E-E979-AF839D33FEF4}"/>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5BA6F2D7-8B95-12C6-6DA0-1447DA5EB260}"/>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8ECB7F3F-AA40-1752-B0D3-F56E0EB9F2A0}"/>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EFC5F7B3-2DF5-EDCE-DA7A-48103F72AC4F}"/>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1C2F19D6-3F05-19AA-4687-6A862FE01658}"/>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92716D91-E60B-4B4A-85C6-26CCD12CBC11}"/>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A3EDFE73-3FA8-441A-A19C-2CACBAF174CB}"/>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6C8A95A4-12F7-32B4-261A-0AFA2BBDD70E}"/>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73D1B689-E426-60C7-16FF-2F1396016C83}"/>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7F19E74E-A9C3-F601-1588-C193DBFD21DD}"/>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70E12158-70E7-25BF-F7A4-2B0B46784921}"/>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2AEE1DA4-7E00-7F2F-6E2F-EC87E2991894}"/>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3B9D2500-7E7D-CED6-6A55-8D68F19D754C}"/>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4D4F6B94-85EF-5B9C-967A-19FEA63D12D2}"/>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56396714-D532-F01F-D4AA-95AD1F30B0C1}"/>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BAFC3FDF-E564-B657-B2AE-134DCF7F4017}"/>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A70FC2C6-A5EF-2302-BDC3-EB5B52F4F760}"/>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19A9E594-D272-7BB4-6086-D21E7CCE0EEC}"/>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DB6C599A-44E0-551A-6FB3-652444F618BA}"/>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E1F6FB5A-15D0-2481-B203-663A40F6BE93}"/>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874D1E2F-B6A0-A7DC-2778-14CD13CB3F23}"/>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5429BB27-6DCC-CC4D-DFC7-0CB21CDB1ED1}"/>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1A89804C-DA50-E8EB-62C8-78F232389D3A}"/>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B26806A0-2EBD-BD50-F3F4-BBBFE69415B2}"/>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6F5E4D6B-8FCA-FAD0-6094-7DD4481A5F7A}"/>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E63F116A-4951-0A5A-5FCA-CB2C965BE8DB}"/>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B7941F4B-5CAB-D4CA-3694-006BDD5DD183}"/>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E15E252B-001D-99D5-125E-E16E8FA93E86}"/>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42D8964A-507B-44C4-FEEE-AEB9104F14A7}"/>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DF4AFCFC-3E21-C385-2986-EA4EB72CAB47}"/>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91C590F5-DDB2-023B-842D-45B4CCDDE024}"/>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B52B8923-7DAA-190E-0297-1422502D0D90}"/>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99E8C381-A6C5-8C7E-1226-56D9C227EA23}"/>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581758EC-47CA-3397-4FE7-2A7D6927E64C}"/>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D8A657EA-11CC-CB14-0E4E-2F0390815642}"/>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F464EA1C-7BFD-5664-B6EF-B2C0F3D3E62D}"/>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6EE78538-8AEF-BA0A-778F-197C808D68FF}"/>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ACD60940-7F3C-910A-B803-09A3F7C548E2}"/>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3B0209B5-3209-0B77-301B-3DFCD36226FE}"/>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49C15653-0AAC-9316-2C5A-CC34D93B522B}"/>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647D7185-4909-9454-47A6-5C9638BDDFF8}"/>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CEA1DF07-58CF-A924-B3EE-52C0C4F99C89}"/>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3F8BBA92-72A1-A6B2-0E6C-8ED937345FCA}"/>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49D41568-AAB3-6375-4A13-0413AA69E9A6}"/>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5A55958E-5038-28B4-4060-9F12B424697C}"/>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54991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fade">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3459FDE7-5DE5-482D-E262-A5FDB0C5C3C3}"/>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C75C076B-773D-D033-830F-54A0161345CB}"/>
              </a:ext>
            </a:extLst>
          </p:cNvPr>
          <p:cNvSpPr txBox="1">
            <a:spLocks/>
          </p:cNvSpPr>
          <p:nvPr/>
        </p:nvSpPr>
        <p:spPr>
          <a:xfrm>
            <a:off x="457199" y="1152560"/>
            <a:ext cx="6511550" cy="36291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a:t>Artificial Intelligence (AI) imitates human behavior by using machine learning to interact with the environment and execute tasks without explicit directions on what to output.</a:t>
            </a:r>
          </a:p>
          <a:p>
            <a:r>
              <a:rPr lang="en-US" i="1"/>
              <a:t>Generative</a:t>
            </a:r>
            <a:r>
              <a:rPr lang="en-US"/>
              <a:t> AI describes a category of capabilities within AI that create original content. </a:t>
            </a:r>
          </a:p>
          <a:p>
            <a:r>
              <a:rPr lang="en-US"/>
              <a:t>People typically interact with generative AI through chat applications like Microsoft Copilot or ChatGPT.</a:t>
            </a:r>
          </a:p>
          <a:p>
            <a:r>
              <a:rPr lang="en-US"/>
              <a:t>Generative AI applications accept natural language input (like English) and return appropriate responses in natural language, images, or code.</a:t>
            </a:r>
            <a:br>
              <a:rPr lang="en-US"/>
            </a:br>
            <a:br>
              <a:rPr lang="en-US"/>
            </a:br>
            <a:endParaRPr lang="en-US"/>
          </a:p>
        </p:txBody>
      </p:sp>
      <p:sp>
        <p:nvSpPr>
          <p:cNvPr id="997" name="Google Shape;997;p20">
            <a:extLst>
              <a:ext uri="{FF2B5EF4-FFF2-40B4-BE49-F238E27FC236}">
                <a16:creationId xmlns:a16="http://schemas.microsoft.com/office/drawing/2014/main" id="{3E98BA0E-1A01-D06A-6E4D-22E681E1A9D6}"/>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 b="1">
                <a:cs typeface="Arial"/>
                <a:sym typeface="Arial"/>
              </a:rPr>
              <a:t>What is Generative AI?</a:t>
            </a:r>
          </a:p>
        </p:txBody>
      </p:sp>
      <p:sp>
        <p:nvSpPr>
          <p:cNvPr id="1001" name="Google Shape;1001;p20">
            <a:extLst>
              <a:ext uri="{FF2B5EF4-FFF2-40B4-BE49-F238E27FC236}">
                <a16:creationId xmlns:a16="http://schemas.microsoft.com/office/drawing/2014/main" id="{FFF1FB4B-3C9C-E562-47E4-4EAAC066A62D}"/>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12</a:t>
            </a:fld>
            <a:endParaRPr/>
          </a:p>
        </p:txBody>
      </p:sp>
      <p:grpSp>
        <p:nvGrpSpPr>
          <p:cNvPr id="7" name="Google Shape;1047;p24">
            <a:extLst>
              <a:ext uri="{FF2B5EF4-FFF2-40B4-BE49-F238E27FC236}">
                <a16:creationId xmlns:a16="http://schemas.microsoft.com/office/drawing/2014/main" id="{4AACCBA4-8454-12AA-3CE9-5EBA636BAA50}"/>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EC98DB0C-6D0A-8105-1A9C-F6A0668E7EF5}"/>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36E1A411-9396-B403-7AC5-80A9B03EDC72}"/>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B156ACEB-2F6A-BA38-7E65-8900990C7123}"/>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68C9158A-F6B0-5F3A-80DA-D9BA24E32438}"/>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481B5191-8637-CEA0-B310-D02703128C70}"/>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263AA4BB-B92D-5A49-9C76-807309D411C7}"/>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80359F98-CC8C-2E72-5424-F030DC02CC72}"/>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6B1D719E-A799-FF77-ABB3-0C034A75B6A4}"/>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334B4CC8-5183-4FE1-D830-23E4706DF6B7}"/>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DBF8BC58-5327-C9A9-6AC6-DF351397B531}"/>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B1F8F396-2BF5-9087-824D-D5C3C2A17881}"/>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A46681B3-9762-D435-2F0E-596BAE7E109A}"/>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9F3DA4F0-A9CC-AE4B-DEB7-87E348B73673}"/>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0A37C96A-FDBF-CC08-16C6-CCB82CA3A631}"/>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243C7E0E-C718-6DC7-AE53-4EBFC66E388B}"/>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E2B892F3-592C-E705-F966-69418C8692C6}"/>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555659E5-F4BD-0B1D-0239-7CFCE782E0DE}"/>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930922E6-657C-715F-2BE4-09D2B823DE37}"/>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D37FDA12-FBEF-63F5-AECD-038CF021B946}"/>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D5159975-6D0C-F39A-FB93-D759A6BBF5F2}"/>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B06BCD03-9FA5-F9F0-83EE-CB9FC85A2568}"/>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3D348F9D-17F1-4436-0A67-28F0DF14CDAD}"/>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92F7C99C-B1EF-374A-EC3C-B3FD1C11A1E1}"/>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957CA53C-4C50-E1E1-E5A2-4EF6EF35AD4F}"/>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D927139F-163A-B304-02C6-4D985CF8D211}"/>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4E3BAAF6-F8F1-790B-166E-BD05A018DAC1}"/>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D9A27181-2D9D-94EB-0D59-07C5E0D377E1}"/>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769355E1-B2E5-9D04-9C0B-6BB272E50406}"/>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27669CFD-1550-C4C1-78DE-6F84E5AFDF90}"/>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8D4D2587-C9F2-6FC8-78E8-FF0D7274D9EB}"/>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E736BF38-9F0B-00AB-EC9B-298E24CBC888}"/>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2524352E-49E8-4F5D-2178-281A467EAEDB}"/>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1B23BC02-5CCD-B387-1560-03DF09308E6C}"/>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C6F89379-65DE-7867-9463-62B4149482F1}"/>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DC021B9D-530D-2205-0144-807B200E8473}"/>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145E1AFE-782F-60F0-68EA-F4A8056812AE}"/>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D8BABD9D-CC92-5118-EB08-20205E761A55}"/>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1268488B-C242-D9FE-7E3F-816418C876EB}"/>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0349DA5F-8FD5-4AA5-3041-2E0856FDB3BE}"/>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4DB20EFC-90B8-7F9B-79A3-D195F3F714B0}"/>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0206CEB9-16E1-544F-4AF8-91C1931CC728}"/>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D4E1EA27-E7AD-8BFC-8498-DB8D062EE440}"/>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9E4043CA-C5C8-8E68-E341-9FCBE6A579CE}"/>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9E5FD8EB-9C16-4903-6AF3-7A33FFA95255}"/>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0DCB3BFD-E4C1-A125-381F-17CC315E2BDF}"/>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9FA8EB9A-F9C2-0EA4-9721-D50CCF46A362}"/>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E9A2D24C-99DA-B25D-924D-C42DE82C359C}"/>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CB6CC626-7D9F-9FBC-5D46-64D608DE0E17}"/>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0D0849F1-929E-70C1-8594-65381C3EA19B}"/>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1881F828-00A4-916F-2FB7-C7FFBBBECED5}"/>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C1C7A31C-9AA0-BE1B-0E24-025292C0E835}"/>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BBE7082A-12E7-DE42-AFA0-405BD21589CC}"/>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F6E5E1B5-1EA1-3EA0-10C4-79D9625B722B}"/>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18035C7A-C846-3C89-A2E4-1687AEED6A5F}"/>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F724A84E-8C30-660B-9EE1-0089AAAAC622}"/>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6A96708C-1113-7220-B960-10003C1F8823}"/>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63377067-1B92-B2D0-0BD3-7A9D83EFD19A}"/>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FE960D5E-8FE3-2F44-2CDD-899746FAE07E}"/>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4CA8D725-302F-7BBA-C687-6038F41AACE4}"/>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A358A294-2787-9E55-FB77-39CD697116AE}"/>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875278CA-37E3-A9C4-956C-577631523F4D}"/>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1D2DC3BF-D550-F6F3-71E2-27E5124D7DA2}"/>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46A0198D-60B7-125B-B90B-198B5CD0AC62}"/>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CF48B82B-E546-0BCA-9E75-F27693851A18}"/>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2FE7EC13-CDE6-B786-6A3C-A329B4EA22A4}"/>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5E7DFB33-9C47-B7ED-A7E9-BAE2E1814AEE}"/>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9B96336F-8B7E-C3FA-092A-56C3D30F96F6}"/>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93560474-2C99-AB4A-02B5-6E76FDF8ADC0}"/>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BF899A2C-26D1-DFDE-A503-212696840390}"/>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8B01CF51-BDE7-2CB1-6B8F-DA0D70FDD380}"/>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F1B9A76A-7A15-790E-885A-9F53EC1DF303}"/>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D49376C0-99C8-375D-70BC-39C4900ABF90}"/>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7EE8F119-D4CD-6299-30E7-1E842C4B47C2}"/>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7606424E-A719-98A9-694C-05B1D385146D}"/>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966B3806-A62B-A309-C1BD-B0462D7062A4}"/>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B7FFEF56-C284-0046-58F0-AB0170F27C5A}"/>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8200DC48-814B-0052-5CE5-0B652A9630CE}"/>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739628AD-2FB5-20CB-0BF8-F56A21B2A7A9}"/>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EF28D0B3-7D24-63C2-32AA-826091484E78}"/>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B5641501-2C0A-C065-7089-338715A0E7AE}"/>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F2D8C220-EE08-6186-A5C5-E8BA8C49EC0F}"/>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BAFC8D5C-9FD0-AA04-BCE7-503E13B65BE3}"/>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6BFC0D48-E430-1EA7-EF33-085F6AC9AFDE}"/>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9C179159-AFE8-A075-AE26-2F012168E502}"/>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74547447-A84C-D539-C45B-51F1A7D87A40}"/>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337748C0-8075-AAAF-3686-8A244D908481}"/>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A028BC97-106D-A48A-2C65-97B687617BBE}"/>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849AB303-CC3A-6C73-C55E-4E6247FAF060}"/>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005CA171-9ABB-6559-3B63-8E4BDB6F5DBD}"/>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7DAB0A70-7197-51D4-4D29-0866C258B9D0}"/>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D346A214-DE1F-223D-3E77-502D094E7C32}"/>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A3CF4E29-34E3-C477-BB6C-BB8EBAD9CF28}"/>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16258C22-19A9-8770-E0CC-DE39CEBB5162}"/>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162253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What is Semantic Kernel?</a:t>
            </a:r>
          </a:p>
        </p:txBody>
      </p:sp>
      <p:sp>
        <p:nvSpPr>
          <p:cNvPr id="595" name="Google Shape;595;p17"/>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An open-source SDK that empowers developers to build custom AI agents. </a:t>
            </a:r>
          </a:p>
          <a:p>
            <a:r>
              <a:rPr lang="en-US"/>
              <a:t>Allows developers to combine large language models (LLMs) with native code and create AI agents that understand and respond to natural language prompts.</a:t>
            </a:r>
          </a:p>
          <a:p>
            <a:r>
              <a:rPr lang="en-US"/>
              <a:t> It is an efficient middleware that enables rapid delivery of enterprise-grade solutions.</a:t>
            </a:r>
          </a:p>
          <a:p>
            <a:r>
              <a:rPr lang="en-US"/>
              <a:t>Support across C#, Python, and Java.</a:t>
            </a:r>
            <a:br>
              <a:rPr lang="en-US"/>
            </a:br>
            <a:endParaRPr lang="en-US"/>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13</a:t>
            </a:fld>
            <a:endParaRPr/>
          </a:p>
        </p:txBody>
      </p:sp>
      <p:grpSp>
        <p:nvGrpSpPr>
          <p:cNvPr id="2" name="Google Shape;597;p17">
            <a:extLst>
              <a:ext uri="{FF2B5EF4-FFF2-40B4-BE49-F238E27FC236}">
                <a16:creationId xmlns:a16="http://schemas.microsoft.com/office/drawing/2014/main" id="{B2489946-0143-51C4-979E-8F84F530946A}"/>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4FFCF48B-92F3-D88E-F9A1-09C24411A794}"/>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3F091D7B-D307-9D0C-98D9-BF3B0FD0CACD}"/>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F63F798B-2C53-77BC-1B8B-BBDD26783B0B}"/>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7619247A-F38D-952D-EBE9-3E1BB5F9F0F5}"/>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A88FD916-1849-83D5-5312-7AA2A13473A1}"/>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2D298AFA-E6D1-BDBC-18FC-5E8BC6D3952E}"/>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4E586AB4-198E-E16D-A313-9159F24A1DBD}"/>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DB52489E-DB7F-1709-EA2A-80C0890D873B}"/>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0D8C1E15-A035-0B88-1C36-FE5E1E7E7D67}"/>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B09821FE-1715-B11A-0AB7-A92BDB43C686}"/>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C010F280-80A8-D47E-2603-33C50F5E0F2C}"/>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0945DD83-0110-6AA8-0C1C-CB3E367699C9}"/>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11D0E172-50B7-54F0-9A74-D68D09C1F29C}"/>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39CA41AB-E905-5D30-2722-26BC4A9BF481}"/>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AC4A5F66-A08A-3218-D7AA-FA6F116AE7B5}"/>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36E25D9E-F02F-7E38-5C20-DBCE398E75DD}"/>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0441E982-9776-C0B1-B887-A3897268B772}"/>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7E9E88E1-A49F-8598-B796-DC7E28241EC5}"/>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12D1C793-4262-6966-272E-F44F6B4AA8D6}"/>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DE630A4B-050F-1A91-01FA-BA46447C9B1B}"/>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E57B92F0-E84B-5430-7DEB-19626ADFDB67}"/>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F864D01F-B99B-E60F-AE5F-31D6D617C0AC}"/>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56104086-48A3-069A-D481-31CEB7FBE29E}"/>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FE6E3E4E-CC49-ABB7-1479-3EF89D93DF94}"/>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F3271E5A-856A-3CAF-CDFB-B5E9ADBEC0EA}"/>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0509AD49-FA74-CEC9-E761-E59308C48992}"/>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F219CA9A-4B50-0A01-C72B-91679ADEC699}"/>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A9A69342-775A-E729-91CF-8400A5175E41}"/>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5620AA62-8D67-5686-62C6-FCCFB87A6EA0}"/>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11B45F9C-6F30-71F4-1EE1-C581AF93031E}"/>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3B908257-30FD-3D96-DC60-B4F26DE0922C}"/>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611D86C9-D7B2-AB5D-60A0-1499A4F09FA6}"/>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F66D0B22-389B-31CF-36EC-C2F9BC0CDD02}"/>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51AA7325-CD4B-252F-E52D-7F5F41142195}"/>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FB7397C4-7100-67D5-A38C-14B6EA477656}"/>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156EA495-8E37-EE64-9B2D-23B720923BD7}"/>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CB20EC6F-E76A-AA60-0053-C100E8079E88}"/>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CDE7B966-9BDD-A95F-8C2A-7D5F8C51870B}"/>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966AE480-B59F-9396-06E4-74098D0BB96B}"/>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51CC9F5F-BF31-1605-337F-9018F245BE7A}"/>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DD92005A-3B37-F974-758C-7DB187D03F92}"/>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B4F7A286-78D9-4BC1-A573-5BEBA3A6EF77}"/>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E73FF50E-B014-3DFD-294F-8E4BEAC83457}"/>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8B105639-288B-F2D1-AFEC-B0FEFD581031}"/>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B49B7DB2-8590-4238-6747-ACDDD22E2EF0}"/>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4172159D-EEBB-E45D-3026-4FB9AB5C5A72}"/>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D521E723-4C5E-9CE8-241A-545C4DB0FCCA}"/>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547AB4D2-75EE-6AF4-8FB0-F5FC6680A19F}"/>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D1023FBF-FB91-BEC5-3A1A-D65AE913E3F9}"/>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230F032D-B86E-197C-1AF9-BC1A16513CBC}"/>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1820BE62-DB63-4DCE-2302-3B1030A315FB}"/>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BE5993EE-E134-1AA5-E155-EAD3521BAD8A}"/>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ABF22916-6E02-E993-6A5C-859C89B0CF0C}"/>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C099BB16-0A30-5D4D-844C-D1F6021232DC}"/>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CC24DA68-3E98-184D-9847-A92DD474F526}"/>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F6FE404A-8198-FAF6-575A-A0BDAB0493A0}"/>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94691410-5737-91B2-1B8D-ADBFECC78AFE}"/>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DBD63EEB-03B3-CEAF-9CBA-3BAFFB3507B2}"/>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40DF1859-CAFC-4E71-9A89-2449B3E26F73}"/>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70792928-0018-2A08-FEDF-BAB10DA26F58}"/>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6CF59B8D-9871-9ACA-F233-60765DD4CC46}"/>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4222D6A2-1F02-415C-3F39-BC29012E7CB4}"/>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173D17AF-ECE0-6B45-99DF-3C3D2AC64D9D}"/>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A76FCA3D-42EE-D806-9084-5FE3CDCCB802}"/>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B54C283A-7D50-6A79-1BE8-ECD6F0D41342}"/>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73C1CCD2-D8CF-25FB-6E9B-9B5D1CFCD5EE}"/>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47029F5C-E9BD-7065-7048-1F5B6115943C}"/>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DCD08F05-279C-6C31-D8C0-AACE266F33E2}"/>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A3D859ED-7715-BCA5-F3B1-67901A7D9627}"/>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7DDA4607-6933-D5F9-20CD-E01AEADD4ACC}"/>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C1D99684-D835-54A2-B5AF-E49C692A9F46}"/>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1A81F177-72BA-8FC9-D98A-9FEB20F63F6E}"/>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C594CA3A-EE76-1BDA-B916-2F827F15BA51}"/>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7D32FFCF-DD09-589E-0432-FB63B7F4215A}"/>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BAF377B9-92D2-4A22-6DFE-8912FF85EB62}"/>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354A37BA-AD88-9803-182E-869FE54A6C3F}"/>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901FBCDB-7630-E563-B3C5-2EA25221528A}"/>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800DE444-9AB8-B323-0566-1C9BD8D2A717}"/>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29936CC5-433B-F908-29CC-F1985AC13299}"/>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DAC990FC-CAFE-E5E2-F554-7C63F9896807}"/>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AD9BBD27-9F30-C2A3-96B0-EACA40089C24}"/>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18F4557F-86BC-0A9B-14EF-587262D3BF64}"/>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C5925D36-2785-CA09-05FF-B6B8F75FDF59}"/>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0D08B4B7-0775-D21C-1029-DE60E9B101C7}"/>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840C1A9A-DF88-B240-5CA1-6F4EA058FA10}"/>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D7B64CFA-415D-5024-F897-280B4CC73D76}"/>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D1D2E609-3234-61E4-0CDA-9BF0139F896A}"/>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DF5F1783-6E12-2D2B-2DC6-C2A13A91FA67}"/>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88D4A86A-CB19-144E-43DC-5523CD01DBEB}"/>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3D3639EF-C176-AB37-F4C7-B597532C16B5}"/>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7989E480-0B3B-0D32-A839-03943D3DD282}"/>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40FCC814-E704-699F-0F3C-1377B3ECD436}"/>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ECE42AD8-AF5B-C80E-456D-EED625A5D085}"/>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4E881EC7-0933-EE34-2D45-BB59F37FFC65}"/>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41E29B52-C65C-730B-177A-F4A34CA8A9CB}"/>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F17AA061-B033-838E-8C85-24D620719D55}"/>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B033183F-FA2C-98FE-E227-0EE181184941}"/>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D9793C91-B3B0-3EDA-F22A-6E0762A1A323}"/>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28FC1E45-9735-8A17-2B59-1D2CE5913BAD}"/>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B39E33DF-90EC-D344-DFEF-89E29CDCBE3A}"/>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8D2F5E7D-0C7B-5A9A-B089-D4E909EB6B70}"/>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1EA8EE6C-4778-4462-76ED-DE52008C0188}"/>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787C3F03-9927-458B-61C4-FBD55C924BA7}"/>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E0702664-2A4E-A422-EB86-79DA066B87A1}"/>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AF55C108-012B-ACED-9496-82820538F17F}"/>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47750979-AE25-E8F5-D605-2FB28460A889}"/>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C9043CDE-644C-050C-590C-ABE04DAEDC8B}"/>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B3C66915-E58E-407C-F0DE-52E30BE2B001}"/>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7D6702B4-8B2A-F0FD-6CF6-6669D91DA7EF}"/>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104ADCD3-402C-1E11-B73B-DC5862A98092}"/>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6CA00205-6CD6-2123-0AF1-51293977E096}"/>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FC3C84C9-A3EA-8FC6-24D3-09CA994145AA}"/>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3C2D72E4-35CC-2F07-3224-BA8092578CB9}"/>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94F5D6CE-8464-8F3F-E394-D3DECEDE05B1}"/>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602D3657-3A0B-F246-E9AD-A9C1C74C8369}"/>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4A7284A3-92C2-A56F-2049-A8726EA98610}"/>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B5488915-CE89-49F0-C597-25FBF4154D52}"/>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1A681A4C-E709-7FFB-D697-E142B5361270}"/>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A0FDB57E-8780-935B-3192-691FDBD9C40F}"/>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C38E7312-9DF4-4A1C-2E1F-D3FC10ABF514}"/>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78BA52F5-C1B5-E5D4-7C7F-8430CFE88452}"/>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B8783DBD-843B-2C42-0D85-27C1D7A386DA}"/>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23E75C28-957F-D1AD-2B1C-88544777D35D}"/>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E23C5B70-E4D1-6122-9856-67A7F093643E}"/>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71D01BFF-A798-61A9-FC4C-DA1764D12CF3}"/>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5BDD133A-95F3-FEBA-97FD-8E3EBECC9ECA}"/>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C91813A8-1EE0-DDD9-2BD5-3E90945B8BB3}"/>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1C071AC3-F9C4-BE4F-4643-68365911B36C}"/>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7D99973D-A2DF-9D92-3FDF-B8FC9D8D9ECF}"/>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D9710F52-6768-B2D9-C78B-D1CE78EB892F}"/>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31C5537A-DD1B-379F-33EE-CDEA3E746C6C}"/>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0E7A7F95-5116-BE95-3C1D-46CB0EA9B85A}"/>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EBBDCB97-724B-D9E9-B090-E641B1ECF6FD}"/>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DFF35097-0767-9629-C765-B32C205DE9E9}"/>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8D225802-EAB4-4925-FC79-E02001688271}"/>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F2F56AB1-7B06-1D73-675F-503E0A097A06}"/>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15F9A8B5-F24D-2321-681E-3BEA94B274D4}"/>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E2E8F670-7828-1220-BAA0-A0DFD6B21D14}"/>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ECDE3FFD-DBAC-5300-C761-7EC12CD01E54}"/>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126565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037F037D-507C-1643-1977-DFDAD3412CC3}"/>
            </a:ext>
          </a:extLst>
        </p:cNvPr>
        <p:cNvGrpSpPr/>
        <p:nvPr/>
      </p:nvGrpSpPr>
      <p:grpSpPr>
        <a:xfrm>
          <a:off x="0" y="0"/>
          <a:ext cx="0" cy="0"/>
          <a:chOff x="0" y="0"/>
          <a:chExt cx="0" cy="0"/>
        </a:xfrm>
      </p:grpSpPr>
      <p:sp>
        <p:nvSpPr>
          <p:cNvPr id="595" name="Google Shape;595;p17">
            <a:extLst>
              <a:ext uri="{FF2B5EF4-FFF2-40B4-BE49-F238E27FC236}">
                <a16:creationId xmlns:a16="http://schemas.microsoft.com/office/drawing/2014/main" id="{2D8BC088-3ACC-540A-4767-8FDCF8252485}"/>
              </a:ext>
            </a:extLst>
          </p:cNvPr>
          <p:cNvSpPr txBox="1">
            <a:spLocks noGrp="1"/>
          </p:cNvSpPr>
          <p:nvPr>
            <p:ph type="body" idx="1"/>
          </p:nvPr>
        </p:nvSpPr>
        <p:spPr>
          <a:xfrm>
            <a:off x="350701" y="4460050"/>
            <a:ext cx="7878899" cy="3658673"/>
          </a:xfrm>
          <a:prstGeom prst="rect">
            <a:avLst/>
          </a:prstGeom>
        </p:spPr>
        <p:txBody>
          <a:bodyPr spcFirstLastPara="1" wrap="square" lIns="0" tIns="0" rIns="0" bIns="0" anchor="t" anchorCtr="0">
            <a:noAutofit/>
          </a:bodyPr>
          <a:lstStyle/>
          <a:p>
            <a:pPr marL="114300" indent="0">
              <a:buNone/>
            </a:pPr>
            <a:r>
              <a:rPr lang="en-US" sz="900" b="1"/>
              <a:t>Source: </a:t>
            </a:r>
            <a:r>
              <a:rPr lang="en-US" sz="900"/>
              <a:t>https://learn.microsoft.com/en-us/training/modules/build-your-kernel/2-what-semantic-kernel</a:t>
            </a:r>
          </a:p>
        </p:txBody>
      </p:sp>
      <p:sp>
        <p:nvSpPr>
          <p:cNvPr id="596" name="Google Shape;596;p17">
            <a:extLst>
              <a:ext uri="{FF2B5EF4-FFF2-40B4-BE49-F238E27FC236}">
                <a16:creationId xmlns:a16="http://schemas.microsoft.com/office/drawing/2014/main" id="{3C072919-21F9-FB99-2913-E8C1BD365F41}"/>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14</a:t>
            </a:fld>
            <a:endParaRPr/>
          </a:p>
        </p:txBody>
      </p:sp>
      <p:pic>
        <p:nvPicPr>
          <p:cNvPr id="2" name="Picture 2" descr="Screenshot of a stack graphic representing the key components of the Semantic Kernel SDK.">
            <a:extLst>
              <a:ext uri="{FF2B5EF4-FFF2-40B4-BE49-F238E27FC236}">
                <a16:creationId xmlns:a16="http://schemas.microsoft.com/office/drawing/2014/main" id="{41C09050-010B-FF0B-A1C5-254F645A25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1802"/>
          <a:stretch/>
        </p:blipFill>
        <p:spPr bwMode="auto">
          <a:xfrm>
            <a:off x="2557464" y="0"/>
            <a:ext cx="3493706" cy="8116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Screenshot of a stack graphic representing the key components of the Semantic Kernel SDK.">
            <a:extLst>
              <a:ext uri="{FF2B5EF4-FFF2-40B4-BE49-F238E27FC236}">
                <a16:creationId xmlns:a16="http://schemas.microsoft.com/office/drawing/2014/main" id="{BD108CBE-BBF1-A8C0-E755-CF0C7E39739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968" b="42338"/>
          <a:stretch/>
        </p:blipFill>
        <p:spPr bwMode="auto">
          <a:xfrm>
            <a:off x="2557464" y="801377"/>
            <a:ext cx="3493706" cy="177037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creenshot of a stack graphic representing the key components of the Semantic Kernel SDK.">
            <a:extLst>
              <a:ext uri="{FF2B5EF4-FFF2-40B4-BE49-F238E27FC236}">
                <a16:creationId xmlns:a16="http://schemas.microsoft.com/office/drawing/2014/main" id="{A86D2AC3-6192-F18B-E860-A947685593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7464" y="0"/>
            <a:ext cx="3493706" cy="446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9687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593">
          <a:extLst>
            <a:ext uri="{FF2B5EF4-FFF2-40B4-BE49-F238E27FC236}">
              <a16:creationId xmlns:a16="http://schemas.microsoft.com/office/drawing/2014/main" id="{037F037D-507C-1643-1977-DFDAD3412CC3}"/>
            </a:ext>
          </a:extLst>
        </p:cNvPr>
        <p:cNvGrpSpPr/>
        <p:nvPr/>
      </p:nvGrpSpPr>
      <p:grpSpPr>
        <a:xfrm>
          <a:off x="0" y="0"/>
          <a:ext cx="0" cy="0"/>
          <a:chOff x="0" y="0"/>
          <a:chExt cx="0" cy="0"/>
        </a:xfrm>
      </p:grpSpPr>
      <p:sp>
        <p:nvSpPr>
          <p:cNvPr id="595" name="Google Shape;595;p17">
            <a:extLst>
              <a:ext uri="{FF2B5EF4-FFF2-40B4-BE49-F238E27FC236}">
                <a16:creationId xmlns:a16="http://schemas.microsoft.com/office/drawing/2014/main" id="{2D8BC088-3ACC-540A-4767-8FDCF8252485}"/>
              </a:ext>
            </a:extLst>
          </p:cNvPr>
          <p:cNvSpPr txBox="1">
            <a:spLocks noGrp="1"/>
          </p:cNvSpPr>
          <p:nvPr>
            <p:ph type="body" idx="1"/>
          </p:nvPr>
        </p:nvSpPr>
        <p:spPr>
          <a:xfrm>
            <a:off x="350701" y="4460050"/>
            <a:ext cx="7878899" cy="3658673"/>
          </a:xfrm>
          <a:prstGeom prst="rect">
            <a:avLst/>
          </a:prstGeom>
        </p:spPr>
        <p:txBody>
          <a:bodyPr spcFirstLastPara="1" wrap="square" lIns="0" tIns="0" rIns="0" bIns="0" anchor="t" anchorCtr="0">
            <a:noAutofit/>
          </a:bodyPr>
          <a:lstStyle/>
          <a:p>
            <a:pPr marL="114300" indent="0">
              <a:buNone/>
            </a:pPr>
            <a:r>
              <a:rPr lang="en-US" sz="900" b="1"/>
              <a:t>Source: </a:t>
            </a:r>
            <a:r>
              <a:rPr lang="en-US" sz="900"/>
              <a:t>https://learn.microsoft.com/en-us/training/modules/build-your-kernel/2-what-semantic-kernel</a:t>
            </a:r>
          </a:p>
        </p:txBody>
      </p:sp>
      <p:sp>
        <p:nvSpPr>
          <p:cNvPr id="596" name="Google Shape;596;p17">
            <a:extLst>
              <a:ext uri="{FF2B5EF4-FFF2-40B4-BE49-F238E27FC236}">
                <a16:creationId xmlns:a16="http://schemas.microsoft.com/office/drawing/2014/main" id="{3C072919-21F9-FB99-2913-E8C1BD365F41}"/>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15</a:t>
            </a:fld>
            <a:endParaRPr/>
          </a:p>
        </p:txBody>
      </p:sp>
      <p:pic>
        <p:nvPicPr>
          <p:cNvPr id="2" name="Picture 2" descr="Screenshot of a stack graphic representing the key components of the Semantic Kernel SDK.">
            <a:extLst>
              <a:ext uri="{FF2B5EF4-FFF2-40B4-BE49-F238E27FC236}">
                <a16:creationId xmlns:a16="http://schemas.microsoft.com/office/drawing/2014/main" id="{41C09050-010B-FF0B-A1C5-254F645A25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1802"/>
          <a:stretch/>
        </p:blipFill>
        <p:spPr bwMode="auto">
          <a:xfrm>
            <a:off x="2557464" y="0"/>
            <a:ext cx="3493706" cy="8116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Screenshot of a stack graphic representing the key components of the Semantic Kernel SDK.">
            <a:extLst>
              <a:ext uri="{FF2B5EF4-FFF2-40B4-BE49-F238E27FC236}">
                <a16:creationId xmlns:a16="http://schemas.microsoft.com/office/drawing/2014/main" id="{BD108CBE-BBF1-A8C0-E755-CF0C7E39739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968" b="42338"/>
          <a:stretch/>
        </p:blipFill>
        <p:spPr bwMode="auto">
          <a:xfrm>
            <a:off x="2557464" y="801377"/>
            <a:ext cx="3493706" cy="177037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creenshot of a stack graphic representing the key components of the Semantic Kernel SDK.">
            <a:extLst>
              <a:ext uri="{FF2B5EF4-FFF2-40B4-BE49-F238E27FC236}">
                <a16:creationId xmlns:a16="http://schemas.microsoft.com/office/drawing/2014/main" id="{A86D2AC3-6192-F18B-E860-A947685593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7464" y="0"/>
            <a:ext cx="3493706" cy="446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4609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846A6670-BFFC-079F-6EF3-1E2F780DDEF0}"/>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F21B2492-66CE-31D2-597B-146C98C5683E}"/>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Why use Semantic Kernel?</a:t>
            </a:r>
          </a:p>
        </p:txBody>
      </p:sp>
      <p:sp>
        <p:nvSpPr>
          <p:cNvPr id="595" name="Google Shape;595;p17">
            <a:extLst>
              <a:ext uri="{FF2B5EF4-FFF2-40B4-BE49-F238E27FC236}">
                <a16:creationId xmlns:a16="http://schemas.microsoft.com/office/drawing/2014/main" id="{5FA57D37-097C-81B2-ABF9-3AA1B9D121D7}"/>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Semantic Kernel integrates LLMs like OpenAI, Azure OpenAI, and Hugging Face </a:t>
            </a:r>
          </a:p>
          <a:p>
            <a:r>
              <a:rPr lang="en-US"/>
              <a:t>Developers can create "plugins" to interface with the LLMs and perform various tasks. </a:t>
            </a:r>
          </a:p>
          <a:p>
            <a:r>
              <a:rPr lang="en-US"/>
              <a:t>The Semantic Kernel SDK also provides built-in plugins that can quickly enhance an application. </a:t>
            </a:r>
          </a:p>
          <a:p>
            <a:r>
              <a:rPr lang="en-US"/>
              <a:t>Developers can easily utilize LLMs in their own applications without having to learn the intricacies the model's API.</a:t>
            </a:r>
            <a:br>
              <a:rPr lang="en-US"/>
            </a:br>
            <a:endParaRPr lang="en-US"/>
          </a:p>
        </p:txBody>
      </p:sp>
      <p:sp>
        <p:nvSpPr>
          <p:cNvPr id="596" name="Google Shape;596;p17">
            <a:extLst>
              <a:ext uri="{FF2B5EF4-FFF2-40B4-BE49-F238E27FC236}">
                <a16:creationId xmlns:a16="http://schemas.microsoft.com/office/drawing/2014/main" id="{3B264E5D-517C-9C39-8816-CEB94975C353}"/>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16</a:t>
            </a:fld>
            <a:endParaRPr/>
          </a:p>
        </p:txBody>
      </p:sp>
      <p:grpSp>
        <p:nvGrpSpPr>
          <p:cNvPr id="2" name="Google Shape;597;p17">
            <a:extLst>
              <a:ext uri="{FF2B5EF4-FFF2-40B4-BE49-F238E27FC236}">
                <a16:creationId xmlns:a16="http://schemas.microsoft.com/office/drawing/2014/main" id="{5C4533F8-9C28-44FD-9FE6-B37DF3FF784C}"/>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F9D98D68-2E2D-D4A5-05AC-789D1E064527}"/>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E1BBF5AF-5AAB-05B1-9D3F-14BE38D3DC14}"/>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FC147A2B-04F9-A61E-EF61-8F9D86BB31F5}"/>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50C5D4E7-C8E4-16BE-B171-1EE703E7FCEB}"/>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3D3F6E03-06F9-A6CF-919B-A1CC805031F1}"/>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BD7A6119-8476-3065-B98B-1262ABE0F362}"/>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BD446CFE-2A7B-685C-7BC0-6C7FE46854CE}"/>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A7647871-83B5-E042-B2AC-956890E26CD5}"/>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D160F78A-877A-9BD0-D1D1-1EF6A6DF9A83}"/>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EBAF1303-194E-A5DB-A8A1-F692809A91DB}"/>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C196E430-2F2C-F169-F218-D05A40991022}"/>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F659A208-ADE4-BD74-5FEA-59A4BBEB3D7A}"/>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08601986-E931-B4A2-D629-BBEB0F93EEE2}"/>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A68FEF0E-385C-8DB1-8356-3DBD60A35626}"/>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69118F42-62A8-7791-8712-6BD75F39840C}"/>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12A81296-F340-6C9B-7DCD-F0D7BF191F6D}"/>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E99D84A4-A7FA-CCE8-174B-376359A88A3B}"/>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26B2AB0A-D372-22D0-6DBA-ACBB61B7680E}"/>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2A9F05F3-AA2B-9CFA-B6E3-310D36324983}"/>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557D6D8D-25E1-BF94-55F6-4937785BA409}"/>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DFBF651A-DA62-A204-43E9-2662931683E1}"/>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C417C248-7495-35AB-0C99-6A4518FC1AD0}"/>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B9D4933E-E834-A57C-C144-04BA96E09E04}"/>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B6697BDE-B8F3-3EC4-03D8-77ADAD2B31A1}"/>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A00B8291-F765-6A58-E293-C4EDC86141A4}"/>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AFFF7AAA-89EA-726B-3A44-CA28C0C296A4}"/>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7D9946BA-DED3-FDF1-DC58-4C534D6E5B1C}"/>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92567929-C600-1F2D-090A-13F6732FACB7}"/>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7E28F76E-EA61-E22C-8BCC-D871077A865F}"/>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21452AE1-9996-AB1C-D826-110C9966F4A4}"/>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6F76D038-EE82-9AC4-003E-2D86F9C0D12A}"/>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FCF588E4-201D-3815-C54D-257A858ED927}"/>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D13A351C-7A38-2636-9DF5-233C2DD9B422}"/>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87D1C7FF-1132-8A4F-4F20-16A54D11B2C2}"/>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51B9D8A1-1E92-9266-9421-63B40D467D62}"/>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CE7F35D2-5AFE-5C2A-44CC-E8F5D63EC63A}"/>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8CB14BC3-564A-A1FC-73D4-3F6F1576A549}"/>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5ED7854E-1417-8632-AD23-B5DFC9E86CBE}"/>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28D13B39-D1B1-30B0-9A0F-BD21CA4B7795}"/>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74822A40-AF80-B19F-B5A4-2D47144E1F99}"/>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11543D94-FA01-2CD7-4057-12EE39BAAFAA}"/>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684E72B1-5CC3-0FC3-3A52-5A7EEF61E543}"/>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C082D327-5011-98D4-1775-AF76274664ED}"/>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FA6A46FE-9F7D-DA2A-5911-597FBC5062B6}"/>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E2B0B705-C692-D97A-AFFD-1782147DB8AB}"/>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3EBD19CD-575B-5EF5-D055-F95626EA531A}"/>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EA5A0E27-B16E-68BB-A5AD-AD7A74F1D737}"/>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7B71E678-1B27-980A-C337-45A7A0FA0175}"/>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3B0D733E-07A4-52F0-C9F9-C3EFDEB831C3}"/>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89F2B49F-22FE-7B90-1EFC-36C2D5FCC26A}"/>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0A75CBF0-A1D7-93D2-D9B1-31406C8C2BE8}"/>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CEA7C827-7D42-C000-8AD4-11BEE5EA9344}"/>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7B911D0E-A147-1C4F-99F4-60CC391C6777}"/>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5DBE68F7-04E9-A0A9-408D-AE6DB63AFB80}"/>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69AD3644-3E7C-360F-15E4-10ABA1FAC423}"/>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4849CD2E-9B15-374A-65C4-208B4AE1DA6D}"/>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6A38A863-621F-93FE-9DDF-B5AB506F7D19}"/>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71E4018E-44C6-E57A-DA9C-E962291A17C0}"/>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72934503-F760-783D-3274-0A73C1415A9B}"/>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08C95FD9-E2E8-44FE-C49E-606F9A93AD39}"/>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326BBA27-D0BD-C622-383C-620AB07B76B7}"/>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2E5D6DAF-5A1A-1EC4-2D1F-CDE797DEE461}"/>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173DB334-8394-1755-88AE-BBBB52308655}"/>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72DE4B83-03F1-FAF9-407E-F688407FBE2D}"/>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BD51EED3-64F2-10D1-FE2D-3C9D32516625}"/>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C50C1784-E548-55E0-E5AC-29D49583BC6A}"/>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725E5865-7CD1-059D-D5D6-749E60F0E807}"/>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84E74D3E-FAD7-25F7-7931-ECD26871F79B}"/>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97EADF5A-A5C8-9BC7-FA37-3D9ECBF6551A}"/>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72DA3967-32AB-397B-D663-E72AD266CAB6}"/>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09075F16-BBEF-FFD6-7FD3-1E0F91425247}"/>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8EF56ADF-AB4F-8A1E-5A10-05A67B275159}"/>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439CFBB3-0968-11AB-27D0-BF64CA8C7D06}"/>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3BEB5774-DBDF-826C-F5E0-6EA82DB451D1}"/>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726F9A20-BED0-C877-D29F-1516AF447D0A}"/>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6FC58EE0-B0F3-29E2-C82B-32D9C7B24B9C}"/>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5E3D73CB-471C-8CB6-E4EC-96AFFB2A77A1}"/>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90363468-2D77-2E1B-EF6C-E6E643A4FEF1}"/>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6664AC99-241E-1008-43E5-A553584C6406}"/>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2A4DA59A-54D2-7782-EB10-87344BBCDA6A}"/>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50B930B6-3A3C-6F8D-61A4-B94E867F5523}"/>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C14C82D2-1C43-2D30-5A14-25113B2CBB88}"/>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BF2DAD22-6B8C-FA68-E59D-04680A100452}"/>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DDDF7131-C41C-19AA-FB49-8B5EFE6BAEB2}"/>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C3A0058F-E848-5938-DCF7-EB2334A7BB74}"/>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9B42DC7B-7C09-4271-99D5-0543D7465B5D}"/>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6140F01A-565E-9250-A683-2FC86E4373BE}"/>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9CE2FC81-8549-15F4-DBFE-47AE44D3DD14}"/>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BE648216-AA3F-5621-778F-2926DA29CBD5}"/>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41F40F9F-7391-8D68-F113-BABFC6566B14}"/>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DC8C4BDE-84CF-117B-6861-FEC72D4C94E7}"/>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B148CE33-8711-01EB-B98D-BCC5B1FA1D57}"/>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49E14C9A-9779-4483-1483-05D386459DB5}"/>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D1730892-0172-420C-2803-DBB5D4D2C5F5}"/>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3397074A-4B33-27EE-8098-14C15B6AD913}"/>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5F1B2D3A-39AD-D5A2-43B7-7238CCBA538F}"/>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2FAE372B-A7BF-A87C-B22B-D9CB041D2BD1}"/>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4FF22E08-BAF2-AECE-F5AE-59F149F90DD3}"/>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E4305E90-15F3-037E-4CBB-FA1007F12D55}"/>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1561FAE7-4243-1E52-D5C1-3787EBBDD4B2}"/>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94E304CB-83CF-CED6-B173-CDD73F5B78A2}"/>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D1DA9CC2-4710-A953-84BA-3462800BD039}"/>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8616542C-8DD1-7689-42C1-AFB42692F6D2}"/>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7C289BCE-0C7D-B0B7-BF53-C7EF7D1DC377}"/>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7E81C9EF-6151-A974-1485-9F97645A37CC}"/>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CFE1ECC9-D62C-B400-0F48-8FA33ABE7D10}"/>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0E1458B3-100E-5218-FE05-D34DFF28A48F}"/>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48A7D722-AA57-E34D-F9DC-467643F6E7D6}"/>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E55CAFDA-B0DE-BD23-F5E5-44A157D493B7}"/>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A075DB4B-3C86-F7A7-F5E8-1CD854695CAB}"/>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AA29E795-C5F6-5A0C-CED6-B4E3642B6E10}"/>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EF296AF5-0649-AD8A-448C-54CEAC891549}"/>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D0146762-6A68-1860-4BB3-B0807232F98E}"/>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D97E7BA4-43A3-19EA-08F3-4F67F4DE67A1}"/>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0C691801-D534-B4F7-73FB-7D5C24D782D5}"/>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81D26871-1206-51FE-1B2D-F99B0A6D944E}"/>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F8EEF8A7-2A44-328C-5DDB-D18835FF19AE}"/>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38BC8EA1-6C12-833E-D3B6-0C501BE053BD}"/>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17D399FF-B012-E67C-2A28-23CB8E0B5CEA}"/>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81CA35D1-DB53-DA73-B245-B67E3B7A004C}"/>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F7D249BE-AE6B-1A8A-2B85-A68DC9F642E7}"/>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1F09C5D3-403A-6D2E-7FB9-6B4A024906BB}"/>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5F2E724A-9466-2A7E-B4C3-7F4DE8FDE777}"/>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E6173648-4CF2-A1C2-4836-C13CD7DADF6B}"/>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BABE4F5C-958B-4DD4-505D-EA9E1140C4C5}"/>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EE690B78-03EF-229E-007F-DFD016306B22}"/>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9D1B8C90-BE6F-6C75-B21E-880AF124D790}"/>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445BD50E-8259-EEDD-935F-A7982B255F44}"/>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4B2D56EC-6F0A-E832-F4F2-E31A4B67B3A1}"/>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F1E710E1-C0CD-4774-C416-06F55641A050}"/>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2527DD59-3DED-884A-7A6C-E3B25C06B09E}"/>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37D474B3-8324-5068-3A92-96EA920037D4}"/>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DCDC5AF6-B008-801D-CF7D-D145C6B37D30}"/>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805CAFA3-6B38-284C-56D6-8FB3B254B6D0}"/>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14AEAC36-7796-AEB7-4678-6534FE85A014}"/>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99004CFE-8AE0-5731-4355-C2CF585F1AD3}"/>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F5583A7C-5DA4-6CA4-34ED-B7C98D338361}"/>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13CAF4A5-E0AE-6D45-45BC-4BB94A9F0A06}"/>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8BE7D249-26F1-EF13-D825-D8A369F2E8F6}"/>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627038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50A20B8E-6610-3F69-C159-ECAD8AEA13BA}"/>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5411BB50-6307-251B-FD0E-9A293B6D25C7}"/>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Why use Semantic Kernel?</a:t>
            </a:r>
          </a:p>
        </p:txBody>
      </p:sp>
      <p:sp>
        <p:nvSpPr>
          <p:cNvPr id="595" name="Google Shape;595;p17">
            <a:extLst>
              <a:ext uri="{FF2B5EF4-FFF2-40B4-BE49-F238E27FC236}">
                <a16:creationId xmlns:a16="http://schemas.microsoft.com/office/drawing/2014/main" id="{E6B23E37-A918-DF61-A128-9A1D9F93C0EB}"/>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The Semantic Kernel SDK offers a simplified integration of AI capabilities into existing applications.</a:t>
            </a:r>
          </a:p>
          <a:p>
            <a:r>
              <a:rPr lang="en-US"/>
              <a:t>The Semantic Kernel SDK allows developers to create a streamlined, reliable AI experience, avoiding the potential unpredictability of prompts and responses from LLMs used directly. </a:t>
            </a:r>
          </a:p>
          <a:p>
            <a:r>
              <a:rPr lang="en-US"/>
              <a:t>The SDK supports fine-tuning prompts and planning tasks to create a controlled and predictable user experience.</a:t>
            </a:r>
          </a:p>
        </p:txBody>
      </p:sp>
      <p:sp>
        <p:nvSpPr>
          <p:cNvPr id="596" name="Google Shape;596;p17">
            <a:extLst>
              <a:ext uri="{FF2B5EF4-FFF2-40B4-BE49-F238E27FC236}">
                <a16:creationId xmlns:a16="http://schemas.microsoft.com/office/drawing/2014/main" id="{527F47D0-28A9-CAAD-BB2A-E4946DA922C9}"/>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17</a:t>
            </a:fld>
            <a:endParaRPr/>
          </a:p>
        </p:txBody>
      </p:sp>
      <p:grpSp>
        <p:nvGrpSpPr>
          <p:cNvPr id="2" name="Google Shape;597;p17">
            <a:extLst>
              <a:ext uri="{FF2B5EF4-FFF2-40B4-BE49-F238E27FC236}">
                <a16:creationId xmlns:a16="http://schemas.microsoft.com/office/drawing/2014/main" id="{E3FB1B02-D0CF-23F3-0612-199EBCF37A40}"/>
              </a:ext>
            </a:extLst>
          </p:cNvPr>
          <p:cNvGrpSpPr/>
          <p:nvPr/>
        </p:nvGrpSpPr>
        <p:grpSpPr>
          <a:xfrm>
            <a:off x="7479771" y="1680921"/>
            <a:ext cx="1664229" cy="1781658"/>
            <a:chOff x="2183550" y="65875"/>
            <a:chExt cx="4483981" cy="4807045"/>
          </a:xfrm>
        </p:grpSpPr>
        <p:sp>
          <p:nvSpPr>
            <p:cNvPr id="4" name="Google Shape;598;p17">
              <a:extLst>
                <a:ext uri="{FF2B5EF4-FFF2-40B4-BE49-F238E27FC236}">
                  <a16:creationId xmlns:a16="http://schemas.microsoft.com/office/drawing/2014/main" id="{3ADF4066-D826-7DD2-6359-1FA6D16DE893}"/>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4A916422-7C46-321D-0EF7-C05B4F9F99EC}"/>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321F109D-D6D7-6B6A-B9A6-FEA198A62867}"/>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14661573-FED4-18F5-F3FA-D7D6EAC10AAC}"/>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EE124D53-B215-E9E2-6CD9-B374C7A12010}"/>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1E8C9121-AF9A-1683-EA11-B578EF07D131}"/>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ABE17813-C9B0-04ED-1875-5DE19142B7CC}"/>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8E92543E-9875-23CE-00E6-5F3E98267119}"/>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7AD10908-1DF1-C105-D9BE-9A25487CF54E}"/>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62E4EBDE-E6D1-1CC6-F271-92821D5207EC}"/>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A7D19649-42F5-9DE8-30F4-260E1BCD417C}"/>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7A15F625-BD30-ED07-3DD2-C2560063CDBD}"/>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59B51A3C-310A-5FAC-EFE6-734E7F01DBF0}"/>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B43A55D6-EFC3-06C0-69DA-5B34087C893C}"/>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242F8C9E-10A8-12BB-3FB9-CBA3B0932DB0}"/>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0663D49A-8196-851E-6514-A53BA319392F}"/>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ADECA436-25B0-6F90-FDAC-EFF225289667}"/>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93A1634F-4DAF-082C-4D2A-007C001253AA}"/>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38334F20-6EEE-5E0B-77FF-1E218E65599A}"/>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8FBBD9E4-3743-C7BE-4479-D1DDCE2AB263}"/>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A319518F-EF78-EAC5-CAAF-98F278CE1FEC}"/>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873A7D7B-49FA-714E-C583-A8B0A6741CC8}"/>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BCB903D7-97FE-E791-1FE0-BE92195128D4}"/>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23C2A2F2-F67C-2054-AE40-24CA9A5BB26B}"/>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276BA5BE-EB25-25BE-1B65-2FCFAD442FE6}"/>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611D01FB-3797-57C2-0AD1-AC0B8525B93D}"/>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6126864D-0250-08CE-1A26-52E925BDF208}"/>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8551E0F2-59F7-8CA3-1680-41A783778CAE}"/>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4DA5D8D2-5F10-23FA-363E-A8B1AB0AF2F5}"/>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B9508217-B1CB-410A-AFB8-AC17E4AC13CD}"/>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4B8C7D24-76FF-3C75-4182-3851D6A3E065}"/>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69DB8A14-7CE4-C377-A1A0-15CF7052C41F}"/>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4B5B6994-75FB-4980-AE5B-113351C39A4E}"/>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ADB3107C-3DB1-B977-68C8-D3934ADDA5A4}"/>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E663335B-286E-A6F3-003A-5397D73E00B7}"/>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654C5308-1A24-DEC9-104B-9A7D84053E6F}"/>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36B89249-F302-2038-B3C8-5B5C5FA04167}"/>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C1AC2B36-4282-EED8-9CFE-85747BFF0889}"/>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35F1694A-ABCB-9B5E-2B5A-598D1A7950B2}"/>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8113A816-9BEB-641F-7146-9B1E4DC5348A}"/>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35EA9E33-86D1-5C7E-A494-77D975A9D6FA}"/>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B4DEB4CC-6566-D3E4-DF36-1CFBA01ED9F2}"/>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1070ED81-BF32-E0BE-4888-E61C77B34FAA}"/>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D5D7BA52-8286-76AA-FCC4-0FBEF95407D4}"/>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FABBD48F-3E94-6982-08E2-0884D05164D5}"/>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E33FDB34-4635-F8EB-3CC1-EA10A315FBFB}"/>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71DB932B-BF35-5764-DEC1-87C95DD898B8}"/>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663A36EF-4502-1BCB-2315-93747FFB71E5}"/>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E1CBB80D-FACA-0F77-FE57-F4E2BC967F8A}"/>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7E2DAAD3-F7A3-6772-EEE6-36F152FA389D}"/>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639CC2A2-493D-3339-E674-E4AA7E5BE387}"/>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F253C7FC-E29A-6699-6749-E5CAE867BEE2}"/>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F2294FBE-4FB4-D3E3-4F51-19D5B4C45D42}"/>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F389C374-6100-5517-CB38-CCD868F83F59}"/>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DB7D505D-06BF-20EC-0BC2-FEE54C035C33}"/>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9A289F95-8071-CBAF-C574-9AA94493B194}"/>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90ED3735-C658-A8C0-CCE7-71C398D9CED5}"/>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1D12344F-FE8D-8E00-2365-EAA4E11E8359}"/>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710A675E-155B-9227-C9DE-DCECEF043F2B}"/>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75B6E2F9-48F0-F73C-F5E8-C752A0D653B2}"/>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3631ECF6-4977-011F-81BF-07D0246FF675}"/>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A857B040-2965-AFB4-0CAC-B05F0C0264F6}"/>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27549701-2CAA-FAEA-772C-1E6C81BBD238}"/>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B15BA42C-AC86-9587-5942-DFA76B054B87}"/>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9D85C69B-40DD-AA2C-99AB-B21D1CF4BF59}"/>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3FCBD514-EB5A-4B0C-93FB-3AA0285EE802}"/>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5ACE3E24-C120-5898-C5A1-9653D07CDB1C}"/>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B5C27CAE-A302-C290-4EDA-4B98E03AD08A}"/>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7297143B-AC28-A145-A11E-7F7CF2E03F93}"/>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76D72881-3506-A7A3-6603-7A0D9A82895D}"/>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A996FB4C-975E-5E9B-9E2B-7854B734A82B}"/>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948F2FEF-2C69-20B9-88B3-B1313A723AC5}"/>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161EF6AC-346A-144B-7BE4-018E590DEE39}"/>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ACF6BB19-E5D5-2E9B-6763-CAF8128E3331}"/>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A02D8530-4B57-86EA-41E1-4CAC9F4302A9}"/>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FFA43F50-8F98-CD2E-149C-33CB4933F3DE}"/>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FD768221-DEE4-7DC7-82DC-0BB495978B75}"/>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53A037E6-D2F9-C5E2-5404-4413784C6AE6}"/>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B59C5C5F-D3E2-C912-14B4-DA9D5C8A7AC0}"/>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994B8FCB-A0D2-44C4-1985-01A4DBE58F4B}"/>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AC1F7EE2-A8D0-69C8-4028-A41126219D07}"/>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3E2CA26D-AD5E-2EA8-9306-B3F6BA968898}"/>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4D92BEA3-3A65-7856-2B02-CA79847298BE}"/>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E58E03AE-C58C-BE9B-2C9E-2E7631A0BDD1}"/>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A903B120-B599-CE28-8B13-6941B879D811}"/>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B5D61376-1A0A-BD2F-3019-A05F7842398C}"/>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65DE3CDA-7FAD-B682-62E9-5BD0EC6A1538}"/>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576DF223-6130-5AF6-CA51-E1BE3EDB99DB}"/>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613483B5-A2F1-9545-758E-D59805579BD8}"/>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7523D9A2-D015-F1B2-519E-717AA1CF4364}"/>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55335F1F-E28A-9FDE-B36E-5F75868F5691}"/>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57677E89-EFBC-7BD5-140E-ED916973B066}"/>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C7E03046-5770-A785-F03D-F63F5C97BD62}"/>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3726F259-D6D4-E562-8B22-F5F85356E310}"/>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B706AA57-92F1-71F3-76EB-5B21E8C4934C}"/>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2ED8E1DB-3865-8FF9-5163-14779E1652E5}"/>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8813AE5A-B0E5-ADE4-B52B-47462FA946E5}"/>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E81E7A54-8711-F1A4-E755-A0A51488EE05}"/>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44BD7304-422F-8C4A-14BA-04306C379203}"/>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990F637A-195C-FA00-16CB-239F6A217693}"/>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379E7C39-4130-C6F0-8924-91124F6A34C9}"/>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B46B82C4-AEB4-9850-52C2-2C452D089610}"/>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9A624379-B6C7-305B-1121-B6AD3BB292C7}"/>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40D98B0B-ABF7-3F0B-C535-DAAD3F5DD3B8}"/>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67EE2675-7EEC-7885-64D4-EDAC1A92F8B7}"/>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F72C918A-2B6F-E8BA-29AA-BAE2D9BF8487}"/>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030692B3-8598-BD02-4158-FDD79555899E}"/>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49A26CF0-81C4-1D4A-46A7-62062ED94710}"/>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FC7B2DB8-CBA5-2B90-B129-6641278B3A6A}"/>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B1217F61-E5DD-4C61-9BCC-BC5F0A338C2A}"/>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4F12E199-157B-D532-8FB6-E82C52C61919}"/>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DBDB7E8F-D552-E82D-8801-B22C7DBC69A2}"/>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C2BF6EBD-93D4-606A-30AC-7021B9384069}"/>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3B73E081-4559-4D82-3D89-890270BBF26A}"/>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8577CBC5-1304-D88A-CC18-A80734C7E47E}"/>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6FD98928-E751-29CB-4C9F-2EAE11E00022}"/>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7098661E-543B-7CF0-B2FC-1A0707FECEEE}"/>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9AAF587D-BF3A-73B5-C907-7BB7465688D7}"/>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8DBAFE0D-4BD2-1642-4517-353244C94316}"/>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D3B9BCA8-3E25-EF1B-7855-010CABE1DCFF}"/>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D2499D22-9B87-107B-C74B-E0D00AAE69C0}"/>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80EEA333-D598-9AD5-BF0B-96DC89E1D5F4}"/>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EE01663C-3DA6-DBB2-51B0-33795A843AE0}"/>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E538FEBA-AEEA-6F7F-61DB-A9C2BA968E33}"/>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6B70424C-572E-1B78-CFF8-43102D9170C2}"/>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5205DDC9-03DB-FCF9-DFF0-03E2C159FA69}"/>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E292309A-148D-4584-44E9-0C5329F8DAE2}"/>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68ED7E7C-3A65-CA0F-3DD7-636F967E77A1}"/>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A96AA8B5-6506-94BC-579B-C291CF1CA55D}"/>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324110E4-1EA9-43A8-84A1-77BB3064F4DF}"/>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200533C1-3212-7090-B432-EB01AAAA047D}"/>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78BE0F22-F08E-25D3-9769-9C61FF2364AB}"/>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36C0F851-8C74-CB76-3DE5-D7D3902CCAAF}"/>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813F2419-F299-81B5-E539-7B42779EB41D}"/>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4BB24A94-B476-4598-5A40-FD47FE1B3005}"/>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77778A2E-B52F-B4BE-E1F6-2F4BB667FB46}"/>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94ABE374-3CFD-D79F-E03F-A4521B42AD45}"/>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A5827B8D-4488-621E-FC0B-593FA27BED70}"/>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3DCBA1B1-38C4-2C7A-7FF3-AE9D2ADD09EA}"/>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1917539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06467D01-D3AF-40B3-D4BC-ABA82FF3AB09}"/>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8DA01297-55BF-A8C2-8BA4-D88E9F1A18BF}"/>
              </a:ext>
            </a:extLst>
          </p:cNvPr>
          <p:cNvSpPr txBox="1">
            <a:spLocks/>
          </p:cNvSpPr>
          <p:nvPr/>
        </p:nvSpPr>
        <p:spPr>
          <a:xfrm>
            <a:off x="457199" y="1152560"/>
            <a:ext cx="6511550" cy="36291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a:t>An </a:t>
            </a:r>
            <a:r>
              <a:rPr lang="en-US" b="1"/>
              <a:t>AI agent</a:t>
            </a:r>
            <a:r>
              <a:rPr lang="en-US"/>
              <a:t> is a software entity that can make decisions, take actions, or interact with an environment autonomously to achieve specific goals. </a:t>
            </a:r>
          </a:p>
          <a:p>
            <a:r>
              <a:rPr lang="en-US"/>
              <a:t>AI agents use artificial intelligence, including machine learning and natural language processing, to understand and respond to their environment, often adapting based on feedback.</a:t>
            </a:r>
          </a:p>
          <a:p>
            <a:r>
              <a:rPr lang="en-US"/>
              <a:t>They are designed to achieve specific tasks or goals, such as recommending products, answering customer queries, or controlling a robot in a physical space.</a:t>
            </a:r>
          </a:p>
          <a:p>
            <a:endParaRPr lang="en-US"/>
          </a:p>
        </p:txBody>
      </p:sp>
      <p:sp>
        <p:nvSpPr>
          <p:cNvPr id="997" name="Google Shape;997;p20">
            <a:extLst>
              <a:ext uri="{FF2B5EF4-FFF2-40B4-BE49-F238E27FC236}">
                <a16:creationId xmlns:a16="http://schemas.microsoft.com/office/drawing/2014/main" id="{D311797A-1B23-BC6B-DD7B-70641C61D6F5}"/>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 b="1">
                <a:cs typeface="Arial"/>
                <a:sym typeface="Arial"/>
              </a:rPr>
              <a:t>AI Agents</a:t>
            </a:r>
          </a:p>
        </p:txBody>
      </p:sp>
      <p:sp>
        <p:nvSpPr>
          <p:cNvPr id="1001" name="Google Shape;1001;p20">
            <a:extLst>
              <a:ext uri="{FF2B5EF4-FFF2-40B4-BE49-F238E27FC236}">
                <a16:creationId xmlns:a16="http://schemas.microsoft.com/office/drawing/2014/main" id="{941BE666-31FC-4D96-A4E4-5A30F51009F1}"/>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18</a:t>
            </a:fld>
            <a:endParaRPr/>
          </a:p>
        </p:txBody>
      </p:sp>
      <p:grpSp>
        <p:nvGrpSpPr>
          <p:cNvPr id="7" name="Google Shape;1047;p24">
            <a:extLst>
              <a:ext uri="{FF2B5EF4-FFF2-40B4-BE49-F238E27FC236}">
                <a16:creationId xmlns:a16="http://schemas.microsoft.com/office/drawing/2014/main" id="{07A7BCB8-3FE3-6F48-6D5F-36A5EEFDC440}"/>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F3E9A842-5F41-39FC-A045-B0A88489E085}"/>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780E0DD8-0D79-1604-A6DF-CF1CFE2C2592}"/>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6CCB432E-24AC-DF0E-12EA-93186AA632ED}"/>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870E0986-32E1-F164-8BC1-9B4C0977BD6B}"/>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EC8B30A3-5D03-E0AE-AF6F-D1685434D58A}"/>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704B100A-D476-10EF-166B-48A0977D421F}"/>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9F1D5616-50DB-AE11-AE35-3144D9C1E03E}"/>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4FF531D3-C587-1873-C674-8802444F0EDA}"/>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3F453E2F-955B-5421-9BA7-82E1FAEBB55E}"/>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F92A2ACC-C2E9-4E1F-EC18-1C9400B0E409}"/>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5B0D3B55-A791-CA87-92D6-B8DC6F357CD8}"/>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5FD8200F-7F48-8999-1632-025FB6F096B2}"/>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7F2A7250-E9E1-60A0-E41B-56771EA8E731}"/>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00DDF9A5-6612-9A0A-D5B3-DAA7B3AB9B92}"/>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91A2C2AB-6FB8-DC90-336E-8B9A71B13321}"/>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ADA287FB-CC1E-5F23-9D70-17DE6C85FA4E}"/>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FC0612F3-810D-BC9C-E5A8-E69BCE08009C}"/>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4E2C9C7C-A18D-CDC4-28AB-B0FDDE0AFA2C}"/>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EB85F2AC-DBDB-DBBD-AA02-1DD2AD6B2A26}"/>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AE1DEBA7-44B0-AF1C-FE4B-169F1DF7E7DD}"/>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69BE855F-8AB5-5A16-0D0B-3EB5A16E0CB5}"/>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BB9E0D31-A07D-0F6A-378D-35B175A4C58A}"/>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46CDC3A4-BE6A-0091-0A44-C309C68A5749}"/>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96BA653D-CF94-3439-699D-05A0549D464F}"/>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444F795F-2612-A40B-DE82-BD4ADFFC80B6}"/>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E2FACEF9-0A94-FF13-96F9-6E55452E26D5}"/>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4D70C136-4E3F-3336-9E0A-C9B7F7DFC024}"/>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8A4B66FB-F6CC-3C1C-2690-A0D8DF8A56E0}"/>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75C91398-E706-2A92-F504-4C1EE778D903}"/>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7591E22D-B14A-6985-1DE6-0E889BC868B7}"/>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660BC160-FA89-59A2-4D3B-5BBA54B5C443}"/>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D299ECDE-06B9-6629-3079-F3E1C01BC7C7}"/>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BD04324F-E0B8-1E4E-69C7-A7A3CB3BA25F}"/>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C0CC89B5-BE81-30E5-2EED-F07A1DBDCB03}"/>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1BC9ACA3-F447-96C9-661E-588435E41E1B}"/>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A4D6EE5C-0679-37B7-AF9C-8655805E7CE9}"/>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9479E7C4-D399-8CB2-1BB9-B5396F974246}"/>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DAB37EE8-6EF7-407F-DAC9-410F55556E41}"/>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86D78309-8C03-E248-5617-868BB490466A}"/>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4DB29D52-F211-49B8-312B-F10C83FF409E}"/>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9D5B156C-357A-292B-F8C5-819DB63654D3}"/>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30F22000-AAC8-9D59-31CA-E8D8F594AD66}"/>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90C8236F-3F9C-5D88-BFAB-27230925FE6D}"/>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DC1B7DF2-FDED-BBF6-D36F-E529E4ECFC30}"/>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71E693E7-7ABE-4671-8C43-973ED1F38E4B}"/>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DAF062CE-7F61-7C4F-F0AA-280E639EC543}"/>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5C622B6E-AF75-876D-3724-7A1E5B563125}"/>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A87F2587-1F0F-D3E4-755D-3EF4C6B4D964}"/>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9D6D7374-FF1C-6305-CF12-E587FDC85C40}"/>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D7353022-C5D0-F9C5-8296-3D47EEB54938}"/>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45989FE8-02D3-A5A5-E0E2-B24BFBD5584E}"/>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85059807-C685-9BFE-581E-98E052609FAF}"/>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36E97070-E49C-F2FC-D5B0-6805975F706C}"/>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6A9E88E2-7A33-E386-6CB4-B59512A4BBFD}"/>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A03EAA13-A452-63FB-B799-71DE0EAD32A5}"/>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8265F3D8-0E19-1515-C43B-263B60FAA899}"/>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477E24AA-507C-F681-7A8D-68F5F4194E6B}"/>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0CF6C7F5-0219-B9DD-154F-95BBC105D2DD}"/>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42DEBF9B-D099-C867-7B3D-8A045544BD3A}"/>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C44B56A4-826A-4A08-0A90-DB1B815083BA}"/>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61E8F81B-960B-C188-7410-6892F87C7EFB}"/>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7E1F616C-B0D5-592F-6361-A07526F4F8C2}"/>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42614385-8D70-7139-5DF3-C2766222579B}"/>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0C5AC142-0C48-3E57-850D-3833F341D6BB}"/>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866426FC-F307-8BA0-529E-221671A022DA}"/>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1DFDA43C-6678-DEF4-60AD-B124CE1A6BBC}"/>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97011504-8DF9-0546-1E1D-CFB801B2D8B3}"/>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5A2F79A8-2368-0A9B-24D5-71EAB98C2D51}"/>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9551C28D-F52C-6CCD-9A3B-AB68662C097E}"/>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DF7A1676-A0F2-8B86-629D-46B407C75EE5}"/>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0BF4CF1E-6A4E-74F7-2519-2FA9FE13F77D}"/>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6A818C89-B81F-1DC6-04A4-E1FBAB4B125D}"/>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F9B51805-0E39-2A48-068E-1AF9274BB4DC}"/>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E37654DD-11EA-F188-CB25-3927FE65EE9A}"/>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30F777D2-87F1-E6AF-0C4A-6AE4167C86B7}"/>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73A8972D-C743-9DD8-B98D-3D7372DFF856}"/>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30D80AE7-0B34-25C9-2F9B-9309A47A9C1C}"/>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E6D5EFC1-2D5E-9F3C-2BD9-0EDB9DFB19C9}"/>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39E8B4A3-B0BF-3DEF-892D-7F96F93B6837}"/>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37311D8E-DAFB-0242-DF67-F6C8093B4C2C}"/>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8190D3DD-6FAF-C118-5F8E-16664A45678F}"/>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53AFA24E-EA0B-C127-CDE5-D478423764A5}"/>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64A9621E-E162-844F-29C6-3B3773CEB2EC}"/>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BECE3AE0-BB3E-685C-18B7-591E78CC0035}"/>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F25BCA1F-2642-9E32-B23B-7DE9416B9442}"/>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48D8A26D-2668-7C2A-8A98-66AC10200B54}"/>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7F800813-23C7-9288-4658-798F2C34500B}"/>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95D28FBB-5224-8CF7-0158-31B7253E2C4F}"/>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622B89F8-3E8D-1A2A-37F9-404287A468F8}"/>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A592BC66-C615-3E9F-987B-057A6B0C00D6}"/>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BDF0892C-FCE2-91ED-BC63-A26CC94543CB}"/>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FF726DAB-1EDF-5C56-4084-2A0CAD173625}"/>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780BB337-4563-D806-D750-F78DF8ECF91C}"/>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586758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2B4FA85C-B944-CC53-3CE8-8021EEB39853}"/>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9D25F3DE-690B-9F4A-B9A7-CD73B5D3E8F2}"/>
              </a:ext>
            </a:extLst>
          </p:cNvPr>
          <p:cNvSpPr txBox="1">
            <a:spLocks/>
          </p:cNvSpPr>
          <p:nvPr/>
        </p:nvSpPr>
        <p:spPr>
          <a:xfrm>
            <a:off x="457199" y="1152560"/>
            <a:ext cx="6511550" cy="36291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b="1"/>
              <a:t>Chatbots and Virtual Assistants</a:t>
            </a:r>
            <a:r>
              <a:rPr lang="en-US"/>
              <a:t>: AI agents that interact with users, answering questions, providing information, or helping with tasks.</a:t>
            </a:r>
          </a:p>
          <a:p>
            <a:r>
              <a:rPr lang="en-US" b="1"/>
              <a:t>Recommendation Systems</a:t>
            </a:r>
            <a:r>
              <a:rPr lang="en-US"/>
              <a:t>: AI agents that suggest products, movies, or content based on user preferences and behaviors.</a:t>
            </a:r>
          </a:p>
          <a:p>
            <a:r>
              <a:rPr lang="en-US" b="1"/>
              <a:t>Robotic Process Automation (RPA)</a:t>
            </a:r>
            <a:r>
              <a:rPr lang="en-US"/>
              <a:t>: AI agents that handle repetitive tasks like data entry, form processing, or scheduling.</a:t>
            </a:r>
          </a:p>
          <a:p>
            <a:r>
              <a:rPr lang="en-US" b="1"/>
              <a:t>Robotic AI Agents</a:t>
            </a:r>
            <a:r>
              <a:rPr lang="en-US"/>
              <a:t>: Agents that operate in physical environments, such as warehouse robots, autonomous vehicles, or home assistants.</a:t>
            </a:r>
          </a:p>
          <a:p>
            <a:pPr marL="0" lvl="0" indent="0">
              <a:spcBef>
                <a:spcPts val="0"/>
              </a:spcBef>
              <a:buNone/>
            </a:pPr>
            <a:endParaRPr lang="en-US"/>
          </a:p>
          <a:p>
            <a:pPr marL="127000" indent="0">
              <a:buNone/>
            </a:pPr>
            <a:endParaRPr lang="en-US"/>
          </a:p>
        </p:txBody>
      </p:sp>
      <p:sp>
        <p:nvSpPr>
          <p:cNvPr id="997" name="Google Shape;997;p20">
            <a:extLst>
              <a:ext uri="{FF2B5EF4-FFF2-40B4-BE49-F238E27FC236}">
                <a16:creationId xmlns:a16="http://schemas.microsoft.com/office/drawing/2014/main" id="{4EF38CF9-32E7-EC30-0960-C15634184C54}"/>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 b="1">
                <a:cs typeface="Arial"/>
                <a:sym typeface="Arial"/>
              </a:rPr>
              <a:t>AI Agent examples</a:t>
            </a:r>
          </a:p>
        </p:txBody>
      </p:sp>
      <p:sp>
        <p:nvSpPr>
          <p:cNvPr id="1001" name="Google Shape;1001;p20">
            <a:extLst>
              <a:ext uri="{FF2B5EF4-FFF2-40B4-BE49-F238E27FC236}">
                <a16:creationId xmlns:a16="http://schemas.microsoft.com/office/drawing/2014/main" id="{6499F3A1-5CC7-7A76-8FD4-8531ABE29625}"/>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19</a:t>
            </a:fld>
            <a:endParaRPr/>
          </a:p>
        </p:txBody>
      </p:sp>
      <p:grpSp>
        <p:nvGrpSpPr>
          <p:cNvPr id="7" name="Google Shape;1047;p24">
            <a:extLst>
              <a:ext uri="{FF2B5EF4-FFF2-40B4-BE49-F238E27FC236}">
                <a16:creationId xmlns:a16="http://schemas.microsoft.com/office/drawing/2014/main" id="{A003DEF6-3F09-7641-5D7F-C9190488FCE9}"/>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077F19C4-F46E-8A6A-81A0-7E9AAFB54597}"/>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92DEF918-232B-8BA5-E64B-99BB2F3E0561}"/>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FF1AABEA-15D6-5CB2-A576-06C92A41EA43}"/>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5A4DA0FF-25B7-24A2-1870-8345059E88B5}"/>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8231EA89-E9C4-8A21-8BF3-DB198551C122}"/>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1137EE2D-FAD2-FCCB-6076-C621BF979B6D}"/>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456E6FE8-FC09-A010-4980-1778EB784B72}"/>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4AEE15C7-94C0-5BA6-9132-96F10A0D42F4}"/>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60894B6A-CBDC-E643-8C20-92FBDF356520}"/>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29DAF4D2-5391-F28A-447B-7D444F3DBFEB}"/>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23D5DDFF-48A8-C0C9-C81E-A1DC12D14768}"/>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85A859C7-EE8C-4943-13F0-A0EFE38A44ED}"/>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7B41D489-1BA0-FF19-4B6E-15FC6731517D}"/>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705432F3-531E-047C-6117-82B2FB34CA5E}"/>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3AC81927-247F-41B4-3F5C-0193E02205CD}"/>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2FA3A3FA-9AA1-BAD7-EEB5-A11750DA6B4B}"/>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DCDF696E-ECFE-1E77-E8C0-7A50FFE6DF5D}"/>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A89883D5-1FC7-75F7-17BF-8D4D17D5CB02}"/>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978EB63C-50C7-B955-6274-6E0B994D1D33}"/>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883DB66D-50A9-3A9E-20B3-2FA597F6A69B}"/>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E4F7495E-7805-A2FA-5B07-5E4D12CAB29D}"/>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5315A44A-020B-EFD8-D6F2-52F119264C0C}"/>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80E484EF-1C68-AF90-5AF0-6A41A9DF0F18}"/>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371C50FB-9098-6A9D-95CB-BA2152D31CC8}"/>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314F3C66-F60A-2BF4-CC5F-B9D22675F959}"/>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FDBA64D0-6169-E4CC-FBF9-31FF7A9B4AAE}"/>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6E7AA055-DAF2-2DD5-B9A8-DC478EDE080A}"/>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EE9652A8-85FA-251B-BC4C-CBFF5B673706}"/>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CF468362-B870-16C3-27BB-5EEB20DDAA83}"/>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2D722C18-F16D-791C-D59B-70BACD0C1E93}"/>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365BD57A-9DE2-9DA0-9298-AAF30351EAD5}"/>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20D8D6AE-FF9A-3929-C096-7DF8594CD4BB}"/>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3BC810AE-AC80-0B26-1480-278A5F22AE3C}"/>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F42B183A-31B5-5B90-860E-00CDA37123B0}"/>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8B4D3A23-4EFE-F871-174D-B968C0338FFF}"/>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A7AF08A2-DA61-7DAF-AE4F-A9D07F5556AE}"/>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3D360BF3-826D-F881-C3D5-3C2E4A5ED980}"/>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C54C71FE-274E-F751-5521-4149D6FC9D4B}"/>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9A78FF37-C6FA-7303-5CC7-AAC4DD26181D}"/>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B689D1A7-FE8E-CB86-E046-EBF1A5366745}"/>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494C7597-A697-DFC3-1841-8DD742FAB045}"/>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4A2A8CA7-A950-A9C6-AB9E-174380D2CF29}"/>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735D84A3-0E94-51E4-6988-926306BCC7DC}"/>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CF06CF53-D0A9-24FB-25CA-90F85F27E2AC}"/>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8F07BA94-5579-C06F-0183-32187912B045}"/>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643EC247-E6B4-08E0-B6E4-C50BD968B749}"/>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3F4F1E07-2606-D982-6C07-533C1B23AC7F}"/>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13A598C9-7107-8243-D3A1-4FDBB4D4F51C}"/>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FDD9BA32-22FC-FE76-E0B3-9A323F95A2EA}"/>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D36C1E92-CC71-AA57-2AE1-766D3902C6D9}"/>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EB6B5772-98D6-50ED-2921-6B3871E6C89F}"/>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AA6FE960-9ACB-20A1-942D-02875405796D}"/>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BA0A4E82-F8F7-6851-2611-8B93495A20EB}"/>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D123BAB3-47FF-A822-0988-58623524AD8A}"/>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B54E9CCD-C309-B39B-B918-D74020740FBD}"/>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A750A034-F4AC-DAFB-E430-803A16349133}"/>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DA0BCFB5-937E-356B-FAEA-B6CB9B21C979}"/>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04730AFF-1659-D5C8-FF40-3533E15955A1}"/>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0307F5AA-0E34-D199-33D0-E1A2772A35B5}"/>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85588F5F-E1EE-E53F-380E-195C18A080B1}"/>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069DE08B-C56C-CF85-6DDA-8316F7053AC2}"/>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BA69A544-6BF8-F326-ADA3-B25E6B30CBCF}"/>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907AC3A4-13E8-B8AE-41F0-02D43363ACBF}"/>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AE692ED2-BB66-9245-50C9-3C2346EFE872}"/>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9171AC84-91F4-C2CE-C64F-A7010AC023C0}"/>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A7EDBA77-1B63-223B-CDC5-4E9670B01D76}"/>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0250C1D3-273B-55A9-937A-53DE24D9F46E}"/>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CBE4E003-1288-23B6-9C37-73C8BCAA5EF1}"/>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23AD6E62-8849-DCCB-07E8-0C03DB640343}"/>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267B872B-F1B6-FA6C-D666-609274E606C0}"/>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DFFB056F-024A-D6A7-1ED3-4A03E84DF8C5}"/>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F4DCA511-0EC1-3300-0C0E-3ACF6E120A3B}"/>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9A9DEC49-BF0C-311A-01CB-78F552E59ADA}"/>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1A1C2C49-06D4-6A58-0099-7BB8E00233D7}"/>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EFE427CF-DFEF-56ED-85AE-A5438620CBE8}"/>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64FE1430-52E8-BB81-F6FD-6F2ED0F8F7FF}"/>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0D3F2502-FC84-BF75-7851-62257CBBA33F}"/>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D14F5BB8-DB48-F630-C87F-E4F08127E942}"/>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D9CB65E7-AAC5-82EC-66DA-5B3F23178DB8}"/>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81525D94-B869-4787-0687-7632D193D047}"/>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486E7E9D-9F5D-34B6-56D9-B14C85D7D30A}"/>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96D14F9F-A91F-F782-733D-3E6C40A177E5}"/>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8A64DE99-A5CF-1BBA-2C98-F971DBD00C43}"/>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1A8D84F8-C31C-B353-0FA5-E94C8C0DC37B}"/>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683A3092-ED26-4FD2-78C9-3A2826CE2637}"/>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02A597AA-853D-AAF9-FD21-397FCD51B99D}"/>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ABF56BDD-D2A3-C45E-C560-5137F9E00F5A}"/>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2C86AF7E-AB8E-D6A7-F4DA-309D0361128D}"/>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0B483AA3-9F5F-01F9-93C8-2AEBF961E9BC}"/>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1BEBFB77-BA6C-7DAA-EBC5-4CA42778A803}"/>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796089E5-FC1B-0CD3-C0A5-5B29F287B279}"/>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82D47A6F-95BA-C11E-C582-4137616539A0}"/>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0A7C5C52-84C9-B8C7-2C4B-E5EE8D4C438A}"/>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742521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4"/>
          <p:cNvSpPr txBox="1">
            <a:spLocks noGrp="1"/>
          </p:cNvSpPr>
          <p:nvPr>
            <p:ph type="ctrTitle" idx="4294967295"/>
          </p:nvPr>
        </p:nvSpPr>
        <p:spPr>
          <a:xfrm>
            <a:off x="685800" y="1202438"/>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7200"/>
              <a:t>HELLO!</a:t>
            </a:r>
            <a:endParaRPr sz="7200"/>
          </a:p>
        </p:txBody>
      </p:sp>
      <p:sp>
        <p:nvSpPr>
          <p:cNvPr id="380" name="Google Shape;380;p14"/>
          <p:cNvSpPr txBox="1">
            <a:spLocks noGrp="1"/>
          </p:cNvSpPr>
          <p:nvPr>
            <p:ph type="subTitle" idx="4294967295"/>
          </p:nvPr>
        </p:nvSpPr>
        <p:spPr>
          <a:xfrm>
            <a:off x="685800" y="2021059"/>
            <a:ext cx="4343700" cy="1920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3600" b="1">
                <a:solidFill>
                  <a:schemeClr val="accent1"/>
                </a:solidFill>
                <a:latin typeface="Barlow"/>
                <a:ea typeface="Barlow"/>
                <a:cs typeface="Barlow"/>
                <a:sym typeface="Barlow"/>
              </a:rPr>
              <a:t>I am Trevoir Williams</a:t>
            </a:r>
            <a:endParaRPr sz="3600" b="1">
              <a:solidFill>
                <a:schemeClr val="accent1"/>
              </a:solidFill>
              <a:latin typeface="Barlow"/>
              <a:ea typeface="Barlow"/>
              <a:cs typeface="Barlow"/>
              <a:sym typeface="Barlow"/>
            </a:endParaRPr>
          </a:p>
          <a:p>
            <a:pPr marL="0" lvl="0" indent="0" algn="l" rtl="0">
              <a:spcBef>
                <a:spcPts val="600"/>
              </a:spcBef>
              <a:spcAft>
                <a:spcPts val="0"/>
              </a:spcAft>
              <a:buClr>
                <a:schemeClr val="dk1"/>
              </a:buClr>
              <a:buSzPts val="1100"/>
              <a:buFont typeface="Arial"/>
              <a:buNone/>
            </a:pPr>
            <a:r>
              <a:rPr lang="en-US"/>
              <a:t>Software Engineer | Lecturer | Author</a:t>
            </a:r>
            <a:endParaRPr sz="3600" b="1"/>
          </a:p>
        </p:txBody>
      </p:sp>
      <p:sp>
        <p:nvSpPr>
          <p:cNvPr id="381" name="Google Shape;381;p1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a:t>
            </a:fld>
            <a:endParaRPr/>
          </a:p>
        </p:txBody>
      </p:sp>
      <p:pic>
        <p:nvPicPr>
          <p:cNvPr id="382" name="Google Shape;382;p14"/>
          <p:cNvPicPr preferRelativeResize="0"/>
          <p:nvPr/>
        </p:nvPicPr>
        <p:blipFill>
          <a:blip r:embed="rId3"/>
          <a:srcRect l="5527" r="5527"/>
          <a:stretch/>
        </p:blipFill>
        <p:spPr>
          <a:xfrm>
            <a:off x="5187600" y="1173450"/>
            <a:ext cx="2796600" cy="27966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CFD577D6-E9B8-C495-D83E-B6CD4D998FE6}"/>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C136B22F-63D6-A1A6-0844-502FC01CCDFD}"/>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sz="3200" b="1"/>
              <a:t>Understanding AI Agents in Business Context</a:t>
            </a:r>
          </a:p>
        </p:txBody>
      </p:sp>
      <p:sp>
        <p:nvSpPr>
          <p:cNvPr id="595" name="Google Shape;595;p17">
            <a:extLst>
              <a:ext uri="{FF2B5EF4-FFF2-40B4-BE49-F238E27FC236}">
                <a16:creationId xmlns:a16="http://schemas.microsoft.com/office/drawing/2014/main" id="{2B505325-5240-23B8-8A55-738D43854948}"/>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AI agents help businesses: </a:t>
            </a:r>
          </a:p>
          <a:p>
            <a:pPr lvl="1"/>
            <a:r>
              <a:rPr lang="en-US"/>
              <a:t>streamline operations, </a:t>
            </a:r>
          </a:p>
          <a:p>
            <a:pPr lvl="1"/>
            <a:r>
              <a:rPr lang="en-US"/>
              <a:t>improve customer service, </a:t>
            </a:r>
          </a:p>
          <a:p>
            <a:r>
              <a:rPr lang="en-US"/>
              <a:t>They make applications smarter and more responsive to user needs.</a:t>
            </a:r>
          </a:p>
          <a:p>
            <a:r>
              <a:rPr lang="en-US"/>
              <a:t>They also enhance decision-making by automating tasks, providing insights.</a:t>
            </a:r>
          </a:p>
        </p:txBody>
      </p:sp>
      <p:sp>
        <p:nvSpPr>
          <p:cNvPr id="596" name="Google Shape;596;p17">
            <a:extLst>
              <a:ext uri="{FF2B5EF4-FFF2-40B4-BE49-F238E27FC236}">
                <a16:creationId xmlns:a16="http://schemas.microsoft.com/office/drawing/2014/main" id="{CA034173-6AFB-6149-C3AA-0096936CCC53}"/>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20</a:t>
            </a:fld>
            <a:endParaRPr/>
          </a:p>
        </p:txBody>
      </p:sp>
      <p:grpSp>
        <p:nvGrpSpPr>
          <p:cNvPr id="2" name="Google Shape;597;p17">
            <a:extLst>
              <a:ext uri="{FF2B5EF4-FFF2-40B4-BE49-F238E27FC236}">
                <a16:creationId xmlns:a16="http://schemas.microsoft.com/office/drawing/2014/main" id="{B85325A3-3F25-03F7-0D68-D10E1F2D0C1B}"/>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74810324-F600-E013-163A-CEDE92787067}"/>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D1A509C2-AE5A-9012-08EC-0464A751B0AD}"/>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703A6BC9-D799-3ADA-76B5-FFB289115BCE}"/>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78C03983-00C3-BA95-C289-09380D35ACD3}"/>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E704AD2E-04FF-840A-7292-AF06FCC0A8A2}"/>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AB42A2F1-91AC-5D0A-5BD3-7E1920A4F48E}"/>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822DF8E6-E009-1211-77DD-F21ED1071CF8}"/>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D6917F1C-BEDE-2B2D-2CE8-5F1CB3C199A6}"/>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DEFF47C8-B86D-FBB1-5F6F-6AC81D6705ED}"/>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9BF4C6DF-EA16-627F-76FE-BC126665DCBC}"/>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8AADFA50-1122-4C43-4DBD-4B41C49BA0F7}"/>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ADBE190A-8B44-9D2F-86C9-55B1A5DC3655}"/>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156F7729-20C8-7E03-457E-98AF039D9EC1}"/>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7C1EB072-ED81-233E-5125-2F80E0F218B4}"/>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766A4E8F-29A2-622B-174E-1E9E74B4EE4B}"/>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96DE88FC-DF9C-2813-1A15-A4093D6FD58D}"/>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95922343-94ED-BA9E-AF80-7865A3384611}"/>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9C60CDB1-53F8-DA32-982E-ACB4632CB0B2}"/>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AAE58154-64CB-2703-BCDB-B7D3D1FFD97F}"/>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8A1CD95A-91E2-197D-6A44-69A84DF6852B}"/>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9877449C-66A4-60C0-DD5B-F50D823998EE}"/>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FAF41775-3A1D-A1E4-BB61-2AD5588AB199}"/>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564C5BB8-CCF2-C086-25CD-8EBE5B64B224}"/>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FB5C35E4-B32D-481C-3922-96F266F7F3D7}"/>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8E6F7206-F5D4-C765-BB13-72E4540D192F}"/>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B2BD2E18-8386-C831-5501-600875F1A6B0}"/>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4F01AF40-1A01-7C23-9265-8CAFAC75CA19}"/>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52C600D0-7F07-EF99-BD40-A3CF0F0AC228}"/>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A7926BC9-1FE4-964C-4C64-D843847F6147}"/>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1C5FFDFE-63BE-E94A-EC7F-0F04A12C9FFD}"/>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C372697B-6B1B-4B44-9753-D3260167174D}"/>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2D15C968-69D9-3336-E5E8-DBA2A2499140}"/>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E3E0DDB3-EAC9-B535-6E86-45C25A4A66B0}"/>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E6FFE880-39A7-F948-739F-3ACA11855789}"/>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7635B815-4FEB-2441-CBB7-DA7B75F3DB09}"/>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0ADF93F6-1313-DB57-8AD5-95C904BF4421}"/>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C219D43E-166D-A10C-1BA9-971E8815FE26}"/>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4A2A0161-FA9A-0A04-B112-97E4BC1A7294}"/>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3622CE62-BF0D-5221-BEB6-956510AF5474}"/>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BBA235A9-A7D2-D182-411A-84C856E4E157}"/>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28D26BB2-B98C-5E1F-219E-7213152B934C}"/>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2DE52A47-D224-5C77-6087-DE21338F3FB6}"/>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E2022DEE-6E55-1266-75E2-B91B384596AB}"/>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E6A48F22-7D2C-A020-F7F7-5213BD54A434}"/>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26A516F1-42DE-9264-873E-2C5DEB05A191}"/>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B75658C4-CF79-01E2-9648-087EA3985B90}"/>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18893564-558D-D637-7D7E-7E61187639AD}"/>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CB063691-3490-63F3-4858-47C360F20806}"/>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179B3C8B-210E-8123-A22B-207E4D874F26}"/>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D17F6E99-30A2-B66D-FC94-C1E383EBE959}"/>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BE639FBE-F88A-DDD0-DB90-6725A6B72FFC}"/>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D329D5F4-E9F3-A192-AC07-98B72D77DB55}"/>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599CAC28-F1C1-4153-0CF2-0023E0D5A878}"/>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6EB91A73-0E87-D8C0-9E78-14886ECAD74B}"/>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B7271AC1-55DC-4AF2-DE82-B15CE23CD852}"/>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A1F8C8C7-724F-79B1-72E0-88CA92A0A6C8}"/>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8BEDB5DE-8DFF-46F1-4C94-5BF54F026445}"/>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A193596E-E67B-6009-97E4-40126320CC96}"/>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878D4F09-951F-25FB-5F88-0B8D81311948}"/>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5D516112-B902-461F-63D0-1CA61E88F3BB}"/>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FF34EAD8-654A-B08A-5343-8E627398D594}"/>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A486FB6B-1EEA-FBA9-4A7A-229D94D57632}"/>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71054AE8-0272-6212-C24F-9553174EA958}"/>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AF48FDC0-4B1C-C221-A4DA-3ECA3672119D}"/>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8195484F-0422-FD84-53DF-47FF23E61B9F}"/>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AC7E6FCA-9E56-1754-CF16-86DBF0845526}"/>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B90F13DC-45F7-CCD4-CAD7-DBD00C35F016}"/>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D79C5CD9-3399-18BE-4A33-B99D0E10D7FA}"/>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CE316715-F835-A544-AD17-0ED21E6B578E}"/>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8418F70C-5BEF-E1D7-6CFD-CFD981EAD327}"/>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BCEFC521-582E-9E03-C0EA-C9932E300481}"/>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CF9D2CCD-856A-E1FA-E224-DC4674E9DF2A}"/>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58C3013D-1AC6-25C3-9B60-C19B8D3B9E2C}"/>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3F0FB37E-9751-3E07-E101-08DF5102C9C2}"/>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E2A93299-B8C6-9F27-336F-FBBA7D8D5587}"/>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91BB8736-9C75-93C9-8AB7-35F1B6C39AFA}"/>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82FE559E-8B33-A22C-D1B2-AA4E6E314060}"/>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7B506B01-5E54-EC0F-29F0-9D61AFB25C5A}"/>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98BB8CA0-8968-57F4-7734-F8DE825E6487}"/>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A90BF01D-413A-F701-3CD0-5A4A7DACBFF7}"/>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FB7CD944-E68D-E7F9-97F7-0BA35508213D}"/>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4BBBAE33-0504-9B60-CD48-ECA6086245EF}"/>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B02345D9-6F92-0EBE-0C52-C46EDDCD4820}"/>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628821E9-3371-E846-736D-35542F1DEE20}"/>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971D7D31-F04D-A0DC-242A-9304B069A550}"/>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FBAD4131-E308-9FCA-DA5F-88C72E783CFB}"/>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E06F6A5D-C78F-974D-392B-E7AC6DE0557A}"/>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C36520E5-799E-0973-2643-F98C7BF23B26}"/>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C23542C0-212A-B53C-7931-3AE59F646421}"/>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78B00111-D5B8-398D-A562-B0EA09C501DC}"/>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F4985C43-FB5A-C77A-00AB-C2C88A9528FC}"/>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05DEE3E6-3BCA-4C35-EE65-32C5B424402E}"/>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FED64656-EBAA-FEE2-2B04-D83270FD176A}"/>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A4508D17-8B26-715E-CBAD-CC00AFF81803}"/>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F1258E7A-A96C-2EB0-208C-7DDD119C9DC2}"/>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4DACED2D-2D93-4F8F-AD1E-E8DCE9917D37}"/>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A6438674-4142-DE7F-A527-F0E1D2914E1D}"/>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4458C408-2FD7-DE1D-C431-7A1B84997730}"/>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74E3CC1D-F8A3-FD26-BE37-0EF73C70E2BF}"/>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D3E6E7EB-2E01-D8C5-424B-91AF31B18CB6}"/>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1F451E6E-38D8-4FAA-1025-2369D5E6A397}"/>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A76CAFAE-EB17-FA39-3BA4-44518CFCCE45}"/>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911D898C-57BA-4C2E-83D0-D39AFA5565CC}"/>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BA408D86-129B-C4A5-264F-586926675316}"/>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4FC9251D-0E87-1E2F-31D1-34EB49466783}"/>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ED4BE071-5B70-C6C5-3515-BD8C2BC83D0F}"/>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B3ACB716-4DAA-2F70-345D-00799D20704F}"/>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20AB94A3-CB68-4F26-589D-2AD9CEFB59DE}"/>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72129B44-3FF6-9BFB-CCF0-E70AFCC266F8}"/>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74BC27CC-6702-A19A-461B-82B6AA48AE6D}"/>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4355DB6B-E839-7B68-48B8-2ED6658014A7}"/>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2B106AAE-1B56-2BFB-414B-F4336900130A}"/>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CB4AF026-0487-6DD1-CDBE-373E4EC710FF}"/>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76506B9F-3ADC-08AC-D8DC-0B2CD1DC728A}"/>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CB238646-B04C-AB5A-D5AE-F7B5C27318B0}"/>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AD9621A8-970B-CFB1-A3C7-3B67727B9BFE}"/>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75D97488-B904-B159-E64B-2ADC0DB3578A}"/>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0B1D21E2-EBF8-8C7A-53A8-D4542FBAD160}"/>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AC36F6D3-E5DF-92FC-5A23-D97CBDDA4B46}"/>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86C035B5-7D30-B79B-4E53-D4853045859C}"/>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987F4A60-F7BF-8A54-77FF-87EA53DDEA91}"/>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BD62548C-4DE6-01FE-A6A1-E4F97014EAB7}"/>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F2CA6D0A-369C-C164-92B4-5083817FE97A}"/>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7192406F-3DA8-AC48-D4D9-5897AE6405E6}"/>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344432B4-DDC1-E2A6-049A-FB99201AFD8A}"/>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6876DA00-3AEC-867F-C3A4-77B6AD63E7A6}"/>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DB23740B-4E4A-56D3-5727-04F528506169}"/>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5F95186B-1920-BA10-D90D-75CCA6A698FB}"/>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411E98B9-959A-2282-2C45-0034FCA78880}"/>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96BDD084-4A3B-24D9-DD82-6F27B529A98B}"/>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3EDA92FA-E22A-8699-E5E4-FFB5C09D6892}"/>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5F85C718-81B6-2B4E-6D30-B48DB3F2B4C3}"/>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807FC861-DFC2-A019-6094-91780B8DE5F9}"/>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0B6C9E59-9808-13CC-7BEB-DCF9C4CBC54D}"/>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184BB0CC-0CD5-8CC1-C3D4-12F74182C498}"/>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18D84123-3979-5A1B-C17D-45A0EFF924EF}"/>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E445E9C2-3861-7AA3-0987-F8AC3EFC8D37}"/>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A9123ABC-0D22-F15B-A615-F6B68A622CCD}"/>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4182A634-1B7D-AD82-8693-D8DF55A5F026}"/>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629129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Review</a:t>
            </a:r>
            <a:endParaRPr b="1"/>
          </a:p>
        </p:txBody>
      </p:sp>
      <p:sp>
        <p:nvSpPr>
          <p:cNvPr id="595" name="Google Shape;595;p17"/>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sz="2000"/>
              <a:t>Overview of modern AI technologies</a:t>
            </a:r>
          </a:p>
          <a:p>
            <a:pPr lvl="1"/>
            <a:r>
              <a:rPr lang="en-US"/>
              <a:t>LLMs and Generative AI </a:t>
            </a:r>
          </a:p>
          <a:p>
            <a:r>
              <a:rPr lang="en-US"/>
              <a:t>Overview of the Sematic Kernel</a:t>
            </a:r>
          </a:p>
          <a:p>
            <a:pPr lvl="1"/>
            <a:r>
              <a:rPr lang="en-US"/>
              <a:t>Benefits and potential</a:t>
            </a:r>
          </a:p>
          <a:p>
            <a:r>
              <a:rPr lang="en-US"/>
              <a:t>Overview of AI Agents and how they can help business</a:t>
            </a: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21</a:t>
            </a:fld>
            <a:endParaRPr/>
          </a:p>
        </p:txBody>
      </p:sp>
      <p:grpSp>
        <p:nvGrpSpPr>
          <p:cNvPr id="2" name="Google Shape;348;p13">
            <a:extLst>
              <a:ext uri="{FF2B5EF4-FFF2-40B4-BE49-F238E27FC236}">
                <a16:creationId xmlns:a16="http://schemas.microsoft.com/office/drawing/2014/main" id="{285E1ABB-89FA-F5A6-9502-282106EE541C}"/>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AF39DCD7-CB8F-F5AD-9149-4F2BF929F8F2}"/>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9DDF34C8-AF2B-E58B-40C6-C80ADD355E80}"/>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D6F1F4C5-7AD4-7431-57BD-05039F928A38}"/>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B0030FF5-D524-4675-C466-D201F4A4940B}"/>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EFF4E967-6B02-2594-388E-11088CDD7D9E}"/>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C320B7F2-9FC8-F37F-FCD1-18C7D824435C}"/>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133156AA-BAF4-9432-5151-022554244530}"/>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4D191B8A-C9F5-341D-A4CB-654B73FA8930}"/>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41F1AECC-9AFB-42B4-12FB-99BBB5B3D063}"/>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00A2655C-6D67-14E1-73AA-EDB753CBB442}"/>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FE6BFB37-33C8-BFD1-2D3F-7D0BC855A8C9}"/>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B634AF5A-02C4-24A1-1FDA-65C8B3A86C61}"/>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54E23D11-2C64-AB6A-1822-6360915155B6}"/>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8F8134F3-E870-3366-DF81-5F918EE60C96}"/>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EA22C5EC-DE8C-E9E0-2AC4-FA5DF33A99F6}"/>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B75EB968-68FC-C529-434F-B0F5AAB14EC7}"/>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872E07D0-895A-A8F1-26C6-60FC3D73630F}"/>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5F75BE79-5338-8390-3763-C28AA758D5F4}"/>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AEB95E75-FB84-A124-0224-6C76B0934FAD}"/>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6473FF23-B759-B8DA-1D0F-73AD28AE1BA0}"/>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8E0A23AF-2E35-CBAE-D05A-F64517022BF0}"/>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724A7C97-5CDE-1FE8-2796-472F07C1B08C}"/>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5B9D8821-CC7F-4C99-5E6B-A46067E737FB}"/>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17127E95-EADA-EDAB-D312-34DC0BB691AE}"/>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E88B4FEE-D7EE-5482-AB0B-611ED831D73B}"/>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89A6484F-12F8-FB2C-D0E7-5AEAAF29E8A8}"/>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856495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38" name="Google Shape;338;p12"/>
          <p:cNvSpPr txBox="1">
            <a:spLocks noGrp="1"/>
          </p:cNvSpPr>
          <p:nvPr>
            <p:ph type="ctrTitle"/>
          </p:nvPr>
        </p:nvSpPr>
        <p:spPr>
          <a:xfrm>
            <a:off x="964811" y="1863600"/>
            <a:ext cx="7859519" cy="1416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6000" b="1"/>
              <a:t>Development Environment Setup</a:t>
            </a:r>
          </a:p>
        </p:txBody>
      </p:sp>
      <p:sp>
        <p:nvSpPr>
          <p:cNvPr id="2" name="Rectangle 1">
            <a:extLst>
              <a:ext uri="{FF2B5EF4-FFF2-40B4-BE49-F238E27FC236}">
                <a16:creationId xmlns:a16="http://schemas.microsoft.com/office/drawing/2014/main" id="{05B0D43E-75A2-C9C0-7F1A-01D1CEE8D9DE}"/>
              </a:ext>
            </a:extLst>
          </p:cNvPr>
          <p:cNvSpPr>
            <a:spLocks noChangeArrowheads="1"/>
          </p:cNvSpPr>
          <p:nvPr/>
        </p:nvSpPr>
        <p:spPr bwMode="auto">
          <a:xfrm>
            <a:off x="0" y="0"/>
            <a:ext cx="9144000" cy="0"/>
          </a:xfrm>
          <a:prstGeom prst="rect">
            <a:avLst/>
          </a:prstGeom>
          <a:solidFill>
            <a:srgbClr val="F7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AI and Machine Learning Basics</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223438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Overview</a:t>
            </a:r>
            <a:endParaRPr b="1"/>
          </a:p>
        </p:txBody>
      </p:sp>
      <p:sp>
        <p:nvSpPr>
          <p:cNvPr id="595" name="Google Shape;595;p17"/>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a:t>Review Development environment</a:t>
            </a:r>
          </a:p>
          <a:p>
            <a:r>
              <a:rPr lang="en-US"/>
              <a:t>Visual Studio vs Visual Studio Code</a:t>
            </a:r>
          </a:p>
          <a:p>
            <a:r>
              <a:rPr lang="en-US"/>
              <a:t>Version Check</a:t>
            </a:r>
          </a:p>
          <a:p>
            <a:r>
              <a:rPr lang="en-US"/>
              <a:t>Microsoft Azure</a:t>
            </a: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23</a:t>
            </a:fld>
            <a:endParaRPr/>
          </a:p>
        </p:txBody>
      </p:sp>
      <p:grpSp>
        <p:nvGrpSpPr>
          <p:cNvPr id="2" name="Google Shape;348;p13">
            <a:extLst>
              <a:ext uri="{FF2B5EF4-FFF2-40B4-BE49-F238E27FC236}">
                <a16:creationId xmlns:a16="http://schemas.microsoft.com/office/drawing/2014/main" id="{285E1ABB-89FA-F5A6-9502-282106EE541C}"/>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AF39DCD7-CB8F-F5AD-9149-4F2BF929F8F2}"/>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9DDF34C8-AF2B-E58B-40C6-C80ADD355E80}"/>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D6F1F4C5-7AD4-7431-57BD-05039F928A38}"/>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B0030FF5-D524-4675-C466-D201F4A4940B}"/>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EFF4E967-6B02-2594-388E-11088CDD7D9E}"/>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C320B7F2-9FC8-F37F-FCD1-18C7D824435C}"/>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133156AA-BAF4-9432-5151-022554244530}"/>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4D191B8A-C9F5-341D-A4CB-654B73FA8930}"/>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41F1AECC-9AFB-42B4-12FB-99BBB5B3D063}"/>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00A2655C-6D67-14E1-73AA-EDB753CBB442}"/>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FE6BFB37-33C8-BFD1-2D3F-7D0BC855A8C9}"/>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B634AF5A-02C4-24A1-1FDA-65C8B3A86C61}"/>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54E23D11-2C64-AB6A-1822-6360915155B6}"/>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8F8134F3-E870-3366-DF81-5F918EE60C96}"/>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EA22C5EC-DE8C-E9E0-2AC4-FA5DF33A99F6}"/>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B75EB968-68FC-C529-434F-B0F5AAB14EC7}"/>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872E07D0-895A-A8F1-26C6-60FC3D73630F}"/>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5F75BE79-5338-8390-3763-C28AA758D5F4}"/>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AEB95E75-FB84-A124-0224-6C76B0934FAD}"/>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6473FF23-B759-B8DA-1D0F-73AD28AE1BA0}"/>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8E0A23AF-2E35-CBAE-D05A-F64517022BF0}"/>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724A7C97-5CDE-1FE8-2796-472F07C1B08C}"/>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5B9D8821-CC7F-4C99-5E6B-A46067E737FB}"/>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17127E95-EADA-EDAB-D312-34DC0BB691AE}"/>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E88B4FEE-D7EE-5482-AB0B-611ED831D73B}"/>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89A6484F-12F8-FB2C-D0E7-5AEAAF29E8A8}"/>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90559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4" name="Google Shape;595;p17">
            <a:extLst>
              <a:ext uri="{FF2B5EF4-FFF2-40B4-BE49-F238E27FC236}">
                <a16:creationId xmlns:a16="http://schemas.microsoft.com/office/drawing/2014/main" id="{B11B9E62-EC58-B569-C7FC-3D70BA9646CC}"/>
              </a:ext>
            </a:extLst>
          </p:cNvPr>
          <p:cNvSpPr txBox="1">
            <a:spLocks/>
          </p:cNvSpPr>
          <p:nvPr/>
        </p:nvSpPr>
        <p:spPr>
          <a:xfrm>
            <a:off x="457199" y="1475853"/>
            <a:ext cx="6511550" cy="31607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a:t>Flagship IDE for.NET Development </a:t>
            </a:r>
          </a:p>
          <a:p>
            <a:r>
              <a:rPr lang="en-US"/>
              <a:t>Latest version – 2022</a:t>
            </a:r>
          </a:p>
          <a:p>
            <a:pPr lvl="1"/>
            <a:r>
              <a:rPr lang="en-US"/>
              <a:t>.NET Desktop Development Workload</a:t>
            </a:r>
          </a:p>
          <a:p>
            <a:pPr lvl="1"/>
            <a:r>
              <a:rPr lang="en-US"/>
              <a:t>ASP.NET and web Development Workload</a:t>
            </a:r>
          </a:p>
          <a:p>
            <a:pPr lvl="1"/>
            <a:r>
              <a:rPr lang="en-US"/>
              <a:t>Azure Development Workload *</a:t>
            </a:r>
          </a:p>
          <a:p>
            <a:r>
              <a:rPr lang="en-US"/>
              <a:t>.NET 8 LTS</a:t>
            </a:r>
          </a:p>
          <a:p>
            <a:pPr lvl="1"/>
            <a:r>
              <a:rPr lang="en-US"/>
              <a:t>.NET 9 (good option)</a:t>
            </a:r>
          </a:p>
          <a:p>
            <a:endParaRPr lang="en-US"/>
          </a:p>
          <a:p>
            <a:endParaRPr lang="en-US"/>
          </a:p>
        </p:txBody>
      </p:sp>
      <p:sp>
        <p:nvSpPr>
          <p:cNvPr id="997" name="Google Shape;997;p20"/>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 sz="4400" b="1">
                <a:cs typeface="Arial"/>
                <a:sym typeface="Arial"/>
              </a:rPr>
              <a:t>Visual Studio &amp; .NET Versions</a:t>
            </a:r>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24</a:t>
            </a:fld>
            <a:endParaRPr/>
          </a:p>
        </p:txBody>
      </p:sp>
      <p:grpSp>
        <p:nvGrpSpPr>
          <p:cNvPr id="7" name="Google Shape;1047;p24">
            <a:extLst>
              <a:ext uri="{FF2B5EF4-FFF2-40B4-BE49-F238E27FC236}">
                <a16:creationId xmlns:a16="http://schemas.microsoft.com/office/drawing/2014/main" id="{FD71F43B-5783-4B53-BFE8-14773E868E75}"/>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B4775955-A991-4327-85CC-40B1ED774EC4}"/>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944FE64E-AD98-498F-B347-CF54A965F3DE}"/>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FF72B0AA-ED59-4061-AD0C-6D7FA844F331}"/>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6F96C41C-F432-499F-A6BE-A5588F90109D}"/>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19ADE499-B612-453B-8253-00B826061954}"/>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AD0B3F01-54E3-423D-93E5-706B0C670C42}"/>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64D2DDEC-C05C-466B-A77B-C48FFA174537}"/>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403B8AC6-255D-4D3F-9F21-D7240C1F1A5D}"/>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F6549D08-EAD8-414A-A8CA-FC13D1A62F76}"/>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1D52B2CF-9269-4368-A506-1027B8AEA967}"/>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2E82B1E6-0A43-4386-BB32-CAE401EBDC21}"/>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55B852B0-37B2-42DB-AC3C-0CF7F4190A53}"/>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B8C220ED-71F6-4905-8582-1F140808F061}"/>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08CC1B14-0294-45D3-903D-5E5876808528}"/>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52873E79-7083-47C1-A6F9-883FD3BA302D}"/>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C45986D1-3023-4166-8241-CC46986A4904}"/>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6CF1681D-03C4-4850-865C-ECB4442DEDCA}"/>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F8134703-971F-48A3-A239-D02BE70434CB}"/>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A4F7EA26-42D9-4F6F-A87F-4087F90328E0}"/>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4CFDD07A-2CB7-468B-A0C6-0FEB87D5DD8D}"/>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02623891-969D-4016-A042-13699D28887C}"/>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BD60A91D-FBE6-488B-9CF5-01FD41F7F476}"/>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6ED6763F-4542-4905-AA46-C02B9AAD94C5}"/>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D236EFE3-A31A-4AB7-B93E-44F15F1F443D}"/>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9F0B0BF0-1280-4456-9B15-B42678AF7092}"/>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57B359F1-DA74-4A9D-A80A-D323454F32FC}"/>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3A77D381-FE17-4F23-B793-98A45798D831}"/>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B21D610D-3B25-4629-854A-91DD88D7BA0A}"/>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C20B93D6-9E37-4C75-AAB1-3DE1E5EF5C41}"/>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08E4396F-4E8E-4EF9-8CD8-23D48958DD5E}"/>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9DFCBBA6-6040-45B7-B06D-B25DBF4BC890}"/>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235ED3BD-8C49-4D1E-9227-61CE09B1A06E}"/>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4E2CBA43-0956-42A1-95A3-D878753FF270}"/>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4AD6FB5E-9DAF-4BD6-A728-AE1A8E6FD519}"/>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96389DDD-8D7D-4BD0-BB66-B40323297AF2}"/>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CBDD2878-01E8-4B89-B77C-071259354E90}"/>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AFEB0FF8-BA2E-49C8-A01A-8838DEA0182D}"/>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AC10BD78-994F-4E1D-A0A2-A7740C748394}"/>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CF57F89F-C79B-4C50-9C4C-1745F9DC82AF}"/>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6FBD5986-E403-4368-9313-0C0FBAAF4024}"/>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5D8EF8BA-3740-45B2-BC40-9BBD7F85FF57}"/>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EA6CE356-F924-4194-99A7-7FC10A1EF681}"/>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1BF81E65-D97F-441D-B2CD-44209F00AFB0}"/>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0D79B877-DC89-4C2C-8987-83DC6F9373AC}"/>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7F2E3DB0-6723-4E22-862E-346710BBE650}"/>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EE0F9EE3-0ADF-4551-94CF-F04A9FC104DA}"/>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C611DA82-3796-4D82-A7C4-319EB0B585F1}"/>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B418BBAD-41F4-4078-A1FF-135E15F441DC}"/>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5C99030B-6F40-4C6A-9BDD-9106F4D1D3E7}"/>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268ECBE1-78C7-428B-8841-1256FB44E22F}"/>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782F8DE2-0120-475E-AFF1-8A42C161C845}"/>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6373CD0C-B5D1-4C6B-8C05-13C5CC87A06D}"/>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8A1FE5A7-EFF9-4B58-833E-EB809C72E3A8}"/>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2CCC0368-1DF7-4E91-AEC5-67C62E4794A5}"/>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404C97C6-196B-4FA8-9C88-8114BCC7789D}"/>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0A929FCA-513E-4D83-BD6B-7B0E70B5E100}"/>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2318AAB3-49AA-4307-85C6-1AB629EBC866}"/>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8EF3A687-4DA5-428A-928A-756079571B60}"/>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C6EFC915-1D2B-4C5B-B4DB-37F509DD8660}"/>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3271DFE4-571B-498F-8172-1563A4F55645}"/>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02C6F5B2-48D2-4C7D-BE31-6F98606AC0D0}"/>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564854BD-386A-4628-B3AE-5A9089CF272D}"/>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00D2E4BF-EDD4-4192-993A-421E1BA9E2F9}"/>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3F5C19F3-135F-4B0C-8224-F2209400E811}"/>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2BF1DDCE-043E-4ADA-AA31-4AB70B515F8E}"/>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86341CDB-AF9B-47C5-9FD4-DBD6CF3F827C}"/>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FE5BC229-729A-4CEE-966F-CD296CAA81CB}"/>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251E3BAA-4F0A-4C77-AC77-C1AE173093F8}"/>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ED4218BC-7E7C-49F8-BC7D-F67D41BA0029}"/>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E36ABB2A-1343-48A1-B7A6-417E90C13DA7}"/>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74E9CB87-FF01-4B5F-B7F1-86044B99994A}"/>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0C425E33-82A5-4653-8071-1263A6ECEC67}"/>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82447D85-2595-4204-BD5B-D987977F7C34}"/>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DDBE3760-A9E7-403A-AF11-031F1AB20D09}"/>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26EE4E58-9F1A-427A-AD8D-47B79CA8DF30}"/>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C71D6C15-E339-4BA7-B9A1-23654C997E6C}"/>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1BBC392F-E3CE-4D87-A73A-2607127F120F}"/>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BD56964A-52D2-4847-BC2E-38831B55A15A}"/>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AD0905DD-0813-479A-A7D4-C4D3D60ED79A}"/>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2F1D71D1-4B79-4DAD-A747-D7C5ABC73E77}"/>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9CCCB72D-1983-4635-A63C-D9CCF58E7EA2}"/>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C2858C8F-0D4B-476B-9395-6913FBB33E29}"/>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03A5C59C-EC98-4484-8DBD-9C3DF277059D}"/>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DCA49347-C9AE-4958-A0AD-9A7C056D0D28}"/>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49AF2430-9D61-4657-9D82-BBD29BB05713}"/>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D67D4C2F-45ED-47BB-B18F-4119DCAF36E0}"/>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D6B5C18A-6A3A-418D-952D-34871A715175}"/>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3119F774-EBBC-48DE-90B3-F9071661D47E}"/>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72C312FC-5C1B-4243-B635-BC70850E8CA6}"/>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6BA4D89C-42F9-4342-B0B3-6B26D96ED9C7}"/>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DC933B12-48B4-4C0D-953C-8055F7A16EFD}"/>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6261C325-0414-48D3-88B2-4EABBB1AB4B1}"/>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80AE0253-95B7-4908-AFD8-500FF3E79A5F}"/>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969985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fade">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4" name="Google Shape;595;p17">
            <a:extLst>
              <a:ext uri="{FF2B5EF4-FFF2-40B4-BE49-F238E27FC236}">
                <a16:creationId xmlns:a16="http://schemas.microsoft.com/office/drawing/2014/main" id="{B11B9E62-EC58-B569-C7FC-3D70BA9646CC}"/>
              </a:ext>
            </a:extLst>
          </p:cNvPr>
          <p:cNvSpPr txBox="1">
            <a:spLocks/>
          </p:cNvSpPr>
          <p:nvPr/>
        </p:nvSpPr>
        <p:spPr>
          <a:xfrm>
            <a:off x="457199" y="1475853"/>
            <a:ext cx="6511550" cy="31607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a:t>Great cross-platform alternative</a:t>
            </a:r>
          </a:p>
          <a:p>
            <a:pPr lvl="1"/>
            <a:r>
              <a:rPr lang="en-US"/>
              <a:t>Windows, Linux, and Mac support</a:t>
            </a:r>
          </a:p>
          <a:p>
            <a:pPr lvl="1"/>
            <a:r>
              <a:rPr lang="en-US"/>
              <a:t>.NET is also compatible  </a:t>
            </a:r>
          </a:p>
          <a:p>
            <a:r>
              <a:rPr lang="en-US"/>
              <a:t>C# Dev Kit is a useful extension</a:t>
            </a:r>
          </a:p>
          <a:p>
            <a:r>
              <a:rPr lang="en-US"/>
              <a:t>Will require some CLI commands</a:t>
            </a:r>
          </a:p>
          <a:p>
            <a:endParaRPr lang="en-US"/>
          </a:p>
        </p:txBody>
      </p:sp>
      <p:sp>
        <p:nvSpPr>
          <p:cNvPr id="997" name="Google Shape;997;p20"/>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 b="1">
                <a:cs typeface="Arial"/>
                <a:sym typeface="Arial"/>
              </a:rPr>
              <a:t>Visual Studio Code</a:t>
            </a:r>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25</a:t>
            </a:fld>
            <a:endParaRPr/>
          </a:p>
        </p:txBody>
      </p:sp>
      <p:grpSp>
        <p:nvGrpSpPr>
          <p:cNvPr id="7" name="Google Shape;1047;p24">
            <a:extLst>
              <a:ext uri="{FF2B5EF4-FFF2-40B4-BE49-F238E27FC236}">
                <a16:creationId xmlns:a16="http://schemas.microsoft.com/office/drawing/2014/main" id="{FD71F43B-5783-4B53-BFE8-14773E868E75}"/>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B4775955-A991-4327-85CC-40B1ED774EC4}"/>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944FE64E-AD98-498F-B347-CF54A965F3DE}"/>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FF72B0AA-ED59-4061-AD0C-6D7FA844F331}"/>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6F96C41C-F432-499F-A6BE-A5588F90109D}"/>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19ADE499-B612-453B-8253-00B826061954}"/>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AD0B3F01-54E3-423D-93E5-706B0C670C42}"/>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64D2DDEC-C05C-466B-A77B-C48FFA174537}"/>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403B8AC6-255D-4D3F-9F21-D7240C1F1A5D}"/>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F6549D08-EAD8-414A-A8CA-FC13D1A62F76}"/>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1D52B2CF-9269-4368-A506-1027B8AEA967}"/>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2E82B1E6-0A43-4386-BB32-CAE401EBDC21}"/>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55B852B0-37B2-42DB-AC3C-0CF7F4190A53}"/>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B8C220ED-71F6-4905-8582-1F140808F061}"/>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08CC1B14-0294-45D3-903D-5E5876808528}"/>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52873E79-7083-47C1-A6F9-883FD3BA302D}"/>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C45986D1-3023-4166-8241-CC46986A4904}"/>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6CF1681D-03C4-4850-865C-ECB4442DEDCA}"/>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F8134703-971F-48A3-A239-D02BE70434CB}"/>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A4F7EA26-42D9-4F6F-A87F-4087F90328E0}"/>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4CFDD07A-2CB7-468B-A0C6-0FEB87D5DD8D}"/>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02623891-969D-4016-A042-13699D28887C}"/>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BD60A91D-FBE6-488B-9CF5-01FD41F7F476}"/>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6ED6763F-4542-4905-AA46-C02B9AAD94C5}"/>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D236EFE3-A31A-4AB7-B93E-44F15F1F443D}"/>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9F0B0BF0-1280-4456-9B15-B42678AF7092}"/>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57B359F1-DA74-4A9D-A80A-D323454F32FC}"/>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3A77D381-FE17-4F23-B793-98A45798D831}"/>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B21D610D-3B25-4629-854A-91DD88D7BA0A}"/>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C20B93D6-9E37-4C75-AAB1-3DE1E5EF5C41}"/>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08E4396F-4E8E-4EF9-8CD8-23D48958DD5E}"/>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9DFCBBA6-6040-45B7-B06D-B25DBF4BC890}"/>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235ED3BD-8C49-4D1E-9227-61CE09B1A06E}"/>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4E2CBA43-0956-42A1-95A3-D878753FF270}"/>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4AD6FB5E-9DAF-4BD6-A728-AE1A8E6FD519}"/>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96389DDD-8D7D-4BD0-BB66-B40323297AF2}"/>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CBDD2878-01E8-4B89-B77C-071259354E90}"/>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AFEB0FF8-BA2E-49C8-A01A-8838DEA0182D}"/>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AC10BD78-994F-4E1D-A0A2-A7740C748394}"/>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CF57F89F-C79B-4C50-9C4C-1745F9DC82AF}"/>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6FBD5986-E403-4368-9313-0C0FBAAF4024}"/>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5D8EF8BA-3740-45B2-BC40-9BBD7F85FF57}"/>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EA6CE356-F924-4194-99A7-7FC10A1EF681}"/>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1BF81E65-D97F-441D-B2CD-44209F00AFB0}"/>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0D79B877-DC89-4C2C-8987-83DC6F9373AC}"/>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7F2E3DB0-6723-4E22-862E-346710BBE650}"/>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EE0F9EE3-0ADF-4551-94CF-F04A9FC104DA}"/>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C611DA82-3796-4D82-A7C4-319EB0B585F1}"/>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B418BBAD-41F4-4078-A1FF-135E15F441DC}"/>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5C99030B-6F40-4C6A-9BDD-9106F4D1D3E7}"/>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268ECBE1-78C7-428B-8841-1256FB44E22F}"/>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782F8DE2-0120-475E-AFF1-8A42C161C845}"/>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6373CD0C-B5D1-4C6B-8C05-13C5CC87A06D}"/>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8A1FE5A7-EFF9-4B58-833E-EB809C72E3A8}"/>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2CCC0368-1DF7-4E91-AEC5-67C62E4794A5}"/>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404C97C6-196B-4FA8-9C88-8114BCC7789D}"/>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0A929FCA-513E-4D83-BD6B-7B0E70B5E100}"/>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2318AAB3-49AA-4307-85C6-1AB629EBC866}"/>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8EF3A687-4DA5-428A-928A-756079571B60}"/>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C6EFC915-1D2B-4C5B-B4DB-37F509DD8660}"/>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3271DFE4-571B-498F-8172-1563A4F55645}"/>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02C6F5B2-48D2-4C7D-BE31-6F98606AC0D0}"/>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564854BD-386A-4628-B3AE-5A9089CF272D}"/>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00D2E4BF-EDD4-4192-993A-421E1BA9E2F9}"/>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3F5C19F3-135F-4B0C-8224-F2209400E811}"/>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2BF1DDCE-043E-4ADA-AA31-4AB70B515F8E}"/>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86341CDB-AF9B-47C5-9FD4-DBD6CF3F827C}"/>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FE5BC229-729A-4CEE-966F-CD296CAA81CB}"/>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251E3BAA-4F0A-4C77-AC77-C1AE173093F8}"/>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ED4218BC-7E7C-49F8-BC7D-F67D41BA0029}"/>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E36ABB2A-1343-48A1-B7A6-417E90C13DA7}"/>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74E9CB87-FF01-4B5F-B7F1-86044B99994A}"/>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0C425E33-82A5-4653-8071-1263A6ECEC67}"/>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82447D85-2595-4204-BD5B-D987977F7C34}"/>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DDBE3760-A9E7-403A-AF11-031F1AB20D09}"/>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26EE4E58-9F1A-427A-AD8D-47B79CA8DF30}"/>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C71D6C15-E339-4BA7-B9A1-23654C997E6C}"/>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1BBC392F-E3CE-4D87-A73A-2607127F120F}"/>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BD56964A-52D2-4847-BC2E-38831B55A15A}"/>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AD0905DD-0813-479A-A7D4-C4D3D60ED79A}"/>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2F1D71D1-4B79-4DAD-A747-D7C5ABC73E77}"/>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9CCCB72D-1983-4635-A63C-D9CCF58E7EA2}"/>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C2858C8F-0D4B-476B-9395-6913FBB33E29}"/>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03A5C59C-EC98-4484-8DBD-9C3DF277059D}"/>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DCA49347-C9AE-4958-A0AD-9A7C056D0D28}"/>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49AF2430-9D61-4657-9D82-BBD29BB05713}"/>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D67D4C2F-45ED-47BB-B18F-4119DCAF36E0}"/>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D6B5C18A-6A3A-418D-952D-34871A715175}"/>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3119F774-EBBC-48DE-90B3-F9071661D47E}"/>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72C312FC-5C1B-4243-B635-BC70850E8CA6}"/>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6BA4D89C-42F9-4342-B0B3-6B26D96ED9C7}"/>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DC933B12-48B4-4C0D-953C-8055F7A16EFD}"/>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6261C325-0414-48D3-88B2-4EABBB1AB4B1}"/>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80AE0253-95B7-4908-AFD8-500FF3E79A5F}"/>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33684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660D2452-2760-B0E4-21D7-3B0D7FEEC866}"/>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0707D1CD-15AA-D12C-E9A2-2AB27F50ECA0}"/>
              </a:ext>
            </a:extLst>
          </p:cNvPr>
          <p:cNvSpPr txBox="1">
            <a:spLocks noGrp="1"/>
          </p:cNvSpPr>
          <p:nvPr>
            <p:ph type="title"/>
          </p:nvPr>
        </p:nvSpPr>
        <p:spPr>
          <a:xfrm>
            <a:off x="457200" y="605600"/>
            <a:ext cx="7782136"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t>Overview of Microsoft Azure</a:t>
            </a:r>
            <a:br>
              <a:rPr lang="en-US" b="1"/>
            </a:br>
            <a:endParaRPr b="1"/>
          </a:p>
        </p:txBody>
      </p:sp>
      <p:sp>
        <p:nvSpPr>
          <p:cNvPr id="595" name="Google Shape;595;p17">
            <a:extLst>
              <a:ext uri="{FF2B5EF4-FFF2-40B4-BE49-F238E27FC236}">
                <a16:creationId xmlns:a16="http://schemas.microsoft.com/office/drawing/2014/main" id="{CC665EB7-1281-B0A7-5B87-FC3CBF53596B}"/>
              </a:ext>
            </a:extLst>
          </p:cNvPr>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a:t>Microsoft’s flagship cloud computing platform, providing services like computing, networking, storage, and databases.</a:t>
            </a:r>
          </a:p>
          <a:p>
            <a:r>
              <a:rPr lang="en-US"/>
              <a:t>It offers seamless hybrid cloud solutions, allowing businesses to integrate on-premises data centers with cloud resources.</a:t>
            </a:r>
          </a:p>
          <a:p>
            <a:r>
              <a:rPr lang="en-US"/>
              <a:t>Provides easy scalability, allowing businesses to quickly scale resources up or down as needed.</a:t>
            </a:r>
          </a:p>
          <a:p>
            <a:r>
              <a:rPr lang="en-US"/>
              <a:t>Azure includes built-in AI and machine learning services like Azure Machine Learning, Cognitive Services, and Bot Services for developing intelligent applications.</a:t>
            </a:r>
          </a:p>
        </p:txBody>
      </p:sp>
      <p:sp>
        <p:nvSpPr>
          <p:cNvPr id="596" name="Google Shape;596;p17">
            <a:extLst>
              <a:ext uri="{FF2B5EF4-FFF2-40B4-BE49-F238E27FC236}">
                <a16:creationId xmlns:a16="http://schemas.microsoft.com/office/drawing/2014/main" id="{4B9ABEC9-F42E-AE61-7E4D-2B97F15E7A76}"/>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26</a:t>
            </a:fld>
            <a:endParaRPr/>
          </a:p>
        </p:txBody>
      </p:sp>
    </p:spTree>
    <p:extLst>
      <p:ext uri="{BB962C8B-B14F-4D97-AF65-F5344CB8AC3E}">
        <p14:creationId xmlns:p14="http://schemas.microsoft.com/office/powerpoint/2010/main" val="1723620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82EAE-ABCA-2FA6-9C13-EFDB3A991FE2}"/>
              </a:ext>
            </a:extLst>
          </p:cNvPr>
          <p:cNvSpPr>
            <a:spLocks noGrp="1"/>
          </p:cNvSpPr>
          <p:nvPr>
            <p:ph type="title"/>
          </p:nvPr>
        </p:nvSpPr>
        <p:spPr>
          <a:xfrm>
            <a:off x="476087" y="356578"/>
            <a:ext cx="8463485" cy="1082700"/>
          </a:xfrm>
        </p:spPr>
        <p:txBody>
          <a:bodyPr/>
          <a:lstStyle/>
          <a:p>
            <a:r>
              <a:rPr lang="en-US"/>
              <a:t>Setting Up Your Azure Account and Subscription</a:t>
            </a:r>
            <a:endParaRPr lang="en-DE"/>
          </a:p>
        </p:txBody>
      </p:sp>
      <p:sp>
        <p:nvSpPr>
          <p:cNvPr id="3" name="Text Placeholder 2">
            <a:extLst>
              <a:ext uri="{FF2B5EF4-FFF2-40B4-BE49-F238E27FC236}">
                <a16:creationId xmlns:a16="http://schemas.microsoft.com/office/drawing/2014/main" id="{5D3A2F7C-901A-5A35-9492-6A5553ED3D0E}"/>
              </a:ext>
            </a:extLst>
          </p:cNvPr>
          <p:cNvSpPr>
            <a:spLocks noGrp="1"/>
          </p:cNvSpPr>
          <p:nvPr>
            <p:ph type="body" idx="1"/>
          </p:nvPr>
        </p:nvSpPr>
        <p:spPr>
          <a:xfrm>
            <a:off x="173047" y="1780527"/>
            <a:ext cx="8125795" cy="2887531"/>
          </a:xfrm>
        </p:spPr>
        <p:txBody>
          <a:bodyPr/>
          <a:lstStyle/>
          <a:p>
            <a:pPr>
              <a:buFont typeface="Arial" panose="020B0604020202020204" pitchFamily="34" charset="0"/>
              <a:buChar char="•"/>
            </a:pPr>
            <a:r>
              <a:rPr lang="en-US" sz="2400" b="1">
                <a:cs typeface="Arial"/>
              </a:rPr>
              <a:t>Create</a:t>
            </a:r>
            <a:r>
              <a:rPr lang="en-US" sz="2400">
                <a:cs typeface="Arial"/>
              </a:rPr>
              <a:t> a Microsoft account or sign in with an existing one.</a:t>
            </a:r>
          </a:p>
          <a:p>
            <a:pPr>
              <a:buFont typeface="Arial" panose="020B0604020202020204" pitchFamily="34" charset="0"/>
              <a:buChar char="•"/>
            </a:pPr>
            <a:r>
              <a:rPr lang="en-US" sz="2400">
                <a:cs typeface="Arial"/>
              </a:rPr>
              <a:t>Choose a suitable </a:t>
            </a:r>
            <a:r>
              <a:rPr lang="en-US" sz="2400" b="1">
                <a:cs typeface="Arial"/>
              </a:rPr>
              <a:t>subscription plan </a:t>
            </a:r>
            <a:r>
              <a:rPr lang="en-US" sz="2400">
                <a:cs typeface="Arial"/>
              </a:rPr>
              <a:t>based on your needs and budget.</a:t>
            </a:r>
          </a:p>
          <a:p>
            <a:pPr>
              <a:buFont typeface="Arial" panose="020B0604020202020204" pitchFamily="34" charset="0"/>
              <a:buChar char="•"/>
            </a:pPr>
            <a:r>
              <a:rPr lang="en-US" sz="2400">
                <a:cs typeface="Arial"/>
              </a:rPr>
              <a:t>Set up a </a:t>
            </a:r>
            <a:r>
              <a:rPr lang="en-US" sz="2400" b="1">
                <a:cs typeface="Arial"/>
              </a:rPr>
              <a:t>resource group </a:t>
            </a:r>
            <a:r>
              <a:rPr lang="en-US" sz="2400">
                <a:cs typeface="Arial"/>
              </a:rPr>
              <a:t>to organize your resources.</a:t>
            </a:r>
          </a:p>
          <a:p>
            <a:pPr>
              <a:buFont typeface="Arial" panose="020B0604020202020204" pitchFamily="34" charset="0"/>
              <a:buChar char="•"/>
            </a:pPr>
            <a:r>
              <a:rPr lang="en-US" sz="2400">
                <a:cs typeface="Arial"/>
              </a:rPr>
              <a:t>Explore and utilize various </a:t>
            </a:r>
            <a:r>
              <a:rPr lang="en-US" sz="2400" b="1">
                <a:cs typeface="Arial"/>
              </a:rPr>
              <a:t>Azure services </a:t>
            </a:r>
            <a:r>
              <a:rPr lang="en-US" sz="2400">
                <a:cs typeface="Arial"/>
              </a:rPr>
              <a:t>like Machine Learning, App Service, SQL Database, and Storage.</a:t>
            </a:r>
            <a:endParaRPr lang="en-DE" sz="2400">
              <a:cs typeface="Arial"/>
            </a:endParaRPr>
          </a:p>
        </p:txBody>
      </p:sp>
      <p:sp>
        <p:nvSpPr>
          <p:cNvPr id="6" name="Slide Number Placeholder 5">
            <a:extLst>
              <a:ext uri="{FF2B5EF4-FFF2-40B4-BE49-F238E27FC236}">
                <a16:creationId xmlns:a16="http://schemas.microsoft.com/office/drawing/2014/main" id="{189E67D4-4645-7E3B-7720-CD52E232885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a:p>
        </p:txBody>
      </p:sp>
      <p:grpSp>
        <p:nvGrpSpPr>
          <p:cNvPr id="7" name="Google Shape;3680;p47">
            <a:extLst>
              <a:ext uri="{FF2B5EF4-FFF2-40B4-BE49-F238E27FC236}">
                <a16:creationId xmlns:a16="http://schemas.microsoft.com/office/drawing/2014/main" id="{9E48BAB0-6AB4-C8D2-2D92-E3128DBE1554}"/>
              </a:ext>
            </a:extLst>
          </p:cNvPr>
          <p:cNvGrpSpPr/>
          <p:nvPr/>
        </p:nvGrpSpPr>
        <p:grpSpPr>
          <a:xfrm>
            <a:off x="7698355" y="3461327"/>
            <a:ext cx="1407570" cy="1644023"/>
            <a:chOff x="2533225" y="322726"/>
            <a:chExt cx="4077549" cy="4762523"/>
          </a:xfrm>
        </p:grpSpPr>
        <p:sp>
          <p:nvSpPr>
            <p:cNvPr id="8" name="Google Shape;3681;p47">
              <a:extLst>
                <a:ext uri="{FF2B5EF4-FFF2-40B4-BE49-F238E27FC236}">
                  <a16:creationId xmlns:a16="http://schemas.microsoft.com/office/drawing/2014/main" id="{77F624F4-587D-666E-1EFA-E72C29D59795}"/>
                </a:ext>
              </a:extLst>
            </p:cNvPr>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682;p47">
              <a:extLst>
                <a:ext uri="{FF2B5EF4-FFF2-40B4-BE49-F238E27FC236}">
                  <a16:creationId xmlns:a16="http://schemas.microsoft.com/office/drawing/2014/main" id="{166C7463-779C-A9F3-ECDD-8B2C6E81D5D2}"/>
                </a:ext>
              </a:extLst>
            </p:cNvPr>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683;p47">
              <a:extLst>
                <a:ext uri="{FF2B5EF4-FFF2-40B4-BE49-F238E27FC236}">
                  <a16:creationId xmlns:a16="http://schemas.microsoft.com/office/drawing/2014/main" id="{2DAFE41E-BBCC-5BFE-8243-4C36AD808C54}"/>
                </a:ext>
              </a:extLst>
            </p:cNvPr>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684;p47">
              <a:extLst>
                <a:ext uri="{FF2B5EF4-FFF2-40B4-BE49-F238E27FC236}">
                  <a16:creationId xmlns:a16="http://schemas.microsoft.com/office/drawing/2014/main" id="{2013D9E7-69E0-A6E7-7FE7-967CF1F1A65B}"/>
                </a:ext>
              </a:extLst>
            </p:cNvPr>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685;p47">
              <a:extLst>
                <a:ext uri="{FF2B5EF4-FFF2-40B4-BE49-F238E27FC236}">
                  <a16:creationId xmlns:a16="http://schemas.microsoft.com/office/drawing/2014/main" id="{A65C7F19-558B-82E2-4F32-45971BCAEB74}"/>
                </a:ext>
              </a:extLst>
            </p:cNvPr>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686;p47">
              <a:extLst>
                <a:ext uri="{FF2B5EF4-FFF2-40B4-BE49-F238E27FC236}">
                  <a16:creationId xmlns:a16="http://schemas.microsoft.com/office/drawing/2014/main" id="{A361E63D-8693-FDAE-E5CB-8AA04AF183FF}"/>
                </a:ext>
              </a:extLst>
            </p:cNvPr>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87;p47">
              <a:extLst>
                <a:ext uri="{FF2B5EF4-FFF2-40B4-BE49-F238E27FC236}">
                  <a16:creationId xmlns:a16="http://schemas.microsoft.com/office/drawing/2014/main" id="{AF710CBE-307C-91BC-5B8F-2AF968B75B95}"/>
                </a:ext>
              </a:extLst>
            </p:cNvPr>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88;p47">
              <a:extLst>
                <a:ext uri="{FF2B5EF4-FFF2-40B4-BE49-F238E27FC236}">
                  <a16:creationId xmlns:a16="http://schemas.microsoft.com/office/drawing/2014/main" id="{FB9E39CD-8346-1199-78F3-C557DDFF8FB6}"/>
                </a:ext>
              </a:extLst>
            </p:cNvPr>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89;p47">
              <a:extLst>
                <a:ext uri="{FF2B5EF4-FFF2-40B4-BE49-F238E27FC236}">
                  <a16:creationId xmlns:a16="http://schemas.microsoft.com/office/drawing/2014/main" id="{9BBAA6B8-934E-2ADB-9FBC-0F8FE6787015}"/>
                </a:ext>
              </a:extLst>
            </p:cNvPr>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90;p47">
              <a:extLst>
                <a:ext uri="{FF2B5EF4-FFF2-40B4-BE49-F238E27FC236}">
                  <a16:creationId xmlns:a16="http://schemas.microsoft.com/office/drawing/2014/main" id="{DFB90D91-A36F-4D91-4284-01A0BBD1F5CC}"/>
                </a:ext>
              </a:extLst>
            </p:cNvPr>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91;p47">
              <a:extLst>
                <a:ext uri="{FF2B5EF4-FFF2-40B4-BE49-F238E27FC236}">
                  <a16:creationId xmlns:a16="http://schemas.microsoft.com/office/drawing/2014/main" id="{4A0E3FD4-FE99-2B07-F632-A80CB65C55E5}"/>
                </a:ext>
              </a:extLst>
            </p:cNvPr>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92;p47">
              <a:extLst>
                <a:ext uri="{FF2B5EF4-FFF2-40B4-BE49-F238E27FC236}">
                  <a16:creationId xmlns:a16="http://schemas.microsoft.com/office/drawing/2014/main" id="{3325F9D7-CCAE-0C0E-4EA3-F0670455976F}"/>
                </a:ext>
              </a:extLst>
            </p:cNvPr>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93;p47">
              <a:extLst>
                <a:ext uri="{FF2B5EF4-FFF2-40B4-BE49-F238E27FC236}">
                  <a16:creationId xmlns:a16="http://schemas.microsoft.com/office/drawing/2014/main" id="{42F224A3-3410-2114-795A-76BBAB1FEB5B}"/>
                </a:ext>
              </a:extLst>
            </p:cNvPr>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94;p47">
              <a:extLst>
                <a:ext uri="{FF2B5EF4-FFF2-40B4-BE49-F238E27FC236}">
                  <a16:creationId xmlns:a16="http://schemas.microsoft.com/office/drawing/2014/main" id="{FA38C67F-1226-6344-4B4C-4AD17B373346}"/>
                </a:ext>
              </a:extLst>
            </p:cNvPr>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95;p47">
              <a:extLst>
                <a:ext uri="{FF2B5EF4-FFF2-40B4-BE49-F238E27FC236}">
                  <a16:creationId xmlns:a16="http://schemas.microsoft.com/office/drawing/2014/main" id="{8A5F0DD3-BA8E-C215-BC58-8605DBEAD544}"/>
                </a:ext>
              </a:extLst>
            </p:cNvPr>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6;p47">
              <a:extLst>
                <a:ext uri="{FF2B5EF4-FFF2-40B4-BE49-F238E27FC236}">
                  <a16:creationId xmlns:a16="http://schemas.microsoft.com/office/drawing/2014/main" id="{2D09328E-6DB9-E924-B938-D1A1DFC03FBC}"/>
                </a:ext>
              </a:extLst>
            </p:cNvPr>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697;p47">
              <a:extLst>
                <a:ext uri="{FF2B5EF4-FFF2-40B4-BE49-F238E27FC236}">
                  <a16:creationId xmlns:a16="http://schemas.microsoft.com/office/drawing/2014/main" id="{45895933-CD04-FE36-05E4-4449C5B98F17}"/>
                </a:ext>
              </a:extLst>
            </p:cNvPr>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698;p47">
              <a:extLst>
                <a:ext uri="{FF2B5EF4-FFF2-40B4-BE49-F238E27FC236}">
                  <a16:creationId xmlns:a16="http://schemas.microsoft.com/office/drawing/2014/main" id="{F637EE39-795B-A43F-BA70-2238F43708B2}"/>
                </a:ext>
              </a:extLst>
            </p:cNvPr>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699;p47">
              <a:extLst>
                <a:ext uri="{FF2B5EF4-FFF2-40B4-BE49-F238E27FC236}">
                  <a16:creationId xmlns:a16="http://schemas.microsoft.com/office/drawing/2014/main" id="{C3B6A8CD-97F9-AA71-30BD-301E28654EAA}"/>
                </a:ext>
              </a:extLst>
            </p:cNvPr>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00;p47">
              <a:extLst>
                <a:ext uri="{FF2B5EF4-FFF2-40B4-BE49-F238E27FC236}">
                  <a16:creationId xmlns:a16="http://schemas.microsoft.com/office/drawing/2014/main" id="{DCA298ED-C2FD-D889-163E-8BD059764AB5}"/>
                </a:ext>
              </a:extLst>
            </p:cNvPr>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01;p47">
              <a:extLst>
                <a:ext uri="{FF2B5EF4-FFF2-40B4-BE49-F238E27FC236}">
                  <a16:creationId xmlns:a16="http://schemas.microsoft.com/office/drawing/2014/main" id="{8D3A6B15-FCAA-9C53-2B80-2E1BBC2F13A0}"/>
                </a:ext>
              </a:extLst>
            </p:cNvPr>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3702;p47">
              <a:extLst>
                <a:ext uri="{FF2B5EF4-FFF2-40B4-BE49-F238E27FC236}">
                  <a16:creationId xmlns:a16="http://schemas.microsoft.com/office/drawing/2014/main" id="{40C97F9C-52F0-634A-B72F-55C2178A6A3F}"/>
                </a:ext>
              </a:extLst>
            </p:cNvPr>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703;p47">
              <a:extLst>
                <a:ext uri="{FF2B5EF4-FFF2-40B4-BE49-F238E27FC236}">
                  <a16:creationId xmlns:a16="http://schemas.microsoft.com/office/drawing/2014/main" id="{3786A1EA-172A-997C-F24A-32E078B3AAAD}"/>
                </a:ext>
              </a:extLst>
            </p:cNvPr>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704;p47">
              <a:extLst>
                <a:ext uri="{FF2B5EF4-FFF2-40B4-BE49-F238E27FC236}">
                  <a16:creationId xmlns:a16="http://schemas.microsoft.com/office/drawing/2014/main" id="{BCBEB03A-8668-ADDB-EDE7-81E2764F39B1}"/>
                </a:ext>
              </a:extLst>
            </p:cNvPr>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705;p47">
              <a:extLst>
                <a:ext uri="{FF2B5EF4-FFF2-40B4-BE49-F238E27FC236}">
                  <a16:creationId xmlns:a16="http://schemas.microsoft.com/office/drawing/2014/main" id="{1AD13155-5FA7-487D-BC11-A3778E3A96FF}"/>
                </a:ext>
              </a:extLst>
            </p:cNvPr>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706;p47">
              <a:extLst>
                <a:ext uri="{FF2B5EF4-FFF2-40B4-BE49-F238E27FC236}">
                  <a16:creationId xmlns:a16="http://schemas.microsoft.com/office/drawing/2014/main" id="{1D82DE08-C46E-1D99-957F-DAD61C0EFFA0}"/>
                </a:ext>
              </a:extLst>
            </p:cNvPr>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707;p47">
              <a:extLst>
                <a:ext uri="{FF2B5EF4-FFF2-40B4-BE49-F238E27FC236}">
                  <a16:creationId xmlns:a16="http://schemas.microsoft.com/office/drawing/2014/main" id="{4B5B833A-525D-3585-2784-6649A907A624}"/>
                </a:ext>
              </a:extLst>
            </p:cNvPr>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708;p47">
              <a:extLst>
                <a:ext uri="{FF2B5EF4-FFF2-40B4-BE49-F238E27FC236}">
                  <a16:creationId xmlns:a16="http://schemas.microsoft.com/office/drawing/2014/main" id="{CE046E4D-9F8B-282E-4BBB-7F975954138E}"/>
                </a:ext>
              </a:extLst>
            </p:cNvPr>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709;p47">
              <a:extLst>
                <a:ext uri="{FF2B5EF4-FFF2-40B4-BE49-F238E27FC236}">
                  <a16:creationId xmlns:a16="http://schemas.microsoft.com/office/drawing/2014/main" id="{0F5DDCCB-B138-B6B7-C918-996ECD247284}"/>
                </a:ext>
              </a:extLst>
            </p:cNvPr>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10;p47">
              <a:extLst>
                <a:ext uri="{FF2B5EF4-FFF2-40B4-BE49-F238E27FC236}">
                  <a16:creationId xmlns:a16="http://schemas.microsoft.com/office/drawing/2014/main" id="{B38562FA-59E0-DF2A-29D3-ACDD14630DA2}"/>
                </a:ext>
              </a:extLst>
            </p:cNvPr>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711;p47">
              <a:extLst>
                <a:ext uri="{FF2B5EF4-FFF2-40B4-BE49-F238E27FC236}">
                  <a16:creationId xmlns:a16="http://schemas.microsoft.com/office/drawing/2014/main" id="{D241F522-F99C-81E6-0A09-35079BAE4B4D}"/>
                </a:ext>
              </a:extLst>
            </p:cNvPr>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712;p47">
              <a:extLst>
                <a:ext uri="{FF2B5EF4-FFF2-40B4-BE49-F238E27FC236}">
                  <a16:creationId xmlns:a16="http://schemas.microsoft.com/office/drawing/2014/main" id="{F4C100A5-7C60-D133-B202-4D932322D3AE}"/>
                </a:ext>
              </a:extLst>
            </p:cNvPr>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3713;p47">
              <a:extLst>
                <a:ext uri="{FF2B5EF4-FFF2-40B4-BE49-F238E27FC236}">
                  <a16:creationId xmlns:a16="http://schemas.microsoft.com/office/drawing/2014/main" id="{7D1F0142-4153-739C-34D5-38D0A5BD9263}"/>
                </a:ext>
              </a:extLst>
            </p:cNvPr>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3714;p47">
              <a:extLst>
                <a:ext uri="{FF2B5EF4-FFF2-40B4-BE49-F238E27FC236}">
                  <a16:creationId xmlns:a16="http://schemas.microsoft.com/office/drawing/2014/main" id="{07E1731E-4A5F-CA25-7D70-ED73121E876D}"/>
                </a:ext>
              </a:extLst>
            </p:cNvPr>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3715;p47">
              <a:extLst>
                <a:ext uri="{FF2B5EF4-FFF2-40B4-BE49-F238E27FC236}">
                  <a16:creationId xmlns:a16="http://schemas.microsoft.com/office/drawing/2014/main" id="{4DEC71A9-FC27-58EA-E758-947FE11D82B3}"/>
                </a:ext>
              </a:extLst>
            </p:cNvPr>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3716;p47">
              <a:extLst>
                <a:ext uri="{FF2B5EF4-FFF2-40B4-BE49-F238E27FC236}">
                  <a16:creationId xmlns:a16="http://schemas.microsoft.com/office/drawing/2014/main" id="{F9D0CDFF-4257-4C9B-8223-F6316A372C85}"/>
                </a:ext>
              </a:extLst>
            </p:cNvPr>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3717;p47">
              <a:extLst>
                <a:ext uri="{FF2B5EF4-FFF2-40B4-BE49-F238E27FC236}">
                  <a16:creationId xmlns:a16="http://schemas.microsoft.com/office/drawing/2014/main" id="{95088B22-776A-D8AC-7E8B-57BE23133A89}"/>
                </a:ext>
              </a:extLst>
            </p:cNvPr>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3718;p47">
              <a:extLst>
                <a:ext uri="{FF2B5EF4-FFF2-40B4-BE49-F238E27FC236}">
                  <a16:creationId xmlns:a16="http://schemas.microsoft.com/office/drawing/2014/main" id="{DC1FD5FC-BC82-F5CF-97DD-6CA50AB58372}"/>
                </a:ext>
              </a:extLst>
            </p:cNvPr>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3719;p47">
              <a:extLst>
                <a:ext uri="{FF2B5EF4-FFF2-40B4-BE49-F238E27FC236}">
                  <a16:creationId xmlns:a16="http://schemas.microsoft.com/office/drawing/2014/main" id="{C8CD5276-B7E7-193F-FC0B-27B31D039B37}"/>
                </a:ext>
              </a:extLst>
            </p:cNvPr>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3720;p47">
              <a:extLst>
                <a:ext uri="{FF2B5EF4-FFF2-40B4-BE49-F238E27FC236}">
                  <a16:creationId xmlns:a16="http://schemas.microsoft.com/office/drawing/2014/main" id="{A3C868CE-0435-4770-4B5E-21D6CBDD8FBB}"/>
                </a:ext>
              </a:extLst>
            </p:cNvPr>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3721;p47">
              <a:extLst>
                <a:ext uri="{FF2B5EF4-FFF2-40B4-BE49-F238E27FC236}">
                  <a16:creationId xmlns:a16="http://schemas.microsoft.com/office/drawing/2014/main" id="{7671A5DF-2150-3B41-BE1A-D0CCD017AABE}"/>
                </a:ext>
              </a:extLst>
            </p:cNvPr>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3722;p47">
              <a:extLst>
                <a:ext uri="{FF2B5EF4-FFF2-40B4-BE49-F238E27FC236}">
                  <a16:creationId xmlns:a16="http://schemas.microsoft.com/office/drawing/2014/main" id="{D5E6F499-F7F4-7227-BF25-6E3D2BA5F481}"/>
                </a:ext>
              </a:extLst>
            </p:cNvPr>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3723;p47">
              <a:extLst>
                <a:ext uri="{FF2B5EF4-FFF2-40B4-BE49-F238E27FC236}">
                  <a16:creationId xmlns:a16="http://schemas.microsoft.com/office/drawing/2014/main" id="{D6D1350D-C807-65D1-A8D6-A1B163CA75E9}"/>
                </a:ext>
              </a:extLst>
            </p:cNvPr>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 name="Google Shape;3724;p47">
              <a:extLst>
                <a:ext uri="{FF2B5EF4-FFF2-40B4-BE49-F238E27FC236}">
                  <a16:creationId xmlns:a16="http://schemas.microsoft.com/office/drawing/2014/main" id="{173634E4-D649-6B71-10C0-12D9F372592C}"/>
                </a:ext>
              </a:extLst>
            </p:cNvPr>
            <p:cNvGrpSpPr/>
            <p:nvPr/>
          </p:nvGrpSpPr>
          <p:grpSpPr>
            <a:xfrm>
              <a:off x="4316519" y="693558"/>
              <a:ext cx="830259" cy="517637"/>
              <a:chOff x="5840944" y="1418558"/>
              <a:chExt cx="830259" cy="517637"/>
            </a:xfrm>
          </p:grpSpPr>
          <p:sp>
            <p:nvSpPr>
              <p:cNvPr id="131" name="Google Shape;3725;p47">
                <a:extLst>
                  <a:ext uri="{FF2B5EF4-FFF2-40B4-BE49-F238E27FC236}">
                    <a16:creationId xmlns:a16="http://schemas.microsoft.com/office/drawing/2014/main" id="{286EC03A-6048-165B-3EDB-2B97EE140C0F}"/>
                  </a:ext>
                </a:extLst>
              </p:cNvPr>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3726;p47">
                <a:extLst>
                  <a:ext uri="{FF2B5EF4-FFF2-40B4-BE49-F238E27FC236}">
                    <a16:creationId xmlns:a16="http://schemas.microsoft.com/office/drawing/2014/main" id="{B9B432FF-02DF-4820-474E-A072070013BB}"/>
                  </a:ext>
                </a:extLst>
              </p:cNvPr>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3727;p47">
                <a:extLst>
                  <a:ext uri="{FF2B5EF4-FFF2-40B4-BE49-F238E27FC236}">
                    <a16:creationId xmlns:a16="http://schemas.microsoft.com/office/drawing/2014/main" id="{35583F18-8A24-93A4-C8D4-F6BA3F07F777}"/>
                  </a:ext>
                </a:extLst>
              </p:cNvPr>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3728;p47">
                <a:extLst>
                  <a:ext uri="{FF2B5EF4-FFF2-40B4-BE49-F238E27FC236}">
                    <a16:creationId xmlns:a16="http://schemas.microsoft.com/office/drawing/2014/main" id="{30C9E338-1CFA-2377-2DB0-499B0C145CD2}"/>
                  </a:ext>
                </a:extLst>
              </p:cNvPr>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3729;p47">
                <a:extLst>
                  <a:ext uri="{FF2B5EF4-FFF2-40B4-BE49-F238E27FC236}">
                    <a16:creationId xmlns:a16="http://schemas.microsoft.com/office/drawing/2014/main" id="{A7078AD1-BB56-9528-EEB4-B4F0D10F759C}"/>
                  </a:ext>
                </a:extLst>
              </p:cNvPr>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3730;p47">
                <a:extLst>
                  <a:ext uri="{FF2B5EF4-FFF2-40B4-BE49-F238E27FC236}">
                    <a16:creationId xmlns:a16="http://schemas.microsoft.com/office/drawing/2014/main" id="{70E256A3-A3D8-E4D8-7929-9B8DE6672045}"/>
                  </a:ext>
                </a:extLst>
              </p:cNvPr>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3731;p47">
                <a:extLst>
                  <a:ext uri="{FF2B5EF4-FFF2-40B4-BE49-F238E27FC236}">
                    <a16:creationId xmlns:a16="http://schemas.microsoft.com/office/drawing/2014/main" id="{F65ACC99-0265-1023-A453-0B4F4376103C}"/>
                  </a:ext>
                </a:extLst>
              </p:cNvPr>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3732;p47">
                <a:extLst>
                  <a:ext uri="{FF2B5EF4-FFF2-40B4-BE49-F238E27FC236}">
                    <a16:creationId xmlns:a16="http://schemas.microsoft.com/office/drawing/2014/main" id="{39A8027C-9650-1E59-CAF2-3E6E69A67C7A}"/>
                  </a:ext>
                </a:extLst>
              </p:cNvPr>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2" name="Google Shape;3733;p47">
              <a:extLst>
                <a:ext uri="{FF2B5EF4-FFF2-40B4-BE49-F238E27FC236}">
                  <a16:creationId xmlns:a16="http://schemas.microsoft.com/office/drawing/2014/main" id="{975DD87D-7269-51B7-9E28-9DF675C00AAC}"/>
                </a:ext>
              </a:extLst>
            </p:cNvPr>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3734;p47">
              <a:extLst>
                <a:ext uri="{FF2B5EF4-FFF2-40B4-BE49-F238E27FC236}">
                  <a16:creationId xmlns:a16="http://schemas.microsoft.com/office/drawing/2014/main" id="{BEAA420A-AFC6-ACE0-2256-0E955FBE1A4C}"/>
                </a:ext>
              </a:extLst>
            </p:cNvPr>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3735;p47">
              <a:extLst>
                <a:ext uri="{FF2B5EF4-FFF2-40B4-BE49-F238E27FC236}">
                  <a16:creationId xmlns:a16="http://schemas.microsoft.com/office/drawing/2014/main" id="{970BA825-50E0-6D8B-72F2-2A72DB811A2C}"/>
                </a:ext>
              </a:extLst>
            </p:cNvPr>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3736;p47">
              <a:extLst>
                <a:ext uri="{FF2B5EF4-FFF2-40B4-BE49-F238E27FC236}">
                  <a16:creationId xmlns:a16="http://schemas.microsoft.com/office/drawing/2014/main" id="{D0D89169-A0AE-6FB5-D2AF-05E22699518F}"/>
                </a:ext>
              </a:extLst>
            </p:cNvPr>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3737;p47">
              <a:extLst>
                <a:ext uri="{FF2B5EF4-FFF2-40B4-BE49-F238E27FC236}">
                  <a16:creationId xmlns:a16="http://schemas.microsoft.com/office/drawing/2014/main" id="{D41D6F48-3EE6-508B-1771-CDB80ECF0807}"/>
                </a:ext>
              </a:extLst>
            </p:cNvPr>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3738;p47">
              <a:extLst>
                <a:ext uri="{FF2B5EF4-FFF2-40B4-BE49-F238E27FC236}">
                  <a16:creationId xmlns:a16="http://schemas.microsoft.com/office/drawing/2014/main" id="{13C82CD1-4879-88C9-A73B-368BA65A01C3}"/>
                </a:ext>
              </a:extLst>
            </p:cNvPr>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3739;p47">
              <a:extLst>
                <a:ext uri="{FF2B5EF4-FFF2-40B4-BE49-F238E27FC236}">
                  <a16:creationId xmlns:a16="http://schemas.microsoft.com/office/drawing/2014/main" id="{DAE994B2-AECE-420C-CFDC-FBCD6FD9C497}"/>
                </a:ext>
              </a:extLst>
            </p:cNvPr>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3740;p47">
              <a:extLst>
                <a:ext uri="{FF2B5EF4-FFF2-40B4-BE49-F238E27FC236}">
                  <a16:creationId xmlns:a16="http://schemas.microsoft.com/office/drawing/2014/main" id="{5A81647F-E999-502E-480E-9FA4CFDAE9A9}"/>
                </a:ext>
              </a:extLst>
            </p:cNvPr>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3741;p47">
              <a:extLst>
                <a:ext uri="{FF2B5EF4-FFF2-40B4-BE49-F238E27FC236}">
                  <a16:creationId xmlns:a16="http://schemas.microsoft.com/office/drawing/2014/main" id="{4397C475-FBDD-E3E7-8C1E-DE61847FB70A}"/>
                </a:ext>
              </a:extLst>
            </p:cNvPr>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3742;p47">
              <a:extLst>
                <a:ext uri="{FF2B5EF4-FFF2-40B4-BE49-F238E27FC236}">
                  <a16:creationId xmlns:a16="http://schemas.microsoft.com/office/drawing/2014/main" id="{DC63745E-32CF-BC73-D1BB-0D04CF5C2913}"/>
                </a:ext>
              </a:extLst>
            </p:cNvPr>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3743;p47">
              <a:extLst>
                <a:ext uri="{FF2B5EF4-FFF2-40B4-BE49-F238E27FC236}">
                  <a16:creationId xmlns:a16="http://schemas.microsoft.com/office/drawing/2014/main" id="{428867B9-FF17-D074-44AC-9870108B2380}"/>
                </a:ext>
              </a:extLst>
            </p:cNvPr>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3744;p47">
              <a:extLst>
                <a:ext uri="{FF2B5EF4-FFF2-40B4-BE49-F238E27FC236}">
                  <a16:creationId xmlns:a16="http://schemas.microsoft.com/office/drawing/2014/main" id="{7210DFBC-9ABA-CA04-1EE5-DFA262941C34}"/>
                </a:ext>
              </a:extLst>
            </p:cNvPr>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3745;p47">
              <a:extLst>
                <a:ext uri="{FF2B5EF4-FFF2-40B4-BE49-F238E27FC236}">
                  <a16:creationId xmlns:a16="http://schemas.microsoft.com/office/drawing/2014/main" id="{18687CB2-C8FD-F7DC-8CD3-A37F0997CAFE}"/>
                </a:ext>
              </a:extLst>
            </p:cNvPr>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3746;p47">
              <a:extLst>
                <a:ext uri="{FF2B5EF4-FFF2-40B4-BE49-F238E27FC236}">
                  <a16:creationId xmlns:a16="http://schemas.microsoft.com/office/drawing/2014/main" id="{3B6A9B40-0329-6130-0DE9-7F2002CA7EAD}"/>
                </a:ext>
              </a:extLst>
            </p:cNvPr>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3747;p47">
              <a:extLst>
                <a:ext uri="{FF2B5EF4-FFF2-40B4-BE49-F238E27FC236}">
                  <a16:creationId xmlns:a16="http://schemas.microsoft.com/office/drawing/2014/main" id="{025550A8-7CD3-B764-666F-61224FF7F60F}"/>
                </a:ext>
              </a:extLst>
            </p:cNvPr>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3748;p47">
              <a:extLst>
                <a:ext uri="{FF2B5EF4-FFF2-40B4-BE49-F238E27FC236}">
                  <a16:creationId xmlns:a16="http://schemas.microsoft.com/office/drawing/2014/main" id="{838FE031-8C63-AAEC-3D3C-D014E5A544D5}"/>
                </a:ext>
              </a:extLst>
            </p:cNvPr>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3749;p47">
              <a:extLst>
                <a:ext uri="{FF2B5EF4-FFF2-40B4-BE49-F238E27FC236}">
                  <a16:creationId xmlns:a16="http://schemas.microsoft.com/office/drawing/2014/main" id="{AE9EFD0B-F44A-316F-BDDD-C89E3AF4F245}"/>
                </a:ext>
              </a:extLst>
            </p:cNvPr>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3750;p47">
              <a:extLst>
                <a:ext uri="{FF2B5EF4-FFF2-40B4-BE49-F238E27FC236}">
                  <a16:creationId xmlns:a16="http://schemas.microsoft.com/office/drawing/2014/main" id="{7FB76C4B-44C4-1660-963B-4D4E2444E0B1}"/>
                </a:ext>
              </a:extLst>
            </p:cNvPr>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3751;p47">
              <a:extLst>
                <a:ext uri="{FF2B5EF4-FFF2-40B4-BE49-F238E27FC236}">
                  <a16:creationId xmlns:a16="http://schemas.microsoft.com/office/drawing/2014/main" id="{B3609312-6CF7-3604-582A-BAC052E8A0E3}"/>
                </a:ext>
              </a:extLst>
            </p:cNvPr>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3752;p47">
              <a:extLst>
                <a:ext uri="{FF2B5EF4-FFF2-40B4-BE49-F238E27FC236}">
                  <a16:creationId xmlns:a16="http://schemas.microsoft.com/office/drawing/2014/main" id="{5331AE6D-1B95-9D0F-E9BB-309EC7EF8C55}"/>
                </a:ext>
              </a:extLst>
            </p:cNvPr>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3753;p47">
              <a:extLst>
                <a:ext uri="{FF2B5EF4-FFF2-40B4-BE49-F238E27FC236}">
                  <a16:creationId xmlns:a16="http://schemas.microsoft.com/office/drawing/2014/main" id="{6777EBD0-B87F-2892-B072-0B94EBFEEA77}"/>
                </a:ext>
              </a:extLst>
            </p:cNvPr>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3754;p47">
              <a:extLst>
                <a:ext uri="{FF2B5EF4-FFF2-40B4-BE49-F238E27FC236}">
                  <a16:creationId xmlns:a16="http://schemas.microsoft.com/office/drawing/2014/main" id="{AFE10E64-0159-D165-8A86-89086D7D4A17}"/>
                </a:ext>
              </a:extLst>
            </p:cNvPr>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3755;p47">
              <a:extLst>
                <a:ext uri="{FF2B5EF4-FFF2-40B4-BE49-F238E27FC236}">
                  <a16:creationId xmlns:a16="http://schemas.microsoft.com/office/drawing/2014/main" id="{E43B44DE-C142-CB07-FF12-05146ADA6315}"/>
                </a:ext>
              </a:extLst>
            </p:cNvPr>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3756;p47">
              <a:extLst>
                <a:ext uri="{FF2B5EF4-FFF2-40B4-BE49-F238E27FC236}">
                  <a16:creationId xmlns:a16="http://schemas.microsoft.com/office/drawing/2014/main" id="{428C13EC-F781-353D-94BF-D7786739CA95}"/>
                </a:ext>
              </a:extLst>
            </p:cNvPr>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3757;p47">
              <a:extLst>
                <a:ext uri="{FF2B5EF4-FFF2-40B4-BE49-F238E27FC236}">
                  <a16:creationId xmlns:a16="http://schemas.microsoft.com/office/drawing/2014/main" id="{23B6C9B0-11C1-476E-9E1A-E2B2A22F6BFE}"/>
                </a:ext>
              </a:extLst>
            </p:cNvPr>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3758;p47">
              <a:extLst>
                <a:ext uri="{FF2B5EF4-FFF2-40B4-BE49-F238E27FC236}">
                  <a16:creationId xmlns:a16="http://schemas.microsoft.com/office/drawing/2014/main" id="{D9493413-66CC-01D3-F9E8-C340EC54EECD}"/>
                </a:ext>
              </a:extLst>
            </p:cNvPr>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3759;p47">
              <a:extLst>
                <a:ext uri="{FF2B5EF4-FFF2-40B4-BE49-F238E27FC236}">
                  <a16:creationId xmlns:a16="http://schemas.microsoft.com/office/drawing/2014/main" id="{1050EA56-AD4D-4EC2-6056-31815E77E85E}"/>
                </a:ext>
              </a:extLst>
            </p:cNvPr>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3760;p47">
              <a:extLst>
                <a:ext uri="{FF2B5EF4-FFF2-40B4-BE49-F238E27FC236}">
                  <a16:creationId xmlns:a16="http://schemas.microsoft.com/office/drawing/2014/main" id="{9B33AE26-8298-B2BE-E37B-6B29E75754AB}"/>
                </a:ext>
              </a:extLst>
            </p:cNvPr>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3761;p47">
              <a:extLst>
                <a:ext uri="{FF2B5EF4-FFF2-40B4-BE49-F238E27FC236}">
                  <a16:creationId xmlns:a16="http://schemas.microsoft.com/office/drawing/2014/main" id="{011D5A1B-B52E-8763-2F82-72218A777005}"/>
                </a:ext>
              </a:extLst>
            </p:cNvPr>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3762;p47">
              <a:extLst>
                <a:ext uri="{FF2B5EF4-FFF2-40B4-BE49-F238E27FC236}">
                  <a16:creationId xmlns:a16="http://schemas.microsoft.com/office/drawing/2014/main" id="{FBA6AA5E-6782-1FCD-C4B6-ADA682FDE8F1}"/>
                </a:ext>
              </a:extLst>
            </p:cNvPr>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3763;p47">
              <a:extLst>
                <a:ext uri="{FF2B5EF4-FFF2-40B4-BE49-F238E27FC236}">
                  <a16:creationId xmlns:a16="http://schemas.microsoft.com/office/drawing/2014/main" id="{BA7C8AAE-14FA-45FA-57BC-6F8057DEC446}"/>
                </a:ext>
              </a:extLst>
            </p:cNvPr>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3764;p47">
              <a:extLst>
                <a:ext uri="{FF2B5EF4-FFF2-40B4-BE49-F238E27FC236}">
                  <a16:creationId xmlns:a16="http://schemas.microsoft.com/office/drawing/2014/main" id="{9A430661-0F18-601D-197D-631D13E3FD9B}"/>
                </a:ext>
              </a:extLst>
            </p:cNvPr>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3765;p47">
              <a:extLst>
                <a:ext uri="{FF2B5EF4-FFF2-40B4-BE49-F238E27FC236}">
                  <a16:creationId xmlns:a16="http://schemas.microsoft.com/office/drawing/2014/main" id="{486FCE57-692A-1DE0-A252-6EC50A43787D}"/>
                </a:ext>
              </a:extLst>
            </p:cNvPr>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3766;p47">
              <a:extLst>
                <a:ext uri="{FF2B5EF4-FFF2-40B4-BE49-F238E27FC236}">
                  <a16:creationId xmlns:a16="http://schemas.microsoft.com/office/drawing/2014/main" id="{BCD2621E-4C61-DB4D-C3DA-BC41FE423F00}"/>
                </a:ext>
              </a:extLst>
            </p:cNvPr>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3767;p47">
              <a:extLst>
                <a:ext uri="{FF2B5EF4-FFF2-40B4-BE49-F238E27FC236}">
                  <a16:creationId xmlns:a16="http://schemas.microsoft.com/office/drawing/2014/main" id="{A97FB30E-BAEE-22EA-D2BB-EB15EFA3024E}"/>
                </a:ext>
              </a:extLst>
            </p:cNvPr>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3768;p47">
              <a:extLst>
                <a:ext uri="{FF2B5EF4-FFF2-40B4-BE49-F238E27FC236}">
                  <a16:creationId xmlns:a16="http://schemas.microsoft.com/office/drawing/2014/main" id="{E172E87B-DFC4-DD12-D6A8-97AAFE11AC32}"/>
                </a:ext>
              </a:extLst>
            </p:cNvPr>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3769;p47">
              <a:extLst>
                <a:ext uri="{FF2B5EF4-FFF2-40B4-BE49-F238E27FC236}">
                  <a16:creationId xmlns:a16="http://schemas.microsoft.com/office/drawing/2014/main" id="{A908325B-2556-A689-680E-9359E76ED74A}"/>
                </a:ext>
              </a:extLst>
            </p:cNvPr>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3770;p47">
              <a:extLst>
                <a:ext uri="{FF2B5EF4-FFF2-40B4-BE49-F238E27FC236}">
                  <a16:creationId xmlns:a16="http://schemas.microsoft.com/office/drawing/2014/main" id="{DEEF77B9-CAD8-E6CB-DD46-B0D3EA563E2A}"/>
                </a:ext>
              </a:extLst>
            </p:cNvPr>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3771;p47">
              <a:extLst>
                <a:ext uri="{FF2B5EF4-FFF2-40B4-BE49-F238E27FC236}">
                  <a16:creationId xmlns:a16="http://schemas.microsoft.com/office/drawing/2014/main" id="{03CFEF23-88C6-F477-04A9-2C62C5694DA4}"/>
                </a:ext>
              </a:extLst>
            </p:cNvPr>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3772;p47">
              <a:extLst>
                <a:ext uri="{FF2B5EF4-FFF2-40B4-BE49-F238E27FC236}">
                  <a16:creationId xmlns:a16="http://schemas.microsoft.com/office/drawing/2014/main" id="{F183CE2C-F211-B7EC-C102-3CC7220375E7}"/>
                </a:ext>
              </a:extLst>
            </p:cNvPr>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3773;p47">
              <a:extLst>
                <a:ext uri="{FF2B5EF4-FFF2-40B4-BE49-F238E27FC236}">
                  <a16:creationId xmlns:a16="http://schemas.microsoft.com/office/drawing/2014/main" id="{CB64CA95-213C-C3B6-783F-8EE1FDF47022}"/>
                </a:ext>
              </a:extLst>
            </p:cNvPr>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3774;p47">
              <a:extLst>
                <a:ext uri="{FF2B5EF4-FFF2-40B4-BE49-F238E27FC236}">
                  <a16:creationId xmlns:a16="http://schemas.microsoft.com/office/drawing/2014/main" id="{224C2256-3025-035F-64F2-36ED53730408}"/>
                </a:ext>
              </a:extLst>
            </p:cNvPr>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3775;p47">
              <a:extLst>
                <a:ext uri="{FF2B5EF4-FFF2-40B4-BE49-F238E27FC236}">
                  <a16:creationId xmlns:a16="http://schemas.microsoft.com/office/drawing/2014/main" id="{C3AADC0A-5780-3DF0-DC02-C39BF2364573}"/>
                </a:ext>
              </a:extLst>
            </p:cNvPr>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3776;p47">
              <a:extLst>
                <a:ext uri="{FF2B5EF4-FFF2-40B4-BE49-F238E27FC236}">
                  <a16:creationId xmlns:a16="http://schemas.microsoft.com/office/drawing/2014/main" id="{042F179E-1029-582F-0522-98759060A81A}"/>
                </a:ext>
              </a:extLst>
            </p:cNvPr>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3777;p47">
              <a:extLst>
                <a:ext uri="{FF2B5EF4-FFF2-40B4-BE49-F238E27FC236}">
                  <a16:creationId xmlns:a16="http://schemas.microsoft.com/office/drawing/2014/main" id="{D3582778-6F42-5976-9925-07ECDAB06C16}"/>
                </a:ext>
              </a:extLst>
            </p:cNvPr>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3778;p47">
              <a:extLst>
                <a:ext uri="{FF2B5EF4-FFF2-40B4-BE49-F238E27FC236}">
                  <a16:creationId xmlns:a16="http://schemas.microsoft.com/office/drawing/2014/main" id="{BA154905-0A7E-FCA2-A011-352EE36E9D9F}"/>
                </a:ext>
              </a:extLst>
            </p:cNvPr>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3779;p47">
              <a:extLst>
                <a:ext uri="{FF2B5EF4-FFF2-40B4-BE49-F238E27FC236}">
                  <a16:creationId xmlns:a16="http://schemas.microsoft.com/office/drawing/2014/main" id="{ADF26AB7-062F-17EE-F7E4-C4FFE9ED1CAF}"/>
                </a:ext>
              </a:extLst>
            </p:cNvPr>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3780;p47">
              <a:extLst>
                <a:ext uri="{FF2B5EF4-FFF2-40B4-BE49-F238E27FC236}">
                  <a16:creationId xmlns:a16="http://schemas.microsoft.com/office/drawing/2014/main" id="{35948068-C36C-AFF7-519A-65F47D7057BF}"/>
                </a:ext>
              </a:extLst>
            </p:cNvPr>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3781;p47">
              <a:extLst>
                <a:ext uri="{FF2B5EF4-FFF2-40B4-BE49-F238E27FC236}">
                  <a16:creationId xmlns:a16="http://schemas.microsoft.com/office/drawing/2014/main" id="{A36D9F6A-ADD3-A867-BB08-54FC1D107CAB}"/>
                </a:ext>
              </a:extLst>
            </p:cNvPr>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3782;p47">
              <a:extLst>
                <a:ext uri="{FF2B5EF4-FFF2-40B4-BE49-F238E27FC236}">
                  <a16:creationId xmlns:a16="http://schemas.microsoft.com/office/drawing/2014/main" id="{AC6B6F0F-2D6F-0F36-D707-C9B1ED97CD7B}"/>
                </a:ext>
              </a:extLst>
            </p:cNvPr>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3783;p47">
              <a:extLst>
                <a:ext uri="{FF2B5EF4-FFF2-40B4-BE49-F238E27FC236}">
                  <a16:creationId xmlns:a16="http://schemas.microsoft.com/office/drawing/2014/main" id="{FDEE0929-BBE9-8A1E-A34C-C7E2C25B4EBE}"/>
                </a:ext>
              </a:extLst>
            </p:cNvPr>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 name="Google Shape;3784;p47">
              <a:extLst>
                <a:ext uri="{FF2B5EF4-FFF2-40B4-BE49-F238E27FC236}">
                  <a16:creationId xmlns:a16="http://schemas.microsoft.com/office/drawing/2014/main" id="{883D161B-2E70-E605-6B4A-32F82D6996E4}"/>
                </a:ext>
              </a:extLst>
            </p:cNvPr>
            <p:cNvGrpSpPr/>
            <p:nvPr/>
          </p:nvGrpSpPr>
          <p:grpSpPr>
            <a:xfrm>
              <a:off x="3439221" y="3170887"/>
              <a:ext cx="276341" cy="167131"/>
              <a:chOff x="4963646" y="3895887"/>
              <a:chExt cx="276341" cy="167131"/>
            </a:xfrm>
          </p:grpSpPr>
          <p:sp>
            <p:nvSpPr>
              <p:cNvPr id="111" name="Google Shape;3785;p47">
                <a:extLst>
                  <a:ext uri="{FF2B5EF4-FFF2-40B4-BE49-F238E27FC236}">
                    <a16:creationId xmlns:a16="http://schemas.microsoft.com/office/drawing/2014/main" id="{76441D0A-FB5F-1889-1ADA-AD818BBB2CDE}"/>
                  </a:ext>
                </a:extLst>
              </p:cNvPr>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3786;p47">
                <a:extLst>
                  <a:ext uri="{FF2B5EF4-FFF2-40B4-BE49-F238E27FC236}">
                    <a16:creationId xmlns:a16="http://schemas.microsoft.com/office/drawing/2014/main" id="{41A70FA9-AE72-5370-B5E5-F168A29E5791}"/>
                  </a:ext>
                </a:extLst>
              </p:cNvPr>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3787;p47">
                <a:extLst>
                  <a:ext uri="{FF2B5EF4-FFF2-40B4-BE49-F238E27FC236}">
                    <a16:creationId xmlns:a16="http://schemas.microsoft.com/office/drawing/2014/main" id="{0DFFA0C4-EE53-D01E-4590-604CC4A56487}"/>
                  </a:ext>
                </a:extLst>
              </p:cNvPr>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3788;p47">
                <a:extLst>
                  <a:ext uri="{FF2B5EF4-FFF2-40B4-BE49-F238E27FC236}">
                    <a16:creationId xmlns:a16="http://schemas.microsoft.com/office/drawing/2014/main" id="{144D52EB-3800-EC74-9994-9AEACCD4F40D}"/>
                  </a:ext>
                </a:extLst>
              </p:cNvPr>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3789;p47">
                <a:extLst>
                  <a:ext uri="{FF2B5EF4-FFF2-40B4-BE49-F238E27FC236}">
                    <a16:creationId xmlns:a16="http://schemas.microsoft.com/office/drawing/2014/main" id="{9ABF0917-895D-C737-CEC5-33D556866F36}"/>
                  </a:ext>
                </a:extLst>
              </p:cNvPr>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3790;p47">
                <a:extLst>
                  <a:ext uri="{FF2B5EF4-FFF2-40B4-BE49-F238E27FC236}">
                    <a16:creationId xmlns:a16="http://schemas.microsoft.com/office/drawing/2014/main" id="{EF3DBB72-6447-F333-29C8-4987939CEFB2}"/>
                  </a:ext>
                </a:extLst>
              </p:cNvPr>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3791;p47">
                <a:extLst>
                  <a:ext uri="{FF2B5EF4-FFF2-40B4-BE49-F238E27FC236}">
                    <a16:creationId xmlns:a16="http://schemas.microsoft.com/office/drawing/2014/main" id="{455A1EB1-6BB9-0749-584D-A0AC6066B397}"/>
                  </a:ext>
                </a:extLst>
              </p:cNvPr>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3792;p47">
                <a:extLst>
                  <a:ext uri="{FF2B5EF4-FFF2-40B4-BE49-F238E27FC236}">
                    <a16:creationId xmlns:a16="http://schemas.microsoft.com/office/drawing/2014/main" id="{E1E6145B-EE59-67F3-7F2C-F5AC425B7EAD}"/>
                  </a:ext>
                </a:extLst>
              </p:cNvPr>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3793;p47">
                <a:extLst>
                  <a:ext uri="{FF2B5EF4-FFF2-40B4-BE49-F238E27FC236}">
                    <a16:creationId xmlns:a16="http://schemas.microsoft.com/office/drawing/2014/main" id="{2CB66921-8A86-DF51-E941-2DA4597F1135}"/>
                  </a:ext>
                </a:extLst>
              </p:cNvPr>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3794;p47">
                <a:extLst>
                  <a:ext uri="{FF2B5EF4-FFF2-40B4-BE49-F238E27FC236}">
                    <a16:creationId xmlns:a16="http://schemas.microsoft.com/office/drawing/2014/main" id="{64AE7781-1E28-A485-C49C-181CB1DCE8CE}"/>
                  </a:ext>
                </a:extLst>
              </p:cNvPr>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3795;p47">
                <a:extLst>
                  <a:ext uri="{FF2B5EF4-FFF2-40B4-BE49-F238E27FC236}">
                    <a16:creationId xmlns:a16="http://schemas.microsoft.com/office/drawing/2014/main" id="{AB06BED1-91C2-D0B4-53AC-BF2D82D5DE11}"/>
                  </a:ext>
                </a:extLst>
              </p:cNvPr>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3796;p47">
                <a:extLst>
                  <a:ext uri="{FF2B5EF4-FFF2-40B4-BE49-F238E27FC236}">
                    <a16:creationId xmlns:a16="http://schemas.microsoft.com/office/drawing/2014/main" id="{FBF5D519-289F-8235-B7A8-D8E7B15227FA}"/>
                  </a:ext>
                </a:extLst>
              </p:cNvPr>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3797;p47">
                <a:extLst>
                  <a:ext uri="{FF2B5EF4-FFF2-40B4-BE49-F238E27FC236}">
                    <a16:creationId xmlns:a16="http://schemas.microsoft.com/office/drawing/2014/main" id="{694FB206-EE4B-5655-B2A3-FD0F6137196C}"/>
                  </a:ext>
                </a:extLst>
              </p:cNvPr>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3798;p47">
                <a:extLst>
                  <a:ext uri="{FF2B5EF4-FFF2-40B4-BE49-F238E27FC236}">
                    <a16:creationId xmlns:a16="http://schemas.microsoft.com/office/drawing/2014/main" id="{1CAF39F7-61C8-078F-1E85-CF086554FB74}"/>
                  </a:ext>
                </a:extLst>
              </p:cNvPr>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3799;p47">
                <a:extLst>
                  <a:ext uri="{FF2B5EF4-FFF2-40B4-BE49-F238E27FC236}">
                    <a16:creationId xmlns:a16="http://schemas.microsoft.com/office/drawing/2014/main" id="{D665B1C6-F325-D9A6-AF13-D493AB83D501}"/>
                  </a:ext>
                </a:extLst>
              </p:cNvPr>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3800;p47">
                <a:extLst>
                  <a:ext uri="{FF2B5EF4-FFF2-40B4-BE49-F238E27FC236}">
                    <a16:creationId xmlns:a16="http://schemas.microsoft.com/office/drawing/2014/main" id="{47BE3B0C-A2E5-F039-DF80-08C48FE83CCD}"/>
                  </a:ext>
                </a:extLst>
              </p:cNvPr>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3801;p47">
                <a:extLst>
                  <a:ext uri="{FF2B5EF4-FFF2-40B4-BE49-F238E27FC236}">
                    <a16:creationId xmlns:a16="http://schemas.microsoft.com/office/drawing/2014/main" id="{1B475A7A-4A7E-2637-81CF-A8591E3EFD58}"/>
                  </a:ext>
                </a:extLst>
              </p:cNvPr>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3802;p47">
                <a:extLst>
                  <a:ext uri="{FF2B5EF4-FFF2-40B4-BE49-F238E27FC236}">
                    <a16:creationId xmlns:a16="http://schemas.microsoft.com/office/drawing/2014/main" id="{9C8C36C9-F62F-A173-DE47-28E58BAB3EFD}"/>
                  </a:ext>
                </a:extLst>
              </p:cNvPr>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3803;p47">
                <a:extLst>
                  <a:ext uri="{FF2B5EF4-FFF2-40B4-BE49-F238E27FC236}">
                    <a16:creationId xmlns:a16="http://schemas.microsoft.com/office/drawing/2014/main" id="{E72D0995-C6F9-2A5D-6F47-BFD7360E697D}"/>
                  </a:ext>
                </a:extLst>
              </p:cNvPr>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3804;p47">
                <a:extLst>
                  <a:ext uri="{FF2B5EF4-FFF2-40B4-BE49-F238E27FC236}">
                    <a16:creationId xmlns:a16="http://schemas.microsoft.com/office/drawing/2014/main" id="{CF18A674-5545-1287-54C6-13CEC4E99190}"/>
                  </a:ext>
                </a:extLst>
              </p:cNvPr>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 name="Google Shape;3805;p47">
              <a:extLst>
                <a:ext uri="{FF2B5EF4-FFF2-40B4-BE49-F238E27FC236}">
                  <a16:creationId xmlns:a16="http://schemas.microsoft.com/office/drawing/2014/main" id="{269BAB7E-8577-1CE3-2FEB-39583CC38BB9}"/>
                </a:ext>
              </a:extLst>
            </p:cNvPr>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3806;p47">
              <a:extLst>
                <a:ext uri="{FF2B5EF4-FFF2-40B4-BE49-F238E27FC236}">
                  <a16:creationId xmlns:a16="http://schemas.microsoft.com/office/drawing/2014/main" id="{CFAC92CA-7486-4FE4-1422-F6CAC48319B2}"/>
                </a:ext>
              </a:extLst>
            </p:cNvPr>
            <p:cNvSpPr/>
            <p:nvPr/>
          </p:nvSpPr>
          <p:spPr>
            <a:xfrm>
              <a:off x="6274476"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3807;p47">
              <a:extLst>
                <a:ext uri="{FF2B5EF4-FFF2-40B4-BE49-F238E27FC236}">
                  <a16:creationId xmlns:a16="http://schemas.microsoft.com/office/drawing/2014/main" id="{47D4835B-0C2F-60EF-9B16-B289F75AB7D1}"/>
                </a:ext>
              </a:extLst>
            </p:cNvPr>
            <p:cNvSpPr/>
            <p:nvPr/>
          </p:nvSpPr>
          <p:spPr>
            <a:xfrm>
              <a:off x="6256990"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3808;p47">
              <a:extLst>
                <a:ext uri="{FF2B5EF4-FFF2-40B4-BE49-F238E27FC236}">
                  <a16:creationId xmlns:a16="http://schemas.microsoft.com/office/drawing/2014/main" id="{9D54085F-18E8-7307-2C1F-437354802201}"/>
                </a:ext>
              </a:extLst>
            </p:cNvPr>
            <p:cNvSpPr/>
            <p:nvPr/>
          </p:nvSpPr>
          <p:spPr>
            <a:xfrm>
              <a:off x="6322845"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3809;p47">
              <a:extLst>
                <a:ext uri="{FF2B5EF4-FFF2-40B4-BE49-F238E27FC236}">
                  <a16:creationId xmlns:a16="http://schemas.microsoft.com/office/drawing/2014/main" id="{CC96E328-3682-F915-B2CD-33FC5095DDAD}"/>
                </a:ext>
              </a:extLst>
            </p:cNvPr>
            <p:cNvSpPr/>
            <p:nvPr/>
          </p:nvSpPr>
          <p:spPr>
            <a:xfrm>
              <a:off x="3417840"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3810;p47">
              <a:extLst>
                <a:ext uri="{FF2B5EF4-FFF2-40B4-BE49-F238E27FC236}">
                  <a16:creationId xmlns:a16="http://schemas.microsoft.com/office/drawing/2014/main" id="{DDF6476F-2676-D654-87E8-3634446D340B}"/>
                </a:ext>
              </a:extLst>
            </p:cNvPr>
            <p:cNvSpPr/>
            <p:nvPr/>
          </p:nvSpPr>
          <p:spPr>
            <a:xfrm>
              <a:off x="3400355"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3811;p47">
              <a:extLst>
                <a:ext uri="{FF2B5EF4-FFF2-40B4-BE49-F238E27FC236}">
                  <a16:creationId xmlns:a16="http://schemas.microsoft.com/office/drawing/2014/main" id="{014BEA2A-3757-48C7-CA43-65BD1D82D988}"/>
                </a:ext>
              </a:extLst>
            </p:cNvPr>
            <p:cNvSpPr/>
            <p:nvPr/>
          </p:nvSpPr>
          <p:spPr>
            <a:xfrm>
              <a:off x="3456326"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334761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Review</a:t>
            </a:r>
            <a:endParaRPr b="1"/>
          </a:p>
        </p:txBody>
      </p:sp>
      <p:sp>
        <p:nvSpPr>
          <p:cNvPr id="595" name="Google Shape;595;p17"/>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a:t>Reviewed development tools</a:t>
            </a:r>
          </a:p>
          <a:p>
            <a:pPr lvl="1"/>
            <a:r>
              <a:rPr lang="en-US"/>
              <a:t>Visual Studio and Visual Studio Code</a:t>
            </a:r>
          </a:p>
          <a:p>
            <a:r>
              <a:rPr lang="en-US"/>
              <a:t>Review recommended versions </a:t>
            </a:r>
          </a:p>
          <a:p>
            <a:pPr lvl="1"/>
            <a:r>
              <a:rPr lang="en-US"/>
              <a:t>.NET 8 | 9</a:t>
            </a:r>
          </a:p>
          <a:p>
            <a:r>
              <a:rPr lang="en-US"/>
              <a:t>Reviewed Microsoft Azure</a:t>
            </a:r>
          </a:p>
          <a:p>
            <a:pPr lvl="1"/>
            <a:r>
              <a:rPr lang="en-US"/>
              <a:t>Create free account</a:t>
            </a: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28</a:t>
            </a:fld>
            <a:endParaRPr/>
          </a:p>
        </p:txBody>
      </p:sp>
      <p:grpSp>
        <p:nvGrpSpPr>
          <p:cNvPr id="2" name="Google Shape;348;p13">
            <a:extLst>
              <a:ext uri="{FF2B5EF4-FFF2-40B4-BE49-F238E27FC236}">
                <a16:creationId xmlns:a16="http://schemas.microsoft.com/office/drawing/2014/main" id="{285E1ABB-89FA-F5A6-9502-282106EE541C}"/>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AF39DCD7-CB8F-F5AD-9149-4F2BF929F8F2}"/>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9DDF34C8-AF2B-E58B-40C6-C80ADD355E80}"/>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D6F1F4C5-7AD4-7431-57BD-05039F928A38}"/>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B0030FF5-D524-4675-C466-D201F4A4940B}"/>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EFF4E967-6B02-2594-388E-11088CDD7D9E}"/>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C320B7F2-9FC8-F37F-FCD1-18C7D824435C}"/>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133156AA-BAF4-9432-5151-022554244530}"/>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4D191B8A-C9F5-341D-A4CB-654B73FA8930}"/>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41F1AECC-9AFB-42B4-12FB-99BBB5B3D063}"/>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00A2655C-6D67-14E1-73AA-EDB753CBB442}"/>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FE6BFB37-33C8-BFD1-2D3F-7D0BC855A8C9}"/>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B634AF5A-02C4-24A1-1FDA-65C8B3A86C61}"/>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54E23D11-2C64-AB6A-1822-6360915155B6}"/>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8F8134F3-E870-3366-DF81-5F918EE60C96}"/>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EA22C5EC-DE8C-E9E0-2AC4-FA5DF33A99F6}"/>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B75EB968-68FC-C529-434F-B0F5AAB14EC7}"/>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872E07D0-895A-A8F1-26C6-60FC3D73630F}"/>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5F75BE79-5338-8390-3763-C28AA758D5F4}"/>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AEB95E75-FB84-A124-0224-6C76B0934FAD}"/>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6473FF23-B759-B8DA-1D0F-73AD28AE1BA0}"/>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8E0A23AF-2E35-CBAE-D05A-F64517022BF0}"/>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724A7C97-5CDE-1FE8-2796-472F07C1B08C}"/>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5B9D8821-CC7F-4C99-5E6B-A46067E737FB}"/>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17127E95-EADA-EDAB-D312-34DC0BB691AE}"/>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E88B4FEE-D7EE-5482-AB0B-611ED831D73B}"/>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89A6484F-12F8-FB2C-D0E7-5AEAAF29E8A8}"/>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739463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95">
                                            <p:txEl>
                                              <p:pRg st="5" end="5"/>
                                            </p:txEl>
                                          </p:spTgt>
                                        </p:tgtEl>
                                        <p:attrNameLst>
                                          <p:attrName>style.visibility</p:attrName>
                                        </p:attrNameLst>
                                      </p:cBhvr>
                                      <p:to>
                                        <p:strVal val="visible"/>
                                      </p:to>
                                    </p:set>
                                    <p:animEffect transition="in" filter="fade">
                                      <p:cBhvr>
                                        <p:cTn id="32" dur="500"/>
                                        <p:tgtEl>
                                          <p:spTgt spid="5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2">
          <a:extLst>
            <a:ext uri="{FF2B5EF4-FFF2-40B4-BE49-F238E27FC236}">
              <a16:creationId xmlns:a16="http://schemas.microsoft.com/office/drawing/2014/main" id="{AA6DE83D-755F-74CC-DCDD-C03CC4336C5E}"/>
            </a:ext>
          </a:extLst>
        </p:cNvPr>
        <p:cNvGrpSpPr/>
        <p:nvPr/>
      </p:nvGrpSpPr>
      <p:grpSpPr>
        <a:xfrm>
          <a:off x="0" y="0"/>
          <a:ext cx="0" cy="0"/>
          <a:chOff x="0" y="0"/>
          <a:chExt cx="0" cy="0"/>
        </a:xfrm>
      </p:grpSpPr>
      <p:sp>
        <p:nvSpPr>
          <p:cNvPr id="338" name="Google Shape;338;p12">
            <a:extLst>
              <a:ext uri="{FF2B5EF4-FFF2-40B4-BE49-F238E27FC236}">
                <a16:creationId xmlns:a16="http://schemas.microsoft.com/office/drawing/2014/main" id="{C3AEF1AC-F8A0-4D6D-52E7-04BDCE5D782F}"/>
              </a:ext>
            </a:extLst>
          </p:cNvPr>
          <p:cNvSpPr txBox="1">
            <a:spLocks noGrp="1"/>
          </p:cNvSpPr>
          <p:nvPr>
            <p:ph type="ctrTitle"/>
          </p:nvPr>
        </p:nvSpPr>
        <p:spPr>
          <a:xfrm>
            <a:off x="964811" y="1863600"/>
            <a:ext cx="7859519" cy="1416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6000" b="1"/>
              <a:t>Build Your Kernal</a:t>
            </a:r>
          </a:p>
        </p:txBody>
      </p:sp>
    </p:spTree>
    <p:extLst>
      <p:ext uri="{BB962C8B-B14F-4D97-AF65-F5344CB8AC3E}">
        <p14:creationId xmlns:p14="http://schemas.microsoft.com/office/powerpoint/2010/main" val="2844995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Course Objectives</a:t>
            </a:r>
            <a:endParaRPr dirty="0"/>
          </a:p>
        </p:txBody>
      </p:sp>
      <p:sp>
        <p:nvSpPr>
          <p:cNvPr id="595" name="Google Shape;595;p17"/>
          <p:cNvSpPr txBox="1">
            <a:spLocks noGrp="1"/>
          </p:cNvSpPr>
          <p:nvPr>
            <p:ph type="body" idx="1"/>
          </p:nvPr>
        </p:nvSpPr>
        <p:spPr>
          <a:xfrm>
            <a:off x="457200" y="1373696"/>
            <a:ext cx="8390965" cy="3160797"/>
          </a:xfrm>
          <a:prstGeom prst="rect">
            <a:avLst/>
          </a:prstGeom>
        </p:spPr>
        <p:txBody>
          <a:bodyPr spcFirstLastPara="1" wrap="square" lIns="0" tIns="0" rIns="0" bIns="0" anchor="t" anchorCtr="0">
            <a:noAutofit/>
          </a:bodyPr>
          <a:lstStyle/>
          <a:p>
            <a:r>
              <a:rPr lang="en-US" b="1" dirty="0"/>
              <a:t>Gain a Comprehensive Understanding of the Semantic Kernel SDK</a:t>
            </a:r>
            <a:endParaRPr lang="en-US" dirty="0"/>
          </a:p>
          <a:p>
            <a:pPr lvl="1"/>
            <a:r>
              <a:rPr lang="en-US" dirty="0"/>
              <a:t>Explore the core concepts, architecture, and capabilities of the Semantic Kernel SDK in .NET development</a:t>
            </a:r>
          </a:p>
          <a:p>
            <a:r>
              <a:rPr lang="en-US" b="1" dirty="0"/>
              <a:t>Develop AI-Powered Plugins</a:t>
            </a:r>
            <a:endParaRPr lang="en-US" dirty="0"/>
          </a:p>
          <a:p>
            <a:pPr lvl="1"/>
            <a:r>
              <a:rPr lang="en-US" dirty="0"/>
              <a:t>Learn to build modular, reusable plugins that enhance application functionality with AI capabilities.</a:t>
            </a:r>
          </a:p>
          <a:p>
            <a:r>
              <a:rPr lang="en-US" b="1" dirty="0"/>
              <a:t>Integrate AI Models into Applications</a:t>
            </a:r>
            <a:endParaRPr lang="en-US" dirty="0"/>
          </a:p>
          <a:p>
            <a:pPr lvl="1"/>
            <a:r>
              <a:rPr lang="en-US" dirty="0"/>
              <a:t>Discover how to seamlessly LLMs like Azure OpenAI Service into your workflows.</a:t>
            </a:r>
          </a:p>
          <a:p>
            <a:pPr lvl="1"/>
            <a:endParaRPr lang="en-US" dirty="0"/>
          </a:p>
          <a:p>
            <a:pPr marL="0" lvl="0" indent="0">
              <a:spcBef>
                <a:spcPts val="0"/>
              </a:spcBef>
              <a:buNone/>
            </a:pPr>
            <a:endParaRPr lang="en-US" dirty="0"/>
          </a:p>
          <a:p>
            <a:endParaRPr lang="en-US" dirty="0"/>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a:t>
            </a:fld>
            <a:endParaRPr/>
          </a:p>
        </p:txBody>
      </p:sp>
      <p:grpSp>
        <p:nvGrpSpPr>
          <p:cNvPr id="2" name="Google Shape;348;p13">
            <a:extLst>
              <a:ext uri="{FF2B5EF4-FFF2-40B4-BE49-F238E27FC236}">
                <a16:creationId xmlns:a16="http://schemas.microsoft.com/office/drawing/2014/main" id="{285E1ABB-89FA-F5A6-9502-282106EE541C}"/>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AF39DCD7-CB8F-F5AD-9149-4F2BF929F8F2}"/>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9DDF34C8-AF2B-E58B-40C6-C80ADD355E80}"/>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D6F1F4C5-7AD4-7431-57BD-05039F928A38}"/>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B0030FF5-D524-4675-C466-D201F4A4940B}"/>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EFF4E967-6B02-2594-388E-11088CDD7D9E}"/>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C320B7F2-9FC8-F37F-FCD1-18C7D824435C}"/>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133156AA-BAF4-9432-5151-022554244530}"/>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4D191B8A-C9F5-341D-A4CB-654B73FA8930}"/>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41F1AECC-9AFB-42B4-12FB-99BBB5B3D063}"/>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00A2655C-6D67-14E1-73AA-EDB753CBB442}"/>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FE6BFB37-33C8-BFD1-2D3F-7D0BC855A8C9}"/>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B634AF5A-02C4-24A1-1FDA-65C8B3A86C61}"/>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54E23D11-2C64-AB6A-1822-6360915155B6}"/>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8F8134F3-E870-3366-DF81-5F918EE60C96}"/>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EA22C5EC-DE8C-E9E0-2AC4-FA5DF33A99F6}"/>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B75EB968-68FC-C529-434F-B0F5AAB14EC7}"/>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872E07D0-895A-A8F1-26C6-60FC3D73630F}"/>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5F75BE79-5338-8390-3763-C28AA758D5F4}"/>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AEB95E75-FB84-A124-0224-6C76B0934FAD}"/>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6473FF23-B759-B8DA-1D0F-73AD28AE1BA0}"/>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8E0A23AF-2E35-CBAE-D05A-F64517022BF0}"/>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724A7C97-5CDE-1FE8-2796-472F07C1B08C}"/>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5B9D8821-CC7F-4C99-5E6B-A46067E737FB}"/>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17127E95-EADA-EDAB-D312-34DC0BB691AE}"/>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E88B4FEE-D7EE-5482-AB0B-611ED831D73B}"/>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89A6484F-12F8-FB2C-D0E7-5AEAAF29E8A8}"/>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00484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595">
                                            <p:txEl>
                                              <p:pRg st="5" end="5"/>
                                            </p:txEl>
                                          </p:spTgt>
                                        </p:tgtEl>
                                        <p:attrNameLst>
                                          <p:attrName>style.visibility</p:attrName>
                                        </p:attrNameLst>
                                      </p:cBhvr>
                                      <p:to>
                                        <p:strVal val="visible"/>
                                      </p:to>
                                    </p:set>
                                    <p:animEffect transition="in" filter="fade">
                                      <p:cBhvr>
                                        <p:cTn id="30" dur="500"/>
                                        <p:tgtEl>
                                          <p:spTgt spid="5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578600F9-6432-D139-6738-E5321C9D6BF1}"/>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59347F2F-99AD-86F1-172E-A5218BCE1323}"/>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Overview</a:t>
            </a:r>
            <a:endParaRPr b="1"/>
          </a:p>
        </p:txBody>
      </p:sp>
      <p:sp>
        <p:nvSpPr>
          <p:cNvPr id="595" name="Google Shape;595;p17">
            <a:extLst>
              <a:ext uri="{FF2B5EF4-FFF2-40B4-BE49-F238E27FC236}">
                <a16:creationId xmlns:a16="http://schemas.microsoft.com/office/drawing/2014/main" id="{59B2614C-2B41-FFF3-D9A4-5EDB208AAD6B}"/>
              </a:ext>
            </a:extLst>
          </p:cNvPr>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sz="2000"/>
              <a:t>What is a kernel and how to build one.</a:t>
            </a:r>
          </a:p>
          <a:p>
            <a:r>
              <a:rPr lang="en-US"/>
              <a:t>Using Azure OpenAI</a:t>
            </a:r>
          </a:p>
          <a:p>
            <a:r>
              <a:rPr lang="en-US" sz="2000"/>
              <a:t>Create a chat completion app with Semantic Kernel</a:t>
            </a:r>
          </a:p>
          <a:p>
            <a:endParaRPr lang="en-US"/>
          </a:p>
          <a:p>
            <a:endParaRPr lang="en-US" sz="2000"/>
          </a:p>
        </p:txBody>
      </p:sp>
      <p:sp>
        <p:nvSpPr>
          <p:cNvPr id="596" name="Google Shape;596;p17">
            <a:extLst>
              <a:ext uri="{FF2B5EF4-FFF2-40B4-BE49-F238E27FC236}">
                <a16:creationId xmlns:a16="http://schemas.microsoft.com/office/drawing/2014/main" id="{61048204-C355-6ED1-D99F-DCB0F764A468}"/>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30</a:t>
            </a:fld>
            <a:endParaRPr/>
          </a:p>
        </p:txBody>
      </p:sp>
      <p:grpSp>
        <p:nvGrpSpPr>
          <p:cNvPr id="2" name="Google Shape;348;p13">
            <a:extLst>
              <a:ext uri="{FF2B5EF4-FFF2-40B4-BE49-F238E27FC236}">
                <a16:creationId xmlns:a16="http://schemas.microsoft.com/office/drawing/2014/main" id="{B060C89E-8E4A-0860-A28D-8D12551BB346}"/>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213388E0-68A8-6AAF-3215-9BC2818A756E}"/>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99763AA5-EAC5-D385-7A32-5834C57851C2}"/>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0B7D6418-7F5F-0668-7D68-950E3A87FB16}"/>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A624EBA0-6A4C-89A5-6B0C-55C8AABE4C9C}"/>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2A02F458-A247-C1B7-D5D2-C0E39852357D}"/>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8F0E9A64-138F-23E3-A905-41D3BE86AED8}"/>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925CCCBC-D73B-0E4D-E540-4E07F85DCF55}"/>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A813679B-308D-E19F-5AA5-403F2E0741AD}"/>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3F7A9BC3-005C-4653-8A90-154A1FDADA6D}"/>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F39EFBCF-05E1-FEFB-0F06-3FC928A0DF3B}"/>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3417A929-1FAC-904D-145C-0F0FC9041455}"/>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DE9304B1-5E07-B83D-02E8-19A02BF4C9D7}"/>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D8106036-9325-465B-F125-0B1613F93806}"/>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D5BF7E69-B931-1E2B-9738-060EE5872C97}"/>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379CF78B-D482-7F46-AAEA-197FF8F82633}"/>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9DBF46C0-6DF5-86DD-D21F-7AC3D68D7C2C}"/>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CB38BFB2-E46C-70C3-C427-CAEEDE7C1CE4}"/>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8E1A810A-CC64-05F5-4776-369AE3AAE2EF}"/>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47542421-6448-8245-55D4-518E3389893F}"/>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3964C3C6-B2A6-6B5E-E274-7DFA0F29C6AE}"/>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AE3B9872-2212-1F02-5597-853DDC7B32FA}"/>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F942E1E7-9DB3-1BDB-19E4-29C33F3D7FF1}"/>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595AD288-0AA2-9181-0500-1D0CD8355746}"/>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3A8FA273-43ED-508D-C542-27BCB8C743A1}"/>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AB4271A4-BE3A-DEDA-672B-1BBE1A091F31}"/>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21CC65F9-0D4B-E4E2-9220-4024E8E1B821}"/>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 name="Rectangle 2">
            <a:extLst>
              <a:ext uri="{FF2B5EF4-FFF2-40B4-BE49-F238E27FC236}">
                <a16:creationId xmlns:a16="http://schemas.microsoft.com/office/drawing/2014/main" id="{9CE993CB-4EE4-EC8D-E927-3BB76239691E}"/>
              </a:ext>
            </a:extLst>
          </p:cNvPr>
          <p:cNvSpPr>
            <a:spLocks noChangeArrowheads="1"/>
          </p:cNvSpPr>
          <p:nvPr/>
        </p:nvSpPr>
        <p:spPr bwMode="auto">
          <a:xfrm>
            <a:off x="0" y="0"/>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Understanding AI Plugins in Business Context</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59666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013D3AD5-A05F-F844-BBDD-CE8F3C892895}"/>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77C82704-7B7F-793F-96E2-73F284FE2E9E}"/>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What is the Kernel?</a:t>
            </a:r>
          </a:p>
        </p:txBody>
      </p:sp>
      <p:sp>
        <p:nvSpPr>
          <p:cNvPr id="595" name="Google Shape;595;p17">
            <a:extLst>
              <a:ext uri="{FF2B5EF4-FFF2-40B4-BE49-F238E27FC236}">
                <a16:creationId xmlns:a16="http://schemas.microsoft.com/office/drawing/2014/main" id="{5C31076C-9D2F-8198-2499-23A63849C0D6}"/>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The kernel is the central component of the Semantic Kernel.</a:t>
            </a:r>
          </a:p>
          <a:p>
            <a:r>
              <a:rPr lang="en-US"/>
              <a:t>It can be considered a Dependency Injection container that manages all the services and plugins necessary to run your AI application. </a:t>
            </a:r>
          </a:p>
          <a:p>
            <a:r>
              <a:rPr lang="en-US"/>
              <a:t>All the services you expose to the kernel will be seamlessly used by the AI as needed.</a:t>
            </a:r>
          </a:p>
          <a:p>
            <a:r>
              <a:rPr lang="en-US"/>
              <a:t>Any prompt or code run in code using the Semantic Kernel will use the kernel to retrieve the necessary services and plugins.</a:t>
            </a:r>
            <a:br>
              <a:rPr lang="en-US"/>
            </a:br>
            <a:endParaRPr lang="en-US"/>
          </a:p>
        </p:txBody>
      </p:sp>
      <p:sp>
        <p:nvSpPr>
          <p:cNvPr id="596" name="Google Shape;596;p17">
            <a:extLst>
              <a:ext uri="{FF2B5EF4-FFF2-40B4-BE49-F238E27FC236}">
                <a16:creationId xmlns:a16="http://schemas.microsoft.com/office/drawing/2014/main" id="{586DD2B2-45C2-1794-0FFE-2464704D09CE}"/>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31</a:t>
            </a:fld>
            <a:endParaRPr/>
          </a:p>
        </p:txBody>
      </p:sp>
      <p:grpSp>
        <p:nvGrpSpPr>
          <p:cNvPr id="2" name="Google Shape;597;p17">
            <a:extLst>
              <a:ext uri="{FF2B5EF4-FFF2-40B4-BE49-F238E27FC236}">
                <a16:creationId xmlns:a16="http://schemas.microsoft.com/office/drawing/2014/main" id="{6A1CD3FA-73CE-B548-C5A6-3F0222EECC07}"/>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EF85E8A8-E2E9-1402-A1FA-361BCEF5DFF5}"/>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1A576B27-ADAD-28D3-2E9F-F0D80F2376DD}"/>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F7323F2D-CD0C-154C-F33D-8D9E2E7A9995}"/>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B53ECD08-129F-1400-99F3-166DB36028AB}"/>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EC5CED8D-1677-969C-5A93-44B9C1328927}"/>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C9F2217A-E011-C575-A176-64181E7CA65D}"/>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3206E825-AB4A-54C2-EAAD-32D41D808389}"/>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0635F359-D6A5-DE68-95D2-33B0E5C2F614}"/>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95265598-B9B1-E7D3-CCB5-976FBA3C2547}"/>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07A74968-91AA-F8A4-0260-087CA2A588B7}"/>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AFF11114-26D3-BCAB-B313-63F0567E9DFC}"/>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39E457BA-6D27-6484-EA9E-E208CB802B24}"/>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A2D8AD22-8F9F-1157-661D-D635261FB929}"/>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9C190BE5-76BA-F087-AA03-0ECA9756CF58}"/>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C14979B0-0A74-5080-C795-DE6522F4DF15}"/>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64223A89-D31B-58DA-A0C6-EBF7E6092233}"/>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75C9B064-B064-4385-7883-D03590CE5D8F}"/>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B2D4CE0E-028C-64C0-A36B-6693642D1A0F}"/>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35058D68-F331-AFF8-4B46-04FD02DA943C}"/>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4A95191B-65FD-2CE6-1521-0DA521A320B9}"/>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AF18BA93-BFB1-DDAA-EC04-2F06F4DD32A8}"/>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946EBF6B-4BB9-EBBF-044D-FEED75680B49}"/>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24F36D48-75F7-2DE8-4C47-CDA885A6CB8F}"/>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DC99452D-D4D8-F761-FE02-D12F362F84A0}"/>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18CE2C77-1B68-87A8-C5ED-A9C990F78626}"/>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A9EBCEB4-01B4-7E0D-DBDD-44C467A7FCD8}"/>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885A53CD-47FF-2D4C-CEBD-56C0A5A8ABD7}"/>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D62C71DE-BB4A-C8EA-EC45-5AA1892CFDCE}"/>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48526B9B-0C2A-0588-8FA5-FD247364CBFC}"/>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BCCE2384-65A3-389D-C306-E32D634CFDFD}"/>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7F555D47-0044-1617-5515-89DB151904ED}"/>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F799543C-6ED6-963E-FE64-6B9C44074DC3}"/>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6B26F4D0-13E0-CE05-EC82-CAE1B0925473}"/>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57DAEBA8-FE12-FB61-5FCB-3CB846ED1FB9}"/>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34DF7013-C637-8F75-4DF7-81D6B3065DA2}"/>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EDADC21A-508D-1388-1108-FBA6C11D78DD}"/>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EDB57AF2-7A77-24C5-851A-557FB67FC6B6}"/>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843CFEAA-131B-40E7-04E5-85F1B8CACA7B}"/>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A821975C-231E-7F35-D3DC-6ADC4B9AD32D}"/>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4A2C9D4E-FF10-324C-E240-F19A0D6A6ADC}"/>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FB940544-7B65-804E-B028-A414617E6868}"/>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B125B73B-BBE1-3992-D7F3-9E5A1C0E0B70}"/>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C1202655-A940-5370-3736-ABC45D777717}"/>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60DDB803-C58A-B54C-EE77-5C41046EAEBC}"/>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4D4C6BBA-664D-AD5B-2908-A21FD866935D}"/>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1A16705C-7ADF-20AE-665E-89182EB4EA94}"/>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8215B1FB-FF1A-6C19-CBEA-531C8C1E626D}"/>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1586C171-8F05-A99B-C454-8BC135581826}"/>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0A41CF69-9AA5-2AAC-4A9E-AC590AFDF64A}"/>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7D5FA521-4661-0CFC-0FA5-9190A13671E9}"/>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B44D011B-2228-96E7-1494-AB83F20E953B}"/>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F15A4600-60A0-05EF-D291-3897B4829CCB}"/>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541C74BC-0792-8D7A-A01A-9D28A2C35446}"/>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B3FA17E0-8035-0BB9-DB18-210CEDDF606E}"/>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796D6AA8-0C73-695A-BF8E-FB74907C1F03}"/>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04662FC0-76B7-6D84-787A-DDF504099E04}"/>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A85440BB-3D98-874F-29F6-1C57C38D694D}"/>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764EFE1B-4C50-9DBC-BE98-7C1B9CBAAAE4}"/>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0935E81E-406A-14E6-7DA4-8370830BAA6E}"/>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D01868CC-3A1F-62BA-D716-67B8AA882504}"/>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1CCC39EA-16C5-A3C7-3F7E-5BB62A6245E4}"/>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04AFE485-F02C-D870-7970-90B28B89BE93}"/>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906AE68B-AC2A-B1D1-B816-4416A6B16F19}"/>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A513A742-74EA-48FC-656D-B2F11151BECC}"/>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EAB9BC20-EF68-2703-F413-F48B22519990}"/>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C579682F-0267-C86A-4D56-78E90CEF7685}"/>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8F0C51C5-C392-4F2E-6E64-5147D48F68D0}"/>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1E7D512E-C18F-8B41-3A21-1A5309C78193}"/>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8FEDCC74-D0BA-140C-7578-0A801B92D575}"/>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4941C157-01F6-9FB6-F056-960A97ABAEC9}"/>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089FD4ED-DC66-B0E9-6F34-7B811F936142}"/>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BD2D30CB-B976-4FE4-A147-8D420B67C81C}"/>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C253705A-FB79-5927-973E-13551511896C}"/>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A16D8C16-47EA-7C64-834C-E9D46E151C83}"/>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110453A4-C11D-9F40-71D8-589E2F239ED5}"/>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E1F79DE0-D7B7-460E-DB49-1ADDE197C3DF}"/>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D076F698-2F01-850D-CC9D-754D05A5B502}"/>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CF2FE5BB-DC94-2D76-962E-04B17A1414DC}"/>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B7221443-96C3-2C3E-2FBF-82F77A7B67E8}"/>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9D4746F1-4B11-AFE8-AA30-3C1B862FF5F2}"/>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BEA219A3-A780-8876-8375-65828D3E619A}"/>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45647517-F573-407F-B58C-D95AA9B4AD25}"/>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1286D467-D936-983D-4D77-D68755AB30D2}"/>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CD7386A2-4633-FA63-A441-8961AA62D3C5}"/>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954A06AA-C488-C35F-9633-C569512BE5E3}"/>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89FE237E-B931-DFD7-77C1-ADD2D251C9E4}"/>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55D9D545-DD3E-1367-DC5B-331E8DF964ED}"/>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C66D62A0-AD51-047A-04E9-35EA2DA186DD}"/>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5270342F-C90D-3CC1-31C0-2B198FD5F2BE}"/>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9F462AF9-CFC3-2087-68FC-F4056017A94B}"/>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24BE203B-4AFA-58CB-E306-54D6F441DABD}"/>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06EBDA59-4FD3-B70F-48B1-B2CF95C4BF8E}"/>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076CFB85-8449-7557-0037-77F438FD22C2}"/>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81A24317-CDDD-727B-016A-5652586773DB}"/>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0DCE3FAA-65D7-E772-CD2F-4D66F6C540BE}"/>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1D10A714-9906-A412-5A67-FEDC4EC4EFAC}"/>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54C4A385-EC6E-827D-4714-98D5FCB7E210}"/>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8C5F5217-4249-7626-A874-649E22F280BE}"/>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8B6D132C-6444-B47A-0D15-EAD11D6BBB37}"/>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D7C0040C-40C0-84AB-0F3B-2D944C1365E3}"/>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672F4CC4-F6C0-1156-8A00-961EFED273BE}"/>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64575257-66E8-D444-5B71-D1B40049222F}"/>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64DF41C2-0D84-B80D-5BC5-D8384E98ADA6}"/>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99936C47-BF89-25B2-95B5-1FF1A0A518BC}"/>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32B2B739-5E83-C87C-642C-F9FE9EED5D4A}"/>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72E1D32B-8FCC-45B4-FD0C-68E087D2F152}"/>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ABB6635F-5691-DD60-CF93-901B52928806}"/>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5F5C7DEE-519B-EE9E-B7F6-66F153CFDF35}"/>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5D919A48-7A3F-5C2B-2E36-F01D769FAF23}"/>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A51D4039-BDCC-057A-D526-A1BB9BFCFB94}"/>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0C9F656E-8601-C013-0B80-4598BC1925F4}"/>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71304C3A-70E0-8880-9C5F-8925DED16D98}"/>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F4580540-78CF-C5C8-490A-11E9BB01CBAE}"/>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89FC6EB7-1D74-9507-6BAE-B2D745C781BA}"/>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9C450073-85BD-C801-F86F-EA832B0A1C30}"/>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F415793D-DBDB-7F0F-E935-0679CF6F5C75}"/>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8B1D2BC5-7469-8040-4237-F16B814EF923}"/>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B6E5D0F7-B099-D08C-9531-5798635387A1}"/>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86E1D1F6-A68A-2AD0-D17A-742378EBB2BD}"/>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C377C913-3227-00B9-D74C-6347A3C8920C}"/>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D8C19B2E-F90B-BB12-E8C6-A045CF06E0F6}"/>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F9DAAE67-7A9E-51C8-E83E-9D4F1D64B3A0}"/>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BC33BFFE-AD64-6F20-07CA-6B9C96AC54B6}"/>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20D13B22-B1F3-FCD5-FC12-7716A5C16694}"/>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41A66C38-D560-C928-AA69-3C53AFBC04A1}"/>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7C330AAA-27E7-79B7-27DF-B2D1F69B5151}"/>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7C57F04C-3C80-BDBA-6B98-67EDF206E0D9}"/>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4B1C94EE-95C0-1F14-1238-ECEC96E0C54B}"/>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010C2E8F-8174-B93D-930D-079B045A3D79}"/>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4E9F0B19-8277-3FB8-2A60-60C9189F6E97}"/>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06526F67-77ED-4045-2708-6F0807B3922E}"/>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CAD1CF3C-4511-0817-8D21-39E269565BBA}"/>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B55D2FCD-942F-55A3-65BD-5604661A68E5}"/>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14DA52C8-B51A-F9B1-1F34-A38E3BF5515A}"/>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FAA8F176-BE78-E8D9-732A-2474A23D42DE}"/>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345AE687-0AE4-62EB-248F-ABA9BB07E359}"/>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FD2C1405-D989-C578-8BBB-41EE8AB82F78}"/>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297BBF14-57B5-804B-BB78-3440B655A458}"/>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4C0E6F37-1ED0-7601-C0A6-79503E2AAE53}"/>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945714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5EEBF812-C80A-13A3-1954-65AF83C69037}"/>
            </a:ext>
          </a:extLst>
        </p:cNvPr>
        <p:cNvGrpSpPr/>
        <p:nvPr/>
      </p:nvGrpSpPr>
      <p:grpSpPr>
        <a:xfrm>
          <a:off x="0" y="0"/>
          <a:ext cx="0" cy="0"/>
          <a:chOff x="0" y="0"/>
          <a:chExt cx="0" cy="0"/>
        </a:xfrm>
      </p:grpSpPr>
      <p:sp>
        <p:nvSpPr>
          <p:cNvPr id="595" name="Google Shape;595;p17">
            <a:extLst>
              <a:ext uri="{FF2B5EF4-FFF2-40B4-BE49-F238E27FC236}">
                <a16:creationId xmlns:a16="http://schemas.microsoft.com/office/drawing/2014/main" id="{9B22EEAE-3491-356B-8343-1B3B043857DA}"/>
              </a:ext>
            </a:extLst>
          </p:cNvPr>
          <p:cNvSpPr txBox="1">
            <a:spLocks noGrp="1"/>
          </p:cNvSpPr>
          <p:nvPr>
            <p:ph type="body" idx="1"/>
          </p:nvPr>
        </p:nvSpPr>
        <p:spPr>
          <a:xfrm>
            <a:off x="350701" y="4460050"/>
            <a:ext cx="7878899" cy="3658673"/>
          </a:xfrm>
          <a:prstGeom prst="rect">
            <a:avLst/>
          </a:prstGeom>
        </p:spPr>
        <p:txBody>
          <a:bodyPr spcFirstLastPara="1" wrap="square" lIns="0" tIns="0" rIns="0" bIns="0" anchor="t" anchorCtr="0">
            <a:noAutofit/>
          </a:bodyPr>
          <a:lstStyle/>
          <a:p>
            <a:pPr marL="114300" indent="0">
              <a:buNone/>
            </a:pPr>
            <a:r>
              <a:rPr lang="en-US" sz="900" b="1" dirty="0"/>
              <a:t>Source: </a:t>
            </a:r>
            <a:r>
              <a:rPr lang="en-US" sz="900" dirty="0"/>
              <a:t>https://learn.microsoft.com/en-us/semantic-kernel/concepts/kernel?source=recommendations&amp;pivots=programming-language-csharp</a:t>
            </a:r>
          </a:p>
        </p:txBody>
      </p:sp>
      <p:sp>
        <p:nvSpPr>
          <p:cNvPr id="596" name="Google Shape;596;p17">
            <a:extLst>
              <a:ext uri="{FF2B5EF4-FFF2-40B4-BE49-F238E27FC236}">
                <a16:creationId xmlns:a16="http://schemas.microsoft.com/office/drawing/2014/main" id="{1B8D566D-4B57-40E8-DA35-9267D9F7FD7E}"/>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32</a:t>
            </a:fld>
            <a:endParaRPr/>
          </a:p>
        </p:txBody>
      </p:sp>
      <p:pic>
        <p:nvPicPr>
          <p:cNvPr id="1026" name="Picture 2">
            <a:extLst>
              <a:ext uri="{FF2B5EF4-FFF2-40B4-BE49-F238E27FC236}">
                <a16:creationId xmlns:a16="http://schemas.microsoft.com/office/drawing/2014/main" id="{CB052A99-C41A-5D5C-395C-BDC9DBBFE91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3173" r="82769" b="26222"/>
          <a:stretch/>
        </p:blipFill>
        <p:spPr bwMode="auto">
          <a:xfrm>
            <a:off x="56337" y="2060574"/>
            <a:ext cx="1575613" cy="1317625"/>
          </a:xfrm>
          <a:prstGeom prst="rect">
            <a:avLst/>
          </a:prstGeom>
          <a:noFill/>
          <a:extLst>
            <a:ext uri="{909E8E84-426E-40DD-AFC4-6F175D3DCCD1}">
              <a14:hiddenFill xmlns:a14="http://schemas.microsoft.com/office/drawing/2010/main">
                <a:solidFill>
                  <a:srgbClr val="FFFFFF"/>
                </a:solidFill>
              </a14:hiddenFill>
            </a:ext>
          </a:extLst>
        </p:spPr>
      </p:pic>
      <p:sp>
        <p:nvSpPr>
          <p:cNvPr id="1024" name="Title 1023">
            <a:extLst>
              <a:ext uri="{FF2B5EF4-FFF2-40B4-BE49-F238E27FC236}">
                <a16:creationId xmlns:a16="http://schemas.microsoft.com/office/drawing/2014/main" id="{2A46A7AB-4984-F744-6035-0E1BD0338FBE}"/>
              </a:ext>
            </a:extLst>
          </p:cNvPr>
          <p:cNvSpPr>
            <a:spLocks noGrp="1"/>
          </p:cNvSpPr>
          <p:nvPr>
            <p:ph type="title"/>
          </p:nvPr>
        </p:nvSpPr>
        <p:spPr/>
        <p:txBody>
          <a:bodyPr/>
          <a:lstStyle/>
          <a:p>
            <a:endParaRPr lang="en-US"/>
          </a:p>
        </p:txBody>
      </p:sp>
      <p:pic>
        <p:nvPicPr>
          <p:cNvPr id="2" name="Picture 2">
            <a:extLst>
              <a:ext uri="{FF2B5EF4-FFF2-40B4-BE49-F238E27FC236}">
                <a16:creationId xmlns:a16="http://schemas.microsoft.com/office/drawing/2014/main" id="{4331585D-6F23-B765-3155-67BDFE4A11C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6222"/>
          <a:stretch/>
        </p:blipFill>
        <p:spPr bwMode="auto">
          <a:xfrm>
            <a:off x="56337" y="208809"/>
            <a:ext cx="9144000" cy="317634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E0CCC9C3-1101-F44E-6F96-7605950939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37" y="208809"/>
            <a:ext cx="9144000" cy="4305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3681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D25ADAAF-5F87-23A4-D1C4-2DCA889066F9}"/>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03960C2A-CBDE-04E2-7436-560B6C556C88}"/>
              </a:ext>
            </a:extLst>
          </p:cNvPr>
          <p:cNvSpPr txBox="1">
            <a:spLocks/>
          </p:cNvSpPr>
          <p:nvPr/>
        </p:nvSpPr>
        <p:spPr>
          <a:xfrm>
            <a:off x="457199" y="1152560"/>
            <a:ext cx="6511550" cy="36291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a:t>Using the Semantic Kernel SDK takes minimal setup. </a:t>
            </a:r>
          </a:p>
          <a:p>
            <a:r>
              <a:rPr lang="en-US"/>
              <a:t>We need </a:t>
            </a:r>
          </a:p>
          <a:p>
            <a:pPr lvl="1"/>
            <a:r>
              <a:rPr lang="en-US"/>
              <a:t>The Semantic Kernel SDK package </a:t>
            </a:r>
          </a:p>
          <a:p>
            <a:pPr lvl="1"/>
            <a:r>
              <a:rPr lang="en-US"/>
              <a:t>An endpoint for the large language model (LLM) service. </a:t>
            </a:r>
          </a:p>
          <a:p>
            <a:r>
              <a:rPr lang="en-US"/>
              <a:t>The SDK connects to the LLM via the endpoint and runs prompts. </a:t>
            </a:r>
          </a:p>
          <a:p>
            <a:r>
              <a:rPr lang="en-US"/>
              <a:t>The Semantic Kernel SDK supports </a:t>
            </a:r>
            <a:r>
              <a:rPr lang="en-US" err="1"/>
              <a:t>HuggingFace</a:t>
            </a:r>
            <a:r>
              <a:rPr lang="en-US"/>
              <a:t>, OpenAI, and Azure OpenAI LLMs. </a:t>
            </a:r>
          </a:p>
          <a:p>
            <a:pPr lvl="1"/>
            <a:r>
              <a:rPr lang="en-US"/>
              <a:t>For this example, we use Azure OpenAI.</a:t>
            </a:r>
            <a:br>
              <a:rPr lang="en-US"/>
            </a:br>
            <a:endParaRPr lang="en-US"/>
          </a:p>
        </p:txBody>
      </p:sp>
      <p:sp>
        <p:nvSpPr>
          <p:cNvPr id="997" name="Google Shape;997;p20">
            <a:extLst>
              <a:ext uri="{FF2B5EF4-FFF2-40B4-BE49-F238E27FC236}">
                <a16:creationId xmlns:a16="http://schemas.microsoft.com/office/drawing/2014/main" id="{A4B340BE-EA76-1720-8B44-66C57777BFD9}"/>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US" b="1">
                <a:cs typeface="Arial"/>
                <a:sym typeface="Arial"/>
              </a:rPr>
              <a:t>How to build your kernel</a:t>
            </a:r>
            <a:endParaRPr lang="en" b="1">
              <a:cs typeface="Arial"/>
              <a:sym typeface="Arial"/>
            </a:endParaRPr>
          </a:p>
        </p:txBody>
      </p:sp>
      <p:sp>
        <p:nvSpPr>
          <p:cNvPr id="1001" name="Google Shape;1001;p20">
            <a:extLst>
              <a:ext uri="{FF2B5EF4-FFF2-40B4-BE49-F238E27FC236}">
                <a16:creationId xmlns:a16="http://schemas.microsoft.com/office/drawing/2014/main" id="{9B8045C0-48CC-7536-678D-AB6576135A15}"/>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33</a:t>
            </a:fld>
            <a:endParaRPr/>
          </a:p>
        </p:txBody>
      </p:sp>
      <p:grpSp>
        <p:nvGrpSpPr>
          <p:cNvPr id="7" name="Google Shape;1047;p24">
            <a:extLst>
              <a:ext uri="{FF2B5EF4-FFF2-40B4-BE49-F238E27FC236}">
                <a16:creationId xmlns:a16="http://schemas.microsoft.com/office/drawing/2014/main" id="{2E9E0E5A-610B-5B47-297D-D0335A07CCBE}"/>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2848AAD7-2A17-54D9-A016-FE31270E2FCF}"/>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97825BD5-0475-3FE9-33C4-3BAEB99296EE}"/>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A9D4D494-7C40-D0E1-9387-CE9B4B92041A}"/>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89804F90-FC8F-D699-D7C0-546B28CA7783}"/>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EF098648-6EC0-E164-949F-164D33C2EBAA}"/>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1490BBA1-AF93-D5B0-DD25-A4E1AA43796D}"/>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4CCCC2D5-D295-4F98-3078-8DD8270CBB12}"/>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2D6403BE-F675-FD49-5028-E4F3C2903EB3}"/>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8F6D27AD-C36B-77D5-CB1E-87FAA9979B15}"/>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C5574C79-CD35-9A7A-A927-28E95FEB95EF}"/>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6056491C-E1E9-1AE8-C0D7-B584B08175B6}"/>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733D592C-A0F8-ED13-8182-6FBD6B499EDA}"/>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D6D98C6C-476F-6180-3CF3-E4E717534E6D}"/>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F04517E1-0B23-0283-5D72-1ED3EBF0CB6E}"/>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27337918-0D03-9D74-3F1B-BFD0DD6725F5}"/>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717D13C3-042C-8A7F-69FD-B3B5BE02003E}"/>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6262FD10-7777-35C2-63BF-A5DC60DACB93}"/>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6F13EE21-1576-56AB-8176-B3E3B37CF1A7}"/>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D98871D6-0460-B596-FD50-E5F21BCCFB21}"/>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79B41F3F-067F-F305-3DB7-DA6E4B262D36}"/>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A79B561C-CA8B-E357-F21D-03D26F873D71}"/>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4898BE04-5DCD-BA2D-5854-E0C348FD35E2}"/>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742DA866-F6BD-045F-ABD7-81DA149ECCA2}"/>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6FD14068-6B34-8252-678C-2067CE14E7F2}"/>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81A454CE-931C-9635-0669-041C886F47B2}"/>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CE3BDB5D-4C7F-41CD-FA9A-2F3A3D9D4211}"/>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2D1D44DA-F8D5-9340-56DB-82367350A879}"/>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AF73C18E-F4ED-6017-9BEC-EE464C808B1F}"/>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D4B23D01-4F5A-CE1F-9B51-220F1EEA7B60}"/>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C259E96E-7C16-5827-23B5-14880A3A0071}"/>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EF7A7D9A-6C5C-CD4C-50C1-76160BAA8DCD}"/>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126560FD-CC08-27CD-10DB-59F492A128D1}"/>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CDCCDC84-F9CA-A6C6-85F3-9A0E8834BE37}"/>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1EC5050D-E57A-2164-7C4D-A7D78198CDEC}"/>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D5B6AAAE-26DE-1B4B-2EBB-C930351F96F4}"/>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321DB5A4-7284-5709-3174-09F3CB5B3CA1}"/>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2169DF20-D133-106C-581E-4B802AB6788F}"/>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868F12D9-2C94-3170-1E52-8929C1EEF187}"/>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11626891-B3A1-B482-0F11-EFC7397B2A21}"/>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D936F746-D5B6-099E-D408-92004244B199}"/>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F87BC669-6C4B-C001-1625-8AF14E2D046A}"/>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6FC36ACB-B92E-F2B8-AE0A-75AE06B37423}"/>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78135928-33DB-0708-7FE1-FAB822343883}"/>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339EC0B3-DEDA-C1EE-1D48-5FD94767152C}"/>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195450AC-DC2F-7D89-706D-C47F5F5464AB}"/>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58FC62AB-4826-6C3E-4E5A-CAAAF167E800}"/>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189EFA1D-F28F-813F-AE3D-3A2E2F420E45}"/>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880FE72F-E09B-74DB-5579-59F57F97B64E}"/>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67982285-AC5F-3DF7-25D6-19DD0BFC9F71}"/>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78BF58CA-1EF5-9239-F1D7-1DBAE8F7ED69}"/>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9839FEF4-EAE0-04D8-1482-A848B220F444}"/>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4C8D57AF-1156-18E8-9AE3-1C8BC602986B}"/>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CA2F52D8-0A6F-85FE-D63C-20DA8256F759}"/>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0B71D98D-0C83-743A-1724-7FB89D3ED019}"/>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5034113C-F5F8-A1E4-4859-C01C9CD3E534}"/>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87A8347D-B7D6-7E3A-8EC3-90837CAF3E99}"/>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0ED724C1-083A-35AC-D3B0-74D32001389A}"/>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2CECF66A-2264-2702-FF07-1E799B0752F4}"/>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E572518E-5100-93BD-3BEF-E03552B908B4}"/>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1EFDA381-5B29-1E96-65F7-1B1ACC675212}"/>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8C397745-12C9-72A8-5F2B-3C4E7D1567FF}"/>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4A3366A6-BAF6-BECF-7E5A-A17C7BD8DB4C}"/>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1F9F2E6A-20CD-6AA4-1B1A-1695DA2B9B0F}"/>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2BE812A0-0B4A-A918-EB56-351172C30B3B}"/>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96167BB2-6B5C-7C79-F717-2D726EDEBFA5}"/>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4575526F-416F-E535-FBB0-960428DE73F3}"/>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2F60B5EA-B1CD-C6CE-7CE9-0DEDA1193B0F}"/>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50DB65DF-43A1-05A7-8B48-817881E1441F}"/>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01D41125-9D75-5F2C-476C-E27764B9B7FB}"/>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22570451-8B60-6906-A975-D96E66344003}"/>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88625162-BED0-2069-1A95-9E4061BCABD3}"/>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706B9991-5C00-052F-112F-16E0A7080510}"/>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FB228C31-3513-C126-D703-72E578FF7657}"/>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2F170377-77B5-0A11-4224-2A92E0F966B6}"/>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740C6C90-9137-12D8-3371-76141155C565}"/>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143003D4-7503-9AB8-42C7-282064122069}"/>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F5032EC5-DA5D-D389-D959-48EBD874422B}"/>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5B525A8F-C2BC-6D14-3D13-B177A7246409}"/>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86E1B67B-4F7F-E7C7-6589-79654A104CDA}"/>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C63179C2-57BF-0DE0-B7FC-7022DAD7AA8F}"/>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5DD6E097-995C-5754-3886-3CFB9384CCBE}"/>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606C7934-E8F0-8422-0E54-BE87743FFEE0}"/>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C7F55A31-E774-31D0-57B0-66D35C74B218}"/>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6BADF7B7-B9D2-922F-2A68-508D4EC7F828}"/>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DEB20355-93E6-7510-CF3F-707984E411C7}"/>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5004D6B1-FB19-4C6F-B630-2A091968C92D}"/>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CAEB6FD9-4C02-6F38-C475-AF46C94069C6}"/>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A7B50C53-FBCE-15CE-06A3-CE907D0D9E7E}"/>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B0C743C2-A8EB-AC61-BAAA-C76ADFB50B63}"/>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56827996-6E6E-DADC-60E9-395739FAE7DD}"/>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777A2511-5B59-CA4D-66BB-FBB3B9122EDC}"/>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594A9389-12A2-CE99-BC94-36D0847C53EE}"/>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6E4D60C4-2025-A0D5-66CF-7D127AFB60A4}"/>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7612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fade">
                                      <p:cBhvr>
                                        <p:cTn id="3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AF481558-7BBF-4435-A736-34193FE8A197}"/>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D13AFCA8-227B-7600-E7CA-7666C5D53854}"/>
              </a:ext>
            </a:extLst>
          </p:cNvPr>
          <p:cNvSpPr txBox="1">
            <a:spLocks noGrp="1"/>
          </p:cNvSpPr>
          <p:nvPr>
            <p:ph type="title"/>
          </p:nvPr>
        </p:nvSpPr>
        <p:spPr>
          <a:xfrm>
            <a:off x="457200" y="605600"/>
            <a:ext cx="7782136"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a:t>Azure AI Services</a:t>
            </a:r>
            <a:br>
              <a:rPr lang="en-US" b="1"/>
            </a:br>
            <a:endParaRPr b="1"/>
          </a:p>
        </p:txBody>
      </p:sp>
      <p:sp>
        <p:nvSpPr>
          <p:cNvPr id="595" name="Google Shape;595;p17">
            <a:extLst>
              <a:ext uri="{FF2B5EF4-FFF2-40B4-BE49-F238E27FC236}">
                <a16:creationId xmlns:a16="http://schemas.microsoft.com/office/drawing/2014/main" id="{A9881CBC-D4A6-F0A3-049A-FF5D5487280F}"/>
              </a:ext>
            </a:extLst>
          </p:cNvPr>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b="1"/>
              <a:t>Azure OpenAI Service</a:t>
            </a:r>
            <a:r>
              <a:rPr lang="en-US"/>
              <a:t>: Offers access to powerful language models like GPT to develop intelligent applications such as chatbots, content generation, and language translation.</a:t>
            </a:r>
          </a:p>
          <a:p>
            <a:r>
              <a:rPr lang="en-US" b="1"/>
              <a:t>Natural Language Processing (NLP)</a:t>
            </a:r>
            <a:r>
              <a:rPr lang="en-US"/>
              <a:t>: Azure provides robust NLP capabilities, allowing developers to analyze text, extract insights, and perform sentiment analysis through services like Text Analytics and Language Understanding (LUIS).</a:t>
            </a:r>
          </a:p>
        </p:txBody>
      </p:sp>
      <p:sp>
        <p:nvSpPr>
          <p:cNvPr id="596" name="Google Shape;596;p17">
            <a:extLst>
              <a:ext uri="{FF2B5EF4-FFF2-40B4-BE49-F238E27FC236}">
                <a16:creationId xmlns:a16="http://schemas.microsoft.com/office/drawing/2014/main" id="{5F9FF454-4CE8-FE84-0C66-1CD2A417BDC4}"/>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34</a:t>
            </a:fld>
            <a:endParaRPr/>
          </a:p>
        </p:txBody>
      </p:sp>
    </p:spTree>
    <p:extLst>
      <p:ext uri="{BB962C8B-B14F-4D97-AF65-F5344CB8AC3E}">
        <p14:creationId xmlns:p14="http://schemas.microsoft.com/office/powerpoint/2010/main" val="2025007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B6A3B0-956E-2CBE-7237-1BCA31FF409B}"/>
              </a:ext>
            </a:extLst>
          </p:cNvPr>
          <p:cNvSpPr>
            <a:spLocks noGrp="1"/>
          </p:cNvSpPr>
          <p:nvPr>
            <p:ph type="title"/>
          </p:nvPr>
        </p:nvSpPr>
        <p:spPr>
          <a:xfrm>
            <a:off x="457200" y="605600"/>
            <a:ext cx="8322816" cy="1082700"/>
          </a:xfrm>
        </p:spPr>
        <p:txBody>
          <a:bodyPr/>
          <a:lstStyle/>
          <a:p>
            <a:r>
              <a:rPr lang="en-US" sz="3600" b="1">
                <a:cs typeface="Arial"/>
              </a:rPr>
              <a:t>What is Azure OpenAI Service?</a:t>
            </a:r>
          </a:p>
        </p:txBody>
      </p:sp>
      <p:sp>
        <p:nvSpPr>
          <p:cNvPr id="5" name="Text Placeholder 4">
            <a:extLst>
              <a:ext uri="{FF2B5EF4-FFF2-40B4-BE49-F238E27FC236}">
                <a16:creationId xmlns:a16="http://schemas.microsoft.com/office/drawing/2014/main" id="{53B8B9B8-AB40-E139-33C5-45DB916B44F2}"/>
              </a:ext>
            </a:extLst>
          </p:cNvPr>
          <p:cNvSpPr>
            <a:spLocks noGrp="1"/>
          </p:cNvSpPr>
          <p:nvPr>
            <p:ph type="body" idx="1"/>
          </p:nvPr>
        </p:nvSpPr>
        <p:spPr>
          <a:xfrm>
            <a:off x="449757" y="1143000"/>
            <a:ext cx="6972123" cy="3863340"/>
          </a:xfrm>
        </p:spPr>
        <p:txBody>
          <a:bodyPr/>
          <a:lstStyle/>
          <a:p>
            <a:r>
              <a:rPr lang="en-US"/>
              <a:t>OpenAI is </a:t>
            </a:r>
            <a:r>
              <a:rPr lang="en-US" b="1"/>
              <a:t>an artificial intelligence research company</a:t>
            </a:r>
            <a:r>
              <a:rPr lang="en-US"/>
              <a:t> producing services like ChatGPT.</a:t>
            </a:r>
          </a:p>
          <a:p>
            <a:r>
              <a:rPr lang="en-US"/>
              <a:t>Azure OpenAI Service provides REST API access to OpenAI's powerful language models like o1-mini, GPT-4, GPT-4o, and GPT-3.5-Turbo. They perform tasks like:</a:t>
            </a:r>
          </a:p>
          <a:p>
            <a:pPr lvl="1"/>
            <a:r>
              <a:rPr lang="en-US"/>
              <a:t>content generation, </a:t>
            </a:r>
          </a:p>
          <a:p>
            <a:pPr lvl="1"/>
            <a:r>
              <a:rPr lang="en-US"/>
              <a:t>summarization, </a:t>
            </a:r>
          </a:p>
          <a:p>
            <a:pPr lvl="1"/>
            <a:r>
              <a:rPr lang="en-US"/>
              <a:t>image understanding, </a:t>
            </a:r>
          </a:p>
          <a:p>
            <a:pPr lvl="1"/>
            <a:r>
              <a:rPr lang="en-US"/>
              <a:t>semantic search, and </a:t>
            </a:r>
          </a:p>
          <a:p>
            <a:pPr lvl="1"/>
            <a:r>
              <a:rPr lang="en-US"/>
              <a:t>natural language to code translation. </a:t>
            </a:r>
            <a:br>
              <a:rPr lang="en-US"/>
            </a:br>
            <a:endParaRPr lang="en-DE" sz="2400"/>
          </a:p>
        </p:txBody>
      </p:sp>
      <p:grpSp>
        <p:nvGrpSpPr>
          <p:cNvPr id="8" name="Google Shape;2623;p47">
            <a:extLst>
              <a:ext uri="{FF2B5EF4-FFF2-40B4-BE49-F238E27FC236}">
                <a16:creationId xmlns:a16="http://schemas.microsoft.com/office/drawing/2014/main" id="{FDBE263A-4466-E278-19DA-4EF415FAA8F5}"/>
              </a:ext>
            </a:extLst>
          </p:cNvPr>
          <p:cNvGrpSpPr/>
          <p:nvPr/>
        </p:nvGrpSpPr>
        <p:grpSpPr>
          <a:xfrm>
            <a:off x="7421880" y="2197424"/>
            <a:ext cx="1641691" cy="1754492"/>
            <a:chOff x="1926580" y="602477"/>
            <a:chExt cx="4456273" cy="4762466"/>
          </a:xfrm>
        </p:grpSpPr>
        <p:sp>
          <p:nvSpPr>
            <p:cNvPr id="9" name="Google Shape;2624;p47">
              <a:extLst>
                <a:ext uri="{FF2B5EF4-FFF2-40B4-BE49-F238E27FC236}">
                  <a16:creationId xmlns:a16="http://schemas.microsoft.com/office/drawing/2014/main" id="{E1CBA124-B160-DEAC-EEDB-4A2787DB3615}"/>
                </a:ext>
              </a:extLst>
            </p:cNvPr>
            <p:cNvSpPr/>
            <p:nvPr/>
          </p:nvSpPr>
          <p:spPr>
            <a:xfrm>
              <a:off x="4352367" y="1409287"/>
              <a:ext cx="1407834" cy="1779317"/>
            </a:xfrm>
            <a:custGeom>
              <a:avLst/>
              <a:gdLst/>
              <a:ahLst/>
              <a:cxnLst/>
              <a:rect l="l" t="t" r="r" b="b"/>
              <a:pathLst>
                <a:path w="1407834" h="1779317" extrusionOk="0">
                  <a:moveTo>
                    <a:pt x="1367440" y="1774437"/>
                  </a:moveTo>
                  <a:lnTo>
                    <a:pt x="40490" y="1006627"/>
                  </a:lnTo>
                  <a:cubicBezTo>
                    <a:pt x="18059" y="993768"/>
                    <a:pt x="0" y="959002"/>
                    <a:pt x="0" y="929188"/>
                  </a:cubicBezTo>
                  <a:lnTo>
                    <a:pt x="0" y="35458"/>
                  </a:lnTo>
                  <a:cubicBezTo>
                    <a:pt x="0" y="5645"/>
                    <a:pt x="18059" y="-8071"/>
                    <a:pt x="40490" y="4883"/>
                  </a:cubicBezTo>
                  <a:lnTo>
                    <a:pt x="1367440" y="772598"/>
                  </a:lnTo>
                  <a:cubicBezTo>
                    <a:pt x="1389776" y="785551"/>
                    <a:pt x="1407835" y="820223"/>
                    <a:pt x="1407835" y="850131"/>
                  </a:cubicBezTo>
                  <a:lnTo>
                    <a:pt x="1407835" y="1743767"/>
                  </a:lnTo>
                  <a:cubicBezTo>
                    <a:pt x="1407835" y="1773675"/>
                    <a:pt x="1389776" y="1787391"/>
                    <a:pt x="1367440" y="177443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625;p47">
              <a:extLst>
                <a:ext uri="{FF2B5EF4-FFF2-40B4-BE49-F238E27FC236}">
                  <a16:creationId xmlns:a16="http://schemas.microsoft.com/office/drawing/2014/main" id="{CE2268E4-F461-BEF8-9B45-EFF5E89CA625}"/>
                </a:ext>
              </a:extLst>
            </p:cNvPr>
            <p:cNvSpPr/>
            <p:nvPr/>
          </p:nvSpPr>
          <p:spPr>
            <a:xfrm>
              <a:off x="4492846" y="1745654"/>
              <a:ext cx="1118701" cy="793785"/>
            </a:xfrm>
            <a:custGeom>
              <a:avLst/>
              <a:gdLst/>
              <a:ahLst/>
              <a:cxnLst/>
              <a:rect l="l" t="t" r="r" b="b"/>
              <a:pathLst>
                <a:path w="1118701" h="793785" extrusionOk="0">
                  <a:moveTo>
                    <a:pt x="1073650" y="788370"/>
                  </a:moveTo>
                  <a:lnTo>
                    <a:pt x="45147" y="193344"/>
                  </a:lnTo>
                  <a:cubicBezTo>
                    <a:pt x="20245" y="178866"/>
                    <a:pt x="0" y="140194"/>
                    <a:pt x="0" y="106952"/>
                  </a:cubicBezTo>
                  <a:lnTo>
                    <a:pt x="0" y="39610"/>
                  </a:lnTo>
                  <a:cubicBezTo>
                    <a:pt x="0" y="6273"/>
                    <a:pt x="20245" y="-8967"/>
                    <a:pt x="45147" y="5415"/>
                  </a:cubicBezTo>
                  <a:lnTo>
                    <a:pt x="1073650" y="600442"/>
                  </a:lnTo>
                  <a:cubicBezTo>
                    <a:pt x="1098552" y="614825"/>
                    <a:pt x="1118702" y="653496"/>
                    <a:pt x="1118702" y="686834"/>
                  </a:cubicBezTo>
                  <a:lnTo>
                    <a:pt x="1118702" y="754176"/>
                  </a:lnTo>
                  <a:cubicBezTo>
                    <a:pt x="1118702" y="787513"/>
                    <a:pt x="1098552" y="802753"/>
                    <a:pt x="1073650" y="78837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2626;p47">
              <a:extLst>
                <a:ext uri="{FF2B5EF4-FFF2-40B4-BE49-F238E27FC236}">
                  <a16:creationId xmlns:a16="http://schemas.microsoft.com/office/drawing/2014/main" id="{91B57412-32DB-712D-E034-C9911FF9A613}"/>
                </a:ext>
              </a:extLst>
            </p:cNvPr>
            <p:cNvSpPr/>
            <p:nvPr/>
          </p:nvSpPr>
          <p:spPr>
            <a:xfrm>
              <a:off x="3766118" y="879295"/>
              <a:ext cx="2497551" cy="3394041"/>
            </a:xfrm>
            <a:custGeom>
              <a:avLst/>
              <a:gdLst/>
              <a:ahLst/>
              <a:cxnLst/>
              <a:rect l="l" t="t" r="r" b="b"/>
              <a:pathLst>
                <a:path w="2497551" h="3394041" extrusionOk="0">
                  <a:moveTo>
                    <a:pt x="2437193" y="3386756"/>
                  </a:moveTo>
                  <a:lnTo>
                    <a:pt x="60355" y="2011346"/>
                  </a:lnTo>
                  <a:cubicBezTo>
                    <a:pt x="26993" y="1992296"/>
                    <a:pt x="0" y="1940289"/>
                    <a:pt x="0" y="1895808"/>
                  </a:cubicBezTo>
                  <a:lnTo>
                    <a:pt x="0" y="53006"/>
                  </a:lnTo>
                  <a:cubicBezTo>
                    <a:pt x="0" y="8429"/>
                    <a:pt x="26993" y="-12050"/>
                    <a:pt x="60355" y="7286"/>
                  </a:cubicBezTo>
                  <a:lnTo>
                    <a:pt x="2437193" y="1382696"/>
                  </a:lnTo>
                  <a:cubicBezTo>
                    <a:pt x="2470554" y="1401746"/>
                    <a:pt x="2497548" y="1453752"/>
                    <a:pt x="2497548" y="1498234"/>
                  </a:cubicBezTo>
                  <a:lnTo>
                    <a:pt x="2497548" y="3341036"/>
                  </a:lnTo>
                  <a:cubicBezTo>
                    <a:pt x="2497928" y="3385613"/>
                    <a:pt x="2470934" y="3406092"/>
                    <a:pt x="2437193" y="338675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2627;p47">
              <a:extLst>
                <a:ext uri="{FF2B5EF4-FFF2-40B4-BE49-F238E27FC236}">
                  <a16:creationId xmlns:a16="http://schemas.microsoft.com/office/drawing/2014/main" id="{2E19022A-E887-5059-B5AB-1515D328296F}"/>
                </a:ext>
              </a:extLst>
            </p:cNvPr>
            <p:cNvSpPr/>
            <p:nvPr/>
          </p:nvSpPr>
          <p:spPr>
            <a:xfrm>
              <a:off x="3744257" y="892344"/>
              <a:ext cx="2498022" cy="3393845"/>
            </a:xfrm>
            <a:custGeom>
              <a:avLst/>
              <a:gdLst/>
              <a:ahLst/>
              <a:cxnLst/>
              <a:rect l="l" t="t" r="r" b="b"/>
              <a:pathLst>
                <a:path w="2498022" h="3393845" extrusionOk="0">
                  <a:moveTo>
                    <a:pt x="2437668" y="3386756"/>
                  </a:moveTo>
                  <a:lnTo>
                    <a:pt x="60450" y="2010965"/>
                  </a:lnTo>
                  <a:cubicBezTo>
                    <a:pt x="27088" y="1991915"/>
                    <a:pt x="0" y="1939908"/>
                    <a:pt x="0" y="1895331"/>
                  </a:cubicBezTo>
                  <a:lnTo>
                    <a:pt x="0" y="53006"/>
                  </a:lnTo>
                  <a:cubicBezTo>
                    <a:pt x="0" y="8429"/>
                    <a:pt x="27088" y="-12050"/>
                    <a:pt x="60450" y="7286"/>
                  </a:cubicBezTo>
                  <a:lnTo>
                    <a:pt x="2437668" y="1382696"/>
                  </a:lnTo>
                  <a:cubicBezTo>
                    <a:pt x="2471030" y="1401746"/>
                    <a:pt x="2498023" y="1453752"/>
                    <a:pt x="2498023" y="1498329"/>
                  </a:cubicBezTo>
                  <a:lnTo>
                    <a:pt x="2498023" y="3340655"/>
                  </a:lnTo>
                  <a:cubicBezTo>
                    <a:pt x="2498023" y="3385136"/>
                    <a:pt x="2471030" y="3405806"/>
                    <a:pt x="2437668" y="338675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2628;p47">
              <a:extLst>
                <a:ext uri="{FF2B5EF4-FFF2-40B4-BE49-F238E27FC236}">
                  <a16:creationId xmlns:a16="http://schemas.microsoft.com/office/drawing/2014/main" id="{1EFD735E-3FA0-F6C1-F865-55E4ADE3ACC3}"/>
                </a:ext>
              </a:extLst>
            </p:cNvPr>
            <p:cNvSpPr/>
            <p:nvPr/>
          </p:nvSpPr>
          <p:spPr>
            <a:xfrm>
              <a:off x="3740075" y="894303"/>
              <a:ext cx="2498022" cy="3394082"/>
            </a:xfrm>
            <a:custGeom>
              <a:avLst/>
              <a:gdLst/>
              <a:ahLst/>
              <a:cxnLst/>
              <a:rect l="l" t="t" r="r" b="b"/>
              <a:pathLst>
                <a:path w="2498022" h="3394082" extrusionOk="0">
                  <a:moveTo>
                    <a:pt x="2437668" y="3386797"/>
                  </a:moveTo>
                  <a:lnTo>
                    <a:pt x="60450" y="2011387"/>
                  </a:lnTo>
                  <a:cubicBezTo>
                    <a:pt x="27088" y="1992337"/>
                    <a:pt x="0" y="1940330"/>
                    <a:pt x="0" y="1895753"/>
                  </a:cubicBezTo>
                  <a:lnTo>
                    <a:pt x="0" y="52951"/>
                  </a:lnTo>
                  <a:cubicBezTo>
                    <a:pt x="0" y="8470"/>
                    <a:pt x="27088" y="-12009"/>
                    <a:pt x="60450" y="7231"/>
                  </a:cubicBezTo>
                  <a:lnTo>
                    <a:pt x="2437668" y="1382641"/>
                  </a:lnTo>
                  <a:cubicBezTo>
                    <a:pt x="2470935" y="1401691"/>
                    <a:pt x="2498023" y="1453698"/>
                    <a:pt x="2498023" y="1498275"/>
                  </a:cubicBezTo>
                  <a:lnTo>
                    <a:pt x="2498023" y="3341077"/>
                  </a:lnTo>
                  <a:cubicBezTo>
                    <a:pt x="2498023" y="3385654"/>
                    <a:pt x="2470935" y="3406132"/>
                    <a:pt x="2437668" y="338679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2629;p47">
              <a:extLst>
                <a:ext uri="{FF2B5EF4-FFF2-40B4-BE49-F238E27FC236}">
                  <a16:creationId xmlns:a16="http://schemas.microsoft.com/office/drawing/2014/main" id="{6E49F388-0A2B-E138-AC58-C424A6A14BD4}"/>
                </a:ext>
              </a:extLst>
            </p:cNvPr>
            <p:cNvSpPr/>
            <p:nvPr/>
          </p:nvSpPr>
          <p:spPr>
            <a:xfrm>
              <a:off x="3770110" y="934160"/>
              <a:ext cx="2435672" cy="3234830"/>
            </a:xfrm>
            <a:custGeom>
              <a:avLst/>
              <a:gdLst/>
              <a:ahLst/>
              <a:cxnLst/>
              <a:rect l="l" t="t" r="r" b="b"/>
              <a:pathLst>
                <a:path w="2435672" h="3234830" extrusionOk="0">
                  <a:moveTo>
                    <a:pt x="2435292" y="3234830"/>
                  </a:moveTo>
                  <a:lnTo>
                    <a:pt x="0" y="1825988"/>
                  </a:lnTo>
                  <a:lnTo>
                    <a:pt x="1426" y="20714"/>
                  </a:lnTo>
                  <a:cubicBezTo>
                    <a:pt x="1426" y="2236"/>
                    <a:pt x="14352" y="-5289"/>
                    <a:pt x="29940" y="3950"/>
                  </a:cubicBezTo>
                  <a:lnTo>
                    <a:pt x="2407158" y="1379360"/>
                  </a:lnTo>
                  <a:cubicBezTo>
                    <a:pt x="2424086" y="1390600"/>
                    <a:pt x="2434674" y="1409231"/>
                    <a:pt x="2435672"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630;p47">
              <a:extLst>
                <a:ext uri="{FF2B5EF4-FFF2-40B4-BE49-F238E27FC236}">
                  <a16:creationId xmlns:a16="http://schemas.microsoft.com/office/drawing/2014/main" id="{1242134D-619C-67CB-3A94-8CDFE6F875BC}"/>
                </a:ext>
              </a:extLst>
            </p:cNvPr>
            <p:cNvSpPr/>
            <p:nvPr/>
          </p:nvSpPr>
          <p:spPr>
            <a:xfrm>
              <a:off x="3770110" y="934160"/>
              <a:ext cx="2435006" cy="3234925"/>
            </a:xfrm>
            <a:custGeom>
              <a:avLst/>
              <a:gdLst/>
              <a:ahLst/>
              <a:cxnLst/>
              <a:rect l="l" t="t" r="r" b="b"/>
              <a:pathLst>
                <a:path w="2435006" h="3234925" extrusionOk="0">
                  <a:moveTo>
                    <a:pt x="2434532" y="3234926"/>
                  </a:moveTo>
                  <a:lnTo>
                    <a:pt x="0" y="1826083"/>
                  </a:lnTo>
                  <a:lnTo>
                    <a:pt x="760" y="20714"/>
                  </a:lnTo>
                  <a:cubicBezTo>
                    <a:pt x="760" y="2236"/>
                    <a:pt x="13687" y="-5289"/>
                    <a:pt x="29274" y="3950"/>
                  </a:cubicBezTo>
                  <a:lnTo>
                    <a:pt x="2406493" y="1379360"/>
                  </a:lnTo>
                  <a:cubicBezTo>
                    <a:pt x="2423411" y="1390609"/>
                    <a:pt x="2433990" y="1409240"/>
                    <a:pt x="2435007"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631;p47">
              <a:extLst>
                <a:ext uri="{FF2B5EF4-FFF2-40B4-BE49-F238E27FC236}">
                  <a16:creationId xmlns:a16="http://schemas.microsoft.com/office/drawing/2014/main" id="{CBAFB264-DC50-231C-FC22-7077803B62D9}"/>
                </a:ext>
              </a:extLst>
            </p:cNvPr>
            <p:cNvSpPr/>
            <p:nvPr/>
          </p:nvSpPr>
          <p:spPr>
            <a:xfrm>
              <a:off x="6215951" y="4191660"/>
              <a:ext cx="26328" cy="93440"/>
            </a:xfrm>
            <a:custGeom>
              <a:avLst/>
              <a:gdLst/>
              <a:ahLst/>
              <a:cxnLst/>
              <a:rect l="l" t="t" r="r" b="b"/>
              <a:pathLst>
                <a:path w="26328" h="93440" extrusionOk="0">
                  <a:moveTo>
                    <a:pt x="0" y="93440"/>
                  </a:moveTo>
                  <a:lnTo>
                    <a:pt x="26328" y="78200"/>
                  </a:lnTo>
                  <a:lnTo>
                    <a:pt x="14922" y="0"/>
                  </a:lnTo>
                  <a:lnTo>
                    <a:pt x="0" y="9344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632;p47">
              <a:extLst>
                <a:ext uri="{FF2B5EF4-FFF2-40B4-BE49-F238E27FC236}">
                  <a16:creationId xmlns:a16="http://schemas.microsoft.com/office/drawing/2014/main" id="{8127424E-DACA-6B88-11D5-175F66D9E4BE}"/>
                </a:ext>
              </a:extLst>
            </p:cNvPr>
            <p:cNvSpPr/>
            <p:nvPr/>
          </p:nvSpPr>
          <p:spPr>
            <a:xfrm>
              <a:off x="3761840" y="882675"/>
              <a:ext cx="63206" cy="27150"/>
            </a:xfrm>
            <a:custGeom>
              <a:avLst/>
              <a:gdLst/>
              <a:ahLst/>
              <a:cxnLst/>
              <a:rect l="l" t="t" r="r" b="b"/>
              <a:pathLst>
                <a:path w="63206" h="27150" extrusionOk="0">
                  <a:moveTo>
                    <a:pt x="0" y="15049"/>
                  </a:moveTo>
                  <a:lnTo>
                    <a:pt x="25948" y="0"/>
                  </a:lnTo>
                  <a:lnTo>
                    <a:pt x="63206" y="21336"/>
                  </a:lnTo>
                  <a:cubicBezTo>
                    <a:pt x="63206" y="21336"/>
                    <a:pt x="23477" y="27337"/>
                    <a:pt x="22526" y="27146"/>
                  </a:cubicBezTo>
                  <a:cubicBezTo>
                    <a:pt x="21576" y="26956"/>
                    <a:pt x="0" y="15049"/>
                    <a:pt x="0" y="1504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633;p47">
              <a:extLst>
                <a:ext uri="{FF2B5EF4-FFF2-40B4-BE49-F238E27FC236}">
                  <a16:creationId xmlns:a16="http://schemas.microsoft.com/office/drawing/2014/main" id="{65ACDC6B-6099-EBC5-4FDC-0ADB94157A36}"/>
                </a:ext>
              </a:extLst>
            </p:cNvPr>
            <p:cNvSpPr/>
            <p:nvPr/>
          </p:nvSpPr>
          <p:spPr>
            <a:xfrm>
              <a:off x="1985051" y="2961416"/>
              <a:ext cx="4154298" cy="2403527"/>
            </a:xfrm>
            <a:custGeom>
              <a:avLst/>
              <a:gdLst/>
              <a:ahLst/>
              <a:cxnLst/>
              <a:rect l="l" t="t" r="r" b="b"/>
              <a:pathLst>
                <a:path w="4154298" h="2403527" extrusionOk="0">
                  <a:moveTo>
                    <a:pt x="2399727" y="2390484"/>
                  </a:moveTo>
                  <a:lnTo>
                    <a:pt x="22508" y="1015074"/>
                  </a:lnTo>
                  <a:cubicBezTo>
                    <a:pt x="-10853" y="996024"/>
                    <a:pt x="-6671" y="962115"/>
                    <a:pt x="32013" y="939826"/>
                  </a:cubicBezTo>
                  <a:lnTo>
                    <a:pt x="1624524" y="18378"/>
                  </a:lnTo>
                  <a:cubicBezTo>
                    <a:pt x="1662543" y="-3815"/>
                    <a:pt x="1721282" y="-6292"/>
                    <a:pt x="1754548" y="13044"/>
                  </a:cubicBezTo>
                  <a:lnTo>
                    <a:pt x="4131861" y="1388454"/>
                  </a:lnTo>
                  <a:cubicBezTo>
                    <a:pt x="4165128" y="1407504"/>
                    <a:pt x="4160946" y="1441413"/>
                    <a:pt x="4122357" y="1463701"/>
                  </a:cubicBezTo>
                  <a:lnTo>
                    <a:pt x="2529751" y="2385150"/>
                  </a:lnTo>
                  <a:cubicBezTo>
                    <a:pt x="2491257" y="2407343"/>
                    <a:pt x="2432993" y="2409820"/>
                    <a:pt x="2399727" y="23904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2634;p47">
              <a:extLst>
                <a:ext uri="{FF2B5EF4-FFF2-40B4-BE49-F238E27FC236}">
                  <a16:creationId xmlns:a16="http://schemas.microsoft.com/office/drawing/2014/main" id="{B2168F11-088F-8B94-5FC9-D138A7580D44}"/>
                </a:ext>
              </a:extLst>
            </p:cNvPr>
            <p:cNvSpPr/>
            <p:nvPr/>
          </p:nvSpPr>
          <p:spPr>
            <a:xfrm>
              <a:off x="2036757" y="2930659"/>
              <a:ext cx="4154369" cy="2403042"/>
            </a:xfrm>
            <a:custGeom>
              <a:avLst/>
              <a:gdLst/>
              <a:ahLst/>
              <a:cxnLst/>
              <a:rect l="l" t="t" r="r" b="b"/>
              <a:pathLst>
                <a:path w="4154369" h="2403042" extrusionOk="0">
                  <a:moveTo>
                    <a:pt x="2399917" y="2389999"/>
                  </a:moveTo>
                  <a:lnTo>
                    <a:pt x="22508" y="1015065"/>
                  </a:lnTo>
                  <a:cubicBezTo>
                    <a:pt x="-10853" y="996015"/>
                    <a:pt x="-6671" y="962106"/>
                    <a:pt x="32013" y="939818"/>
                  </a:cubicBezTo>
                  <a:lnTo>
                    <a:pt x="1624524" y="18464"/>
                  </a:lnTo>
                  <a:cubicBezTo>
                    <a:pt x="1662543" y="-3824"/>
                    <a:pt x="1721282" y="-6301"/>
                    <a:pt x="1754643" y="13035"/>
                  </a:cubicBezTo>
                  <a:lnTo>
                    <a:pt x="4131861" y="1388445"/>
                  </a:lnTo>
                  <a:cubicBezTo>
                    <a:pt x="4165223" y="1407495"/>
                    <a:pt x="4161041" y="1441404"/>
                    <a:pt x="4122357" y="1463693"/>
                  </a:cubicBezTo>
                  <a:lnTo>
                    <a:pt x="2530036" y="2384665"/>
                  </a:lnTo>
                  <a:cubicBezTo>
                    <a:pt x="2491542" y="2406858"/>
                    <a:pt x="2433278" y="2409335"/>
                    <a:pt x="2399917" y="238999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635;p47">
              <a:extLst>
                <a:ext uri="{FF2B5EF4-FFF2-40B4-BE49-F238E27FC236}">
                  <a16:creationId xmlns:a16="http://schemas.microsoft.com/office/drawing/2014/main" id="{3EB24C34-C827-B165-9552-9D21F5624269}"/>
                </a:ext>
              </a:extLst>
            </p:cNvPr>
            <p:cNvSpPr/>
            <p:nvPr/>
          </p:nvSpPr>
          <p:spPr>
            <a:xfrm>
              <a:off x="2036929" y="3869239"/>
              <a:ext cx="50374" cy="44958"/>
            </a:xfrm>
            <a:custGeom>
              <a:avLst/>
              <a:gdLst/>
              <a:ahLst/>
              <a:cxnLst/>
              <a:rect l="l" t="t" r="r" b="b"/>
              <a:pathLst>
                <a:path w="50374" h="44958" extrusionOk="0">
                  <a:moveTo>
                    <a:pt x="0" y="44958"/>
                  </a:moveTo>
                  <a:lnTo>
                    <a:pt x="0" y="0"/>
                  </a:lnTo>
                  <a:lnTo>
                    <a:pt x="50375" y="21146"/>
                  </a:lnTo>
                  <a:lnTo>
                    <a:pt x="0" y="4495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636;p47">
              <a:extLst>
                <a:ext uri="{FF2B5EF4-FFF2-40B4-BE49-F238E27FC236}">
                  <a16:creationId xmlns:a16="http://schemas.microsoft.com/office/drawing/2014/main" id="{0692779F-2697-F3DE-4712-30798C7C785E}"/>
                </a:ext>
              </a:extLst>
            </p:cNvPr>
            <p:cNvSpPr/>
            <p:nvPr/>
          </p:nvSpPr>
          <p:spPr>
            <a:xfrm>
              <a:off x="6153886" y="4308341"/>
              <a:ext cx="37258" cy="49244"/>
            </a:xfrm>
            <a:custGeom>
              <a:avLst/>
              <a:gdLst/>
              <a:ahLst/>
              <a:cxnLst/>
              <a:rect l="l" t="t" r="r" b="b"/>
              <a:pathLst>
                <a:path w="37258" h="49244" extrusionOk="0">
                  <a:moveTo>
                    <a:pt x="37259" y="43910"/>
                  </a:moveTo>
                  <a:lnTo>
                    <a:pt x="37259" y="0"/>
                  </a:lnTo>
                  <a:lnTo>
                    <a:pt x="0" y="12859"/>
                  </a:lnTo>
                  <a:lnTo>
                    <a:pt x="24712" y="49244"/>
                  </a:lnTo>
                  <a:lnTo>
                    <a:pt x="37259" y="4391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637;p47">
              <a:extLst>
                <a:ext uri="{FF2B5EF4-FFF2-40B4-BE49-F238E27FC236}">
                  <a16:creationId xmlns:a16="http://schemas.microsoft.com/office/drawing/2014/main" id="{A47B6BBC-2C9A-ABA5-CF32-E1A6A3F805F2}"/>
                </a:ext>
              </a:extLst>
            </p:cNvPr>
            <p:cNvSpPr/>
            <p:nvPr/>
          </p:nvSpPr>
          <p:spPr>
            <a:xfrm>
              <a:off x="2036757" y="2892519"/>
              <a:ext cx="4154369" cy="2403360"/>
            </a:xfrm>
            <a:custGeom>
              <a:avLst/>
              <a:gdLst/>
              <a:ahLst/>
              <a:cxnLst/>
              <a:rect l="l" t="t" r="r" b="b"/>
              <a:pathLst>
                <a:path w="4154369" h="2403360" extrusionOk="0">
                  <a:moveTo>
                    <a:pt x="2399917" y="2390326"/>
                  </a:moveTo>
                  <a:lnTo>
                    <a:pt x="22508" y="1015106"/>
                  </a:lnTo>
                  <a:cubicBezTo>
                    <a:pt x="-10853" y="996056"/>
                    <a:pt x="-6671" y="962147"/>
                    <a:pt x="32013" y="939859"/>
                  </a:cubicBezTo>
                  <a:lnTo>
                    <a:pt x="1624524" y="18410"/>
                  </a:lnTo>
                  <a:cubicBezTo>
                    <a:pt x="1662543" y="-3879"/>
                    <a:pt x="1721282" y="-6260"/>
                    <a:pt x="1754643" y="13076"/>
                  </a:cubicBezTo>
                  <a:lnTo>
                    <a:pt x="4131861" y="1388486"/>
                  </a:lnTo>
                  <a:cubicBezTo>
                    <a:pt x="4165223" y="1407536"/>
                    <a:pt x="4161041" y="1441445"/>
                    <a:pt x="4122357" y="1463734"/>
                  </a:cubicBezTo>
                  <a:lnTo>
                    <a:pt x="2530036" y="2384896"/>
                  </a:lnTo>
                  <a:cubicBezTo>
                    <a:pt x="2491542" y="2407185"/>
                    <a:pt x="2433278" y="2409661"/>
                    <a:pt x="2399917" y="239032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638;p47">
              <a:extLst>
                <a:ext uri="{FF2B5EF4-FFF2-40B4-BE49-F238E27FC236}">
                  <a16:creationId xmlns:a16="http://schemas.microsoft.com/office/drawing/2014/main" id="{483117D6-0995-042C-0DC6-17C18849B920}"/>
                </a:ext>
              </a:extLst>
            </p:cNvPr>
            <p:cNvSpPr/>
            <p:nvPr/>
          </p:nvSpPr>
          <p:spPr>
            <a:xfrm>
              <a:off x="2036757" y="2886502"/>
              <a:ext cx="4154369" cy="2403527"/>
            </a:xfrm>
            <a:custGeom>
              <a:avLst/>
              <a:gdLst/>
              <a:ahLst/>
              <a:cxnLst/>
              <a:rect l="l" t="t" r="r" b="b"/>
              <a:pathLst>
                <a:path w="4154369" h="2403527" extrusionOk="0">
                  <a:moveTo>
                    <a:pt x="2399917" y="2390532"/>
                  </a:moveTo>
                  <a:lnTo>
                    <a:pt x="22508" y="1015122"/>
                  </a:lnTo>
                  <a:cubicBezTo>
                    <a:pt x="-10853" y="996072"/>
                    <a:pt x="-6671" y="962067"/>
                    <a:pt x="32013" y="939874"/>
                  </a:cubicBezTo>
                  <a:lnTo>
                    <a:pt x="1624524" y="18425"/>
                  </a:lnTo>
                  <a:cubicBezTo>
                    <a:pt x="1662543" y="-3863"/>
                    <a:pt x="1721282" y="-6244"/>
                    <a:pt x="1754643" y="12996"/>
                  </a:cubicBezTo>
                  <a:lnTo>
                    <a:pt x="4131861" y="1388502"/>
                  </a:lnTo>
                  <a:cubicBezTo>
                    <a:pt x="4165223" y="1407552"/>
                    <a:pt x="4161041" y="1441461"/>
                    <a:pt x="4122357" y="1463749"/>
                  </a:cubicBezTo>
                  <a:lnTo>
                    <a:pt x="2530036" y="2385103"/>
                  </a:lnTo>
                  <a:cubicBezTo>
                    <a:pt x="2491542" y="2407391"/>
                    <a:pt x="2433278" y="2409772"/>
                    <a:pt x="2399917" y="23905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639;p47">
              <a:extLst>
                <a:ext uri="{FF2B5EF4-FFF2-40B4-BE49-F238E27FC236}">
                  <a16:creationId xmlns:a16="http://schemas.microsoft.com/office/drawing/2014/main" id="{0BA4DAEF-DCFE-142F-EC98-3ABDF6FAD2D9}"/>
                </a:ext>
              </a:extLst>
            </p:cNvPr>
            <p:cNvSpPr/>
            <p:nvPr/>
          </p:nvSpPr>
          <p:spPr>
            <a:xfrm>
              <a:off x="3500252" y="3065247"/>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640;p47">
              <a:extLst>
                <a:ext uri="{FF2B5EF4-FFF2-40B4-BE49-F238E27FC236}">
                  <a16:creationId xmlns:a16="http://schemas.microsoft.com/office/drawing/2014/main" id="{DBB7889C-65F1-C2A5-03FE-63ABC7C905CE}"/>
                </a:ext>
              </a:extLst>
            </p:cNvPr>
            <p:cNvSpPr/>
            <p:nvPr/>
          </p:nvSpPr>
          <p:spPr>
            <a:xfrm>
              <a:off x="3657092" y="3155925"/>
              <a:ext cx="266442" cy="153985"/>
            </a:xfrm>
            <a:custGeom>
              <a:avLst/>
              <a:gdLst/>
              <a:ahLst/>
              <a:cxnLst/>
              <a:rect l="l" t="t" r="r" b="b"/>
              <a:pathLst>
                <a:path w="266442" h="153985" extrusionOk="0">
                  <a:moveTo>
                    <a:pt x="116819" y="150482"/>
                  </a:moveTo>
                  <a:lnTo>
                    <a:pt x="6090" y="86379"/>
                  </a:lnTo>
                  <a:cubicBezTo>
                    <a:pt x="-2940" y="81235"/>
                    <a:pt x="-1799" y="72091"/>
                    <a:pt x="8656" y="65995"/>
                  </a:cubicBezTo>
                  <a:lnTo>
                    <a:pt x="114253" y="4940"/>
                  </a:lnTo>
                  <a:cubicBezTo>
                    <a:pt x="125117" y="-1099"/>
                    <a:pt x="138195" y="-1632"/>
                    <a:pt x="149515" y="3511"/>
                  </a:cubicBezTo>
                  <a:lnTo>
                    <a:pt x="260150" y="67519"/>
                  </a:lnTo>
                  <a:cubicBezTo>
                    <a:pt x="269655"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41;p47">
              <a:extLst>
                <a:ext uri="{FF2B5EF4-FFF2-40B4-BE49-F238E27FC236}">
                  <a16:creationId xmlns:a16="http://schemas.microsoft.com/office/drawing/2014/main" id="{5C8D4A52-02B4-F927-BDEC-51C21E518ABB}"/>
                </a:ext>
              </a:extLst>
            </p:cNvPr>
            <p:cNvSpPr/>
            <p:nvPr/>
          </p:nvSpPr>
          <p:spPr>
            <a:xfrm>
              <a:off x="3815428" y="3247563"/>
              <a:ext cx="266636" cy="153995"/>
            </a:xfrm>
            <a:custGeom>
              <a:avLst/>
              <a:gdLst/>
              <a:ahLst/>
              <a:cxnLst/>
              <a:rect l="l" t="t" r="r" b="b"/>
              <a:pathLst>
                <a:path w="266636" h="153995" extrusionOk="0">
                  <a:moveTo>
                    <a:pt x="116927" y="150570"/>
                  </a:moveTo>
                  <a:lnTo>
                    <a:pt x="6292" y="86466"/>
                  </a:lnTo>
                  <a:cubicBezTo>
                    <a:pt x="-3213" y="81228"/>
                    <a:pt x="-1597" y="72083"/>
                    <a:pt x="8763" y="66083"/>
                  </a:cubicBezTo>
                  <a:lnTo>
                    <a:pt x="114456" y="5028"/>
                  </a:lnTo>
                  <a:cubicBezTo>
                    <a:pt x="125262" y="-1087"/>
                    <a:pt x="138331" y="-1659"/>
                    <a:pt x="149623" y="3504"/>
                  </a:cubicBezTo>
                  <a:lnTo>
                    <a:pt x="260353" y="67607"/>
                  </a:lnTo>
                  <a:cubicBezTo>
                    <a:pt x="269857" y="72750"/>
                    <a:pt x="268242" y="81894"/>
                    <a:pt x="257786" y="87990"/>
                  </a:cubicBezTo>
                  <a:lnTo>
                    <a:pt x="152189" y="149046"/>
                  </a:lnTo>
                  <a:cubicBezTo>
                    <a:pt x="141325" y="155056"/>
                    <a:pt x="128266" y="155627"/>
                    <a:pt x="116927"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642;p47">
              <a:extLst>
                <a:ext uri="{FF2B5EF4-FFF2-40B4-BE49-F238E27FC236}">
                  <a16:creationId xmlns:a16="http://schemas.microsoft.com/office/drawing/2014/main" id="{2AD54E8B-8820-43B8-3B39-D9D17A4E8D51}"/>
                </a:ext>
              </a:extLst>
            </p:cNvPr>
            <p:cNvSpPr/>
            <p:nvPr/>
          </p:nvSpPr>
          <p:spPr>
            <a:xfrm>
              <a:off x="3970462" y="3337185"/>
              <a:ext cx="266334" cy="153993"/>
            </a:xfrm>
            <a:custGeom>
              <a:avLst/>
              <a:gdLst/>
              <a:ahLst/>
              <a:cxnLst/>
              <a:rect l="l" t="t" r="r" b="b"/>
              <a:pathLst>
                <a:path w="266334" h="153993" extrusionOk="0">
                  <a:moveTo>
                    <a:pt x="116819" y="150482"/>
                  </a:moveTo>
                  <a:lnTo>
                    <a:pt x="6090" y="86474"/>
                  </a:lnTo>
                  <a:cubicBezTo>
                    <a:pt x="-2940" y="81235"/>
                    <a:pt x="-1799" y="72091"/>
                    <a:pt x="8656" y="66090"/>
                  </a:cubicBezTo>
                  <a:lnTo>
                    <a:pt x="114253" y="4940"/>
                  </a:lnTo>
                  <a:cubicBezTo>
                    <a:pt x="125117" y="-1099"/>
                    <a:pt x="138195" y="-1632"/>
                    <a:pt x="149515" y="3511"/>
                  </a:cubicBezTo>
                  <a:lnTo>
                    <a:pt x="260245" y="67519"/>
                  </a:lnTo>
                  <a:cubicBezTo>
                    <a:pt x="269275" y="72758"/>
                    <a:pt x="268134"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643;p47">
              <a:extLst>
                <a:ext uri="{FF2B5EF4-FFF2-40B4-BE49-F238E27FC236}">
                  <a16:creationId xmlns:a16="http://schemas.microsoft.com/office/drawing/2014/main" id="{30873FCE-B8D8-F456-CB12-5C83A5035426}"/>
                </a:ext>
              </a:extLst>
            </p:cNvPr>
            <p:cNvSpPr/>
            <p:nvPr/>
          </p:nvSpPr>
          <p:spPr>
            <a:xfrm>
              <a:off x="4127000" y="3427863"/>
              <a:ext cx="266433" cy="153993"/>
            </a:xfrm>
            <a:custGeom>
              <a:avLst/>
              <a:gdLst/>
              <a:ahLst/>
              <a:cxnLst/>
              <a:rect l="l" t="t" r="r" b="b"/>
              <a:pathLst>
                <a:path w="266433"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4" y="72758"/>
                    <a:pt x="268233" y="81902"/>
                    <a:pt x="257778"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644;p47">
              <a:extLst>
                <a:ext uri="{FF2B5EF4-FFF2-40B4-BE49-F238E27FC236}">
                  <a16:creationId xmlns:a16="http://schemas.microsoft.com/office/drawing/2014/main" id="{C1B39F09-E74C-3791-9B7C-6BEA060E312F}"/>
                </a:ext>
              </a:extLst>
            </p:cNvPr>
            <p:cNvSpPr/>
            <p:nvPr/>
          </p:nvSpPr>
          <p:spPr>
            <a:xfrm>
              <a:off x="4283886" y="3519017"/>
              <a:ext cx="266280" cy="153993"/>
            </a:xfrm>
            <a:custGeom>
              <a:avLst/>
              <a:gdLst/>
              <a:ahLst/>
              <a:cxnLst/>
              <a:rect l="l" t="t" r="r" b="b"/>
              <a:pathLst>
                <a:path w="266280" h="153993" extrusionOk="0">
                  <a:moveTo>
                    <a:pt x="116765" y="150482"/>
                  </a:moveTo>
                  <a:lnTo>
                    <a:pt x="6131" y="86474"/>
                  </a:lnTo>
                  <a:cubicBezTo>
                    <a:pt x="-2899" y="81235"/>
                    <a:pt x="-1853" y="72091"/>
                    <a:pt x="8602" y="66091"/>
                  </a:cubicBezTo>
                  <a:lnTo>
                    <a:pt x="114199" y="4940"/>
                  </a:lnTo>
                  <a:cubicBezTo>
                    <a:pt x="125063" y="-1099"/>
                    <a:pt x="138141" y="-1632"/>
                    <a:pt x="149461" y="3511"/>
                  </a:cubicBezTo>
                  <a:lnTo>
                    <a:pt x="260191" y="67519"/>
                  </a:lnTo>
                  <a:cubicBezTo>
                    <a:pt x="269220" y="72758"/>
                    <a:pt x="268080" y="81902"/>
                    <a:pt x="257625" y="87903"/>
                  </a:cubicBezTo>
                  <a:lnTo>
                    <a:pt x="152027" y="149053"/>
                  </a:lnTo>
                  <a:cubicBezTo>
                    <a:pt x="141164" y="155092"/>
                    <a:pt x="128085" y="155626"/>
                    <a:pt x="116765"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2645;p47">
              <a:extLst>
                <a:ext uri="{FF2B5EF4-FFF2-40B4-BE49-F238E27FC236}">
                  <a16:creationId xmlns:a16="http://schemas.microsoft.com/office/drawing/2014/main" id="{065E12C0-3206-1CC8-5B46-DD3C6D00BD8E}"/>
                </a:ext>
              </a:extLst>
            </p:cNvPr>
            <p:cNvSpPr/>
            <p:nvPr/>
          </p:nvSpPr>
          <p:spPr>
            <a:xfrm>
              <a:off x="4440564" y="3609219"/>
              <a:ext cx="266248" cy="153985"/>
            </a:xfrm>
            <a:custGeom>
              <a:avLst/>
              <a:gdLst/>
              <a:ahLst/>
              <a:cxnLst/>
              <a:rect l="l" t="t" r="r" b="b"/>
              <a:pathLst>
                <a:path w="266248" h="153985"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79"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2646;p47">
              <a:extLst>
                <a:ext uri="{FF2B5EF4-FFF2-40B4-BE49-F238E27FC236}">
                  <a16:creationId xmlns:a16="http://schemas.microsoft.com/office/drawing/2014/main" id="{6D214D69-9445-8FBF-BE7F-1364C5B1F679}"/>
                </a:ext>
              </a:extLst>
            </p:cNvPr>
            <p:cNvSpPr/>
            <p:nvPr/>
          </p:nvSpPr>
          <p:spPr>
            <a:xfrm>
              <a:off x="4597287" y="3699905"/>
              <a:ext cx="266442" cy="153983"/>
            </a:xfrm>
            <a:custGeom>
              <a:avLst/>
              <a:gdLst/>
              <a:ahLst/>
              <a:cxnLst/>
              <a:rect l="l" t="t" r="r" b="b"/>
              <a:pathLst>
                <a:path w="266442" h="153983" extrusionOk="0">
                  <a:moveTo>
                    <a:pt x="116733" y="150570"/>
                  </a:moveTo>
                  <a:lnTo>
                    <a:pt x="6099" y="86466"/>
                  </a:lnTo>
                  <a:cubicBezTo>
                    <a:pt x="-2931" y="81228"/>
                    <a:pt x="-1790" y="72179"/>
                    <a:pt x="8570" y="66083"/>
                  </a:cubicBezTo>
                  <a:lnTo>
                    <a:pt x="114262" y="5028"/>
                  </a:lnTo>
                  <a:cubicBezTo>
                    <a:pt x="125069" y="-1087"/>
                    <a:pt x="138138" y="-1659"/>
                    <a:pt x="149429" y="3504"/>
                  </a:cubicBezTo>
                  <a:lnTo>
                    <a:pt x="260159" y="67607"/>
                  </a:lnTo>
                  <a:cubicBezTo>
                    <a:pt x="269663" y="72846"/>
                    <a:pt x="268048" y="81894"/>
                    <a:pt x="257593" y="87990"/>
                  </a:cubicBezTo>
                  <a:lnTo>
                    <a:pt x="151805" y="148950"/>
                  </a:lnTo>
                  <a:cubicBezTo>
                    <a:pt x="141037" y="155037"/>
                    <a:pt x="128015" y="155637"/>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2647;p47">
              <a:extLst>
                <a:ext uri="{FF2B5EF4-FFF2-40B4-BE49-F238E27FC236}">
                  <a16:creationId xmlns:a16="http://schemas.microsoft.com/office/drawing/2014/main" id="{EB59CD28-92EA-A886-F636-FCB6D694123D}"/>
                </a:ext>
              </a:extLst>
            </p:cNvPr>
            <p:cNvSpPr/>
            <p:nvPr/>
          </p:nvSpPr>
          <p:spPr>
            <a:xfrm>
              <a:off x="4753934" y="3790488"/>
              <a:ext cx="266248" cy="153985"/>
            </a:xfrm>
            <a:custGeom>
              <a:avLst/>
              <a:gdLst/>
              <a:ahLst/>
              <a:cxnLst/>
              <a:rect l="l" t="t" r="r" b="b"/>
              <a:pathLst>
                <a:path w="266248" h="153985" extrusionOk="0">
                  <a:moveTo>
                    <a:pt x="116819" y="150474"/>
                  </a:moveTo>
                  <a:lnTo>
                    <a:pt x="6089" y="86466"/>
                  </a:lnTo>
                  <a:cubicBezTo>
                    <a:pt x="-2940" y="81228"/>
                    <a:pt x="-1799" y="72083"/>
                    <a:pt x="8656" y="66083"/>
                  </a:cubicBezTo>
                  <a:lnTo>
                    <a:pt x="114253" y="5028"/>
                  </a:lnTo>
                  <a:cubicBezTo>
                    <a:pt x="125088" y="-1087"/>
                    <a:pt x="138195" y="-1659"/>
                    <a:pt x="149515" y="3504"/>
                  </a:cubicBezTo>
                  <a:lnTo>
                    <a:pt x="260150" y="67607"/>
                  </a:lnTo>
                  <a:cubicBezTo>
                    <a:pt x="269179" y="72750"/>
                    <a:pt x="268039" y="81894"/>
                    <a:pt x="257679" y="87990"/>
                  </a:cubicBezTo>
                  <a:lnTo>
                    <a:pt x="152082" y="149046"/>
                  </a:lnTo>
                  <a:cubicBezTo>
                    <a:pt x="141218" y="155084"/>
                    <a:pt x="128139"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2648;p47">
              <a:extLst>
                <a:ext uri="{FF2B5EF4-FFF2-40B4-BE49-F238E27FC236}">
                  <a16:creationId xmlns:a16="http://schemas.microsoft.com/office/drawing/2014/main" id="{B731BBA0-F605-FC9C-83D9-9DC7079196CC}"/>
                </a:ext>
              </a:extLst>
            </p:cNvPr>
            <p:cNvSpPr/>
            <p:nvPr/>
          </p:nvSpPr>
          <p:spPr>
            <a:xfrm>
              <a:off x="4910657" y="3881158"/>
              <a:ext cx="266058" cy="153915"/>
            </a:xfrm>
            <a:custGeom>
              <a:avLst/>
              <a:gdLst/>
              <a:ahLst/>
              <a:cxnLst/>
              <a:rect l="l" t="t" r="r" b="b"/>
              <a:pathLst>
                <a:path w="266058" h="153915" extrusionOk="0">
                  <a:moveTo>
                    <a:pt x="116733" y="150292"/>
                  </a:moveTo>
                  <a:lnTo>
                    <a:pt x="6099" y="86284"/>
                  </a:lnTo>
                  <a:cubicBezTo>
                    <a:pt x="-2931" y="81045"/>
                    <a:pt x="-1790" y="71901"/>
                    <a:pt x="8570" y="65900"/>
                  </a:cubicBezTo>
                  <a:lnTo>
                    <a:pt x="114072" y="4940"/>
                  </a:lnTo>
                  <a:cubicBezTo>
                    <a:pt x="124907" y="-1099"/>
                    <a:pt x="137957" y="-1632"/>
                    <a:pt x="149239" y="3511"/>
                  </a:cubicBezTo>
                  <a:lnTo>
                    <a:pt x="259969" y="67519"/>
                  </a:lnTo>
                  <a:cubicBezTo>
                    <a:pt x="268998" y="72758"/>
                    <a:pt x="267858" y="81902"/>
                    <a:pt x="257402" y="87903"/>
                  </a:cubicBezTo>
                  <a:lnTo>
                    <a:pt x="152090" y="149053"/>
                  </a:lnTo>
                  <a:cubicBezTo>
                    <a:pt x="141170" y="155064"/>
                    <a:pt x="128044" y="155530"/>
                    <a:pt x="11673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2649;p47">
              <a:extLst>
                <a:ext uri="{FF2B5EF4-FFF2-40B4-BE49-F238E27FC236}">
                  <a16:creationId xmlns:a16="http://schemas.microsoft.com/office/drawing/2014/main" id="{32EAC779-3444-9278-D654-B5D238E60542}"/>
                </a:ext>
              </a:extLst>
            </p:cNvPr>
            <p:cNvSpPr/>
            <p:nvPr/>
          </p:nvSpPr>
          <p:spPr>
            <a:xfrm>
              <a:off x="5067303" y="3971836"/>
              <a:ext cx="266334" cy="153993"/>
            </a:xfrm>
            <a:custGeom>
              <a:avLst/>
              <a:gdLst/>
              <a:ahLst/>
              <a:cxnLst/>
              <a:rect l="l" t="t" r="r" b="b"/>
              <a:pathLst>
                <a:path w="266334"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245" y="67519"/>
                  </a:lnTo>
                  <a:cubicBezTo>
                    <a:pt x="269274" y="72758"/>
                    <a:pt x="268134" y="81902"/>
                    <a:pt x="257679" y="87903"/>
                  </a:cubicBezTo>
                  <a:lnTo>
                    <a:pt x="152082" y="149053"/>
                  </a:lnTo>
                  <a:cubicBezTo>
                    <a:pt x="141218" y="155092"/>
                    <a:pt x="128139"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2650;p47">
              <a:extLst>
                <a:ext uri="{FF2B5EF4-FFF2-40B4-BE49-F238E27FC236}">
                  <a16:creationId xmlns:a16="http://schemas.microsoft.com/office/drawing/2014/main" id="{71C4F532-A93E-6502-8EB7-EDFFCE0ED7FB}"/>
                </a:ext>
              </a:extLst>
            </p:cNvPr>
            <p:cNvSpPr/>
            <p:nvPr/>
          </p:nvSpPr>
          <p:spPr>
            <a:xfrm>
              <a:off x="5224035" y="4062514"/>
              <a:ext cx="266528" cy="154092"/>
            </a:xfrm>
            <a:custGeom>
              <a:avLst/>
              <a:gdLst/>
              <a:ahLst/>
              <a:cxnLst/>
              <a:rect l="l" t="t" r="r" b="b"/>
              <a:pathLst>
                <a:path w="266528" h="154092" extrusionOk="0">
                  <a:moveTo>
                    <a:pt x="116819" y="150482"/>
                  </a:moveTo>
                  <a:lnTo>
                    <a:pt x="6089" y="86474"/>
                  </a:lnTo>
                  <a:cubicBezTo>
                    <a:pt x="-2940" y="81235"/>
                    <a:pt x="-1799" y="72091"/>
                    <a:pt x="8656" y="66091"/>
                  </a:cubicBezTo>
                  <a:lnTo>
                    <a:pt x="114348" y="4940"/>
                  </a:lnTo>
                  <a:cubicBezTo>
                    <a:pt x="125212" y="-1099"/>
                    <a:pt x="138290" y="-1632"/>
                    <a:pt x="149610" y="3511"/>
                  </a:cubicBezTo>
                  <a:lnTo>
                    <a:pt x="260245" y="67519"/>
                  </a:lnTo>
                  <a:cubicBezTo>
                    <a:pt x="269750" y="72758"/>
                    <a:pt x="268134" y="81902"/>
                    <a:pt x="257679" y="87903"/>
                  </a:cubicBezTo>
                  <a:lnTo>
                    <a:pt x="152367" y="149053"/>
                  </a:lnTo>
                  <a:cubicBezTo>
                    <a:pt x="141436" y="155226"/>
                    <a:pt x="128206" y="155759"/>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2651;p47">
              <a:extLst>
                <a:ext uri="{FF2B5EF4-FFF2-40B4-BE49-F238E27FC236}">
                  <a16:creationId xmlns:a16="http://schemas.microsoft.com/office/drawing/2014/main" id="{DE276301-E644-340A-1664-544AE925B553}"/>
                </a:ext>
              </a:extLst>
            </p:cNvPr>
            <p:cNvSpPr/>
            <p:nvPr/>
          </p:nvSpPr>
          <p:spPr>
            <a:xfrm>
              <a:off x="5380534" y="4153137"/>
              <a:ext cx="266473" cy="154041"/>
            </a:xfrm>
            <a:custGeom>
              <a:avLst/>
              <a:gdLst/>
              <a:ahLst/>
              <a:cxnLst/>
              <a:rect l="l" t="t" r="r" b="b"/>
              <a:pathLst>
                <a:path w="266473" h="154041" extrusionOk="0">
                  <a:moveTo>
                    <a:pt x="116958" y="150537"/>
                  </a:moveTo>
                  <a:lnTo>
                    <a:pt x="6324" y="86434"/>
                  </a:lnTo>
                  <a:cubicBezTo>
                    <a:pt x="-3181" y="81195"/>
                    <a:pt x="-1660" y="72147"/>
                    <a:pt x="8795" y="66051"/>
                  </a:cubicBezTo>
                  <a:lnTo>
                    <a:pt x="114392" y="4995"/>
                  </a:lnTo>
                  <a:cubicBezTo>
                    <a:pt x="125247" y="-1082"/>
                    <a:pt x="138325" y="-1644"/>
                    <a:pt x="149655" y="3472"/>
                  </a:cubicBezTo>
                  <a:lnTo>
                    <a:pt x="260384" y="67575"/>
                  </a:lnTo>
                  <a:cubicBezTo>
                    <a:pt x="269414" y="72814"/>
                    <a:pt x="268273" y="81862"/>
                    <a:pt x="257818" y="87958"/>
                  </a:cubicBezTo>
                  <a:lnTo>
                    <a:pt x="152221" y="149014"/>
                  </a:lnTo>
                  <a:cubicBezTo>
                    <a:pt x="141386" y="155129"/>
                    <a:pt x="128279" y="155700"/>
                    <a:pt x="116958"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2652;p47">
              <a:extLst>
                <a:ext uri="{FF2B5EF4-FFF2-40B4-BE49-F238E27FC236}">
                  <a16:creationId xmlns:a16="http://schemas.microsoft.com/office/drawing/2014/main" id="{5F0D2437-4E8F-0470-5270-8ABA8F0D5466}"/>
                </a:ext>
              </a:extLst>
            </p:cNvPr>
            <p:cNvSpPr/>
            <p:nvPr/>
          </p:nvSpPr>
          <p:spPr>
            <a:xfrm>
              <a:off x="5537405" y="4243783"/>
              <a:ext cx="341715" cy="197836"/>
            </a:xfrm>
            <a:custGeom>
              <a:avLst/>
              <a:gdLst/>
              <a:ahLst/>
              <a:cxnLst/>
              <a:rect l="l" t="t" r="r" b="b"/>
              <a:pathLst>
                <a:path w="341715" h="197836" extrusionOk="0">
                  <a:moveTo>
                    <a:pt x="192287" y="194194"/>
                  </a:moveTo>
                  <a:lnTo>
                    <a:pt x="6089" y="86466"/>
                  </a:lnTo>
                  <a:cubicBezTo>
                    <a:pt x="-2940" y="81228"/>
                    <a:pt x="-1799" y="72083"/>
                    <a:pt x="8656" y="66083"/>
                  </a:cubicBezTo>
                  <a:lnTo>
                    <a:pt x="114633" y="5028"/>
                  </a:lnTo>
                  <a:cubicBezTo>
                    <a:pt x="125469" y="-1087"/>
                    <a:pt x="138576" y="-1659"/>
                    <a:pt x="149896" y="3504"/>
                  </a:cubicBezTo>
                  <a:lnTo>
                    <a:pt x="335617" y="111517"/>
                  </a:lnTo>
                  <a:cubicBezTo>
                    <a:pt x="344647" y="116756"/>
                    <a:pt x="343506" y="125900"/>
                    <a:pt x="333146" y="131901"/>
                  </a:cubicBezTo>
                  <a:lnTo>
                    <a:pt x="227454" y="193051"/>
                  </a:lnTo>
                  <a:cubicBezTo>
                    <a:pt x="216581" y="199004"/>
                    <a:pt x="203531" y="199423"/>
                    <a:pt x="192287"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2653;p47">
              <a:extLst>
                <a:ext uri="{FF2B5EF4-FFF2-40B4-BE49-F238E27FC236}">
                  <a16:creationId xmlns:a16="http://schemas.microsoft.com/office/drawing/2014/main" id="{ACDEE2CA-2D30-0211-2C8E-44C104B86784}"/>
                </a:ext>
              </a:extLst>
            </p:cNvPr>
            <p:cNvSpPr/>
            <p:nvPr/>
          </p:nvSpPr>
          <p:spPr>
            <a:xfrm>
              <a:off x="3580766" y="3287750"/>
              <a:ext cx="266442" cy="153846"/>
            </a:xfrm>
            <a:custGeom>
              <a:avLst/>
              <a:gdLst/>
              <a:ahLst/>
              <a:cxnLst/>
              <a:rect l="l" t="t" r="r" b="b"/>
              <a:pathLst>
                <a:path w="266442" h="153846" extrusionOk="0">
                  <a:moveTo>
                    <a:pt x="117013" y="150292"/>
                  </a:moveTo>
                  <a:lnTo>
                    <a:pt x="6284" y="86474"/>
                  </a:lnTo>
                  <a:cubicBezTo>
                    <a:pt x="-3221" y="81235"/>
                    <a:pt x="-1605" y="72091"/>
                    <a:pt x="8850" y="66090"/>
                  </a:cubicBezTo>
                  <a:lnTo>
                    <a:pt x="114447" y="4940"/>
                  </a:lnTo>
                  <a:cubicBezTo>
                    <a:pt x="125311" y="-1099"/>
                    <a:pt x="138389" y="-1632"/>
                    <a:pt x="149709" y="3511"/>
                  </a:cubicBezTo>
                  <a:lnTo>
                    <a:pt x="260344" y="67424"/>
                  </a:lnTo>
                  <a:cubicBezTo>
                    <a:pt x="269373" y="72663"/>
                    <a:pt x="268233" y="81807"/>
                    <a:pt x="257873" y="87808"/>
                  </a:cubicBezTo>
                  <a:lnTo>
                    <a:pt x="152181" y="148958"/>
                  </a:lnTo>
                  <a:cubicBezTo>
                    <a:pt x="141336" y="154968"/>
                    <a:pt x="128286" y="155464"/>
                    <a:pt x="11701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2654;p47">
              <a:extLst>
                <a:ext uri="{FF2B5EF4-FFF2-40B4-BE49-F238E27FC236}">
                  <a16:creationId xmlns:a16="http://schemas.microsoft.com/office/drawing/2014/main" id="{DE367592-F24A-56E7-8342-E73814FF174C}"/>
                </a:ext>
              </a:extLst>
            </p:cNvPr>
            <p:cNvSpPr/>
            <p:nvPr/>
          </p:nvSpPr>
          <p:spPr>
            <a:xfrm>
              <a:off x="3737968" y="3378809"/>
              <a:ext cx="266343" cy="153636"/>
            </a:xfrm>
            <a:custGeom>
              <a:avLst/>
              <a:gdLst/>
              <a:ahLst/>
              <a:cxnLst/>
              <a:rect l="l" t="t" r="r" b="b"/>
              <a:pathLst>
                <a:path w="266343" h="153636" extrusionOk="0">
                  <a:moveTo>
                    <a:pt x="116733" y="150101"/>
                  </a:moveTo>
                  <a:lnTo>
                    <a:pt x="6098" y="86093"/>
                  </a:lnTo>
                  <a:cubicBezTo>
                    <a:pt x="-2931" y="80854"/>
                    <a:pt x="-1790" y="71710"/>
                    <a:pt x="8570" y="65710"/>
                  </a:cubicBezTo>
                  <a:lnTo>
                    <a:pt x="114262" y="4940"/>
                  </a:lnTo>
                  <a:cubicBezTo>
                    <a:pt x="125097" y="-1099"/>
                    <a:pt x="138147" y="-1632"/>
                    <a:pt x="149429" y="3511"/>
                  </a:cubicBezTo>
                  <a:lnTo>
                    <a:pt x="260254" y="67138"/>
                  </a:lnTo>
                  <a:cubicBezTo>
                    <a:pt x="269283" y="72377"/>
                    <a:pt x="268143" y="81521"/>
                    <a:pt x="257688" y="87522"/>
                  </a:cubicBezTo>
                  <a:lnTo>
                    <a:pt x="152091" y="148672"/>
                  </a:lnTo>
                  <a:cubicBezTo>
                    <a:pt x="141198" y="154749"/>
                    <a:pt x="128072" y="155273"/>
                    <a:pt x="11673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2655;p47">
              <a:extLst>
                <a:ext uri="{FF2B5EF4-FFF2-40B4-BE49-F238E27FC236}">
                  <a16:creationId xmlns:a16="http://schemas.microsoft.com/office/drawing/2014/main" id="{096E00EE-BA4F-A1C0-1487-703E91C54A31}"/>
                </a:ext>
              </a:extLst>
            </p:cNvPr>
            <p:cNvSpPr/>
            <p:nvPr/>
          </p:nvSpPr>
          <p:spPr>
            <a:xfrm>
              <a:off x="3894706" y="3469202"/>
              <a:ext cx="266442" cy="153993"/>
            </a:xfrm>
            <a:custGeom>
              <a:avLst/>
              <a:gdLst/>
              <a:ahLst/>
              <a:cxnLst/>
              <a:rect l="l" t="t" r="r" b="b"/>
              <a:pathLst>
                <a:path w="266442"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233" y="81902"/>
                    <a:pt x="257873"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2656;p47">
              <a:extLst>
                <a:ext uri="{FF2B5EF4-FFF2-40B4-BE49-F238E27FC236}">
                  <a16:creationId xmlns:a16="http://schemas.microsoft.com/office/drawing/2014/main" id="{80ACAC0E-207B-359B-A03A-271CAAE64C3B}"/>
                </a:ext>
              </a:extLst>
            </p:cNvPr>
            <p:cNvSpPr/>
            <p:nvPr/>
          </p:nvSpPr>
          <p:spPr>
            <a:xfrm>
              <a:off x="4051822" y="3559729"/>
              <a:ext cx="266144" cy="154280"/>
            </a:xfrm>
            <a:custGeom>
              <a:avLst/>
              <a:gdLst/>
              <a:ahLst/>
              <a:cxnLst/>
              <a:rect l="l" t="t" r="r" b="b"/>
              <a:pathLst>
                <a:path w="266144" h="154280" extrusionOk="0">
                  <a:moveTo>
                    <a:pt x="116819" y="150823"/>
                  </a:moveTo>
                  <a:lnTo>
                    <a:pt x="6090" y="86720"/>
                  </a:lnTo>
                  <a:cubicBezTo>
                    <a:pt x="-2940" y="81576"/>
                    <a:pt x="-1799" y="72432"/>
                    <a:pt x="8656" y="66336"/>
                  </a:cubicBezTo>
                  <a:lnTo>
                    <a:pt x="114253" y="4995"/>
                  </a:lnTo>
                  <a:cubicBezTo>
                    <a:pt x="125107" y="-1082"/>
                    <a:pt x="138186" y="-1643"/>
                    <a:pt x="149515" y="3471"/>
                  </a:cubicBezTo>
                  <a:lnTo>
                    <a:pt x="260055" y="67860"/>
                  </a:lnTo>
                  <a:cubicBezTo>
                    <a:pt x="269084" y="73099"/>
                    <a:pt x="267944" y="82148"/>
                    <a:pt x="257489" y="88244"/>
                  </a:cubicBezTo>
                  <a:lnTo>
                    <a:pt x="151892" y="149299"/>
                  </a:lnTo>
                  <a:cubicBezTo>
                    <a:pt x="141104" y="155357"/>
                    <a:pt x="128092" y="155919"/>
                    <a:pt x="116819" y="15082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2657;p47">
              <a:extLst>
                <a:ext uri="{FF2B5EF4-FFF2-40B4-BE49-F238E27FC236}">
                  <a16:creationId xmlns:a16="http://schemas.microsoft.com/office/drawing/2014/main" id="{80E0F100-11D4-D448-0835-43DBCABB10F3}"/>
                </a:ext>
              </a:extLst>
            </p:cNvPr>
            <p:cNvSpPr/>
            <p:nvPr/>
          </p:nvSpPr>
          <p:spPr>
            <a:xfrm>
              <a:off x="4207595" y="3649708"/>
              <a:ext cx="266442" cy="154372"/>
            </a:xfrm>
            <a:custGeom>
              <a:avLst/>
              <a:gdLst/>
              <a:ahLst/>
              <a:cxnLst/>
              <a:rect l="l" t="t" r="r" b="b"/>
              <a:pathLst>
                <a:path w="266442" h="154372" extrusionOk="0">
                  <a:moveTo>
                    <a:pt x="116733" y="150950"/>
                  </a:moveTo>
                  <a:lnTo>
                    <a:pt x="6098" y="86466"/>
                  </a:lnTo>
                  <a:cubicBezTo>
                    <a:pt x="-2931" y="81228"/>
                    <a:pt x="-1790" y="72179"/>
                    <a:pt x="8570" y="66083"/>
                  </a:cubicBezTo>
                  <a:lnTo>
                    <a:pt x="114262" y="5028"/>
                  </a:lnTo>
                  <a:cubicBezTo>
                    <a:pt x="125069" y="-1087"/>
                    <a:pt x="138138" y="-1659"/>
                    <a:pt x="149429" y="3504"/>
                  </a:cubicBezTo>
                  <a:lnTo>
                    <a:pt x="260159" y="67607"/>
                  </a:lnTo>
                  <a:cubicBezTo>
                    <a:pt x="269664" y="72750"/>
                    <a:pt x="268048" y="81894"/>
                    <a:pt x="257593" y="87990"/>
                  </a:cubicBezTo>
                  <a:lnTo>
                    <a:pt x="151805" y="149426"/>
                  </a:lnTo>
                  <a:cubicBezTo>
                    <a:pt x="141008" y="155437"/>
                    <a:pt x="128015" y="155999"/>
                    <a:pt x="116733" y="15095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2658;p47">
              <a:extLst>
                <a:ext uri="{FF2B5EF4-FFF2-40B4-BE49-F238E27FC236}">
                  <a16:creationId xmlns:a16="http://schemas.microsoft.com/office/drawing/2014/main" id="{0AE67579-10DE-934C-B0B4-17FEDCBA9AC2}"/>
                </a:ext>
              </a:extLst>
            </p:cNvPr>
            <p:cNvSpPr/>
            <p:nvPr/>
          </p:nvSpPr>
          <p:spPr>
            <a:xfrm>
              <a:off x="4364526" y="3740759"/>
              <a:ext cx="266248" cy="154101"/>
            </a:xfrm>
            <a:custGeom>
              <a:avLst/>
              <a:gdLst/>
              <a:ahLst/>
              <a:cxnLst/>
              <a:rect l="l" t="t" r="r" b="b"/>
              <a:pathLst>
                <a:path w="266248" h="154101" extrusionOk="0">
                  <a:moveTo>
                    <a:pt x="116819" y="150672"/>
                  </a:moveTo>
                  <a:lnTo>
                    <a:pt x="6089" y="86664"/>
                  </a:lnTo>
                  <a:cubicBezTo>
                    <a:pt x="-2940" y="81426"/>
                    <a:pt x="-1799" y="72282"/>
                    <a:pt x="8656" y="6628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89" y="155159"/>
                    <a:pt x="128130" y="155759"/>
                    <a:pt x="116819"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2659;p47">
              <a:extLst>
                <a:ext uri="{FF2B5EF4-FFF2-40B4-BE49-F238E27FC236}">
                  <a16:creationId xmlns:a16="http://schemas.microsoft.com/office/drawing/2014/main" id="{3553F5FB-206E-B127-6CE1-E58412539F34}"/>
                </a:ext>
              </a:extLst>
            </p:cNvPr>
            <p:cNvSpPr/>
            <p:nvPr/>
          </p:nvSpPr>
          <p:spPr>
            <a:xfrm>
              <a:off x="4521449" y="3831731"/>
              <a:ext cx="266334" cy="153985"/>
            </a:xfrm>
            <a:custGeom>
              <a:avLst/>
              <a:gdLst/>
              <a:ahLst/>
              <a:cxnLst/>
              <a:rect l="l" t="t" r="r" b="b"/>
              <a:pathLst>
                <a:path w="266334" h="153985" extrusionOk="0">
                  <a:moveTo>
                    <a:pt x="116819" y="150474"/>
                  </a:moveTo>
                  <a:lnTo>
                    <a:pt x="6090" y="86466"/>
                  </a:lnTo>
                  <a:cubicBezTo>
                    <a:pt x="-2940" y="81228"/>
                    <a:pt x="-1799" y="72084"/>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18" y="155084"/>
                    <a:pt x="128140"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2660;p47">
              <a:extLst>
                <a:ext uri="{FF2B5EF4-FFF2-40B4-BE49-F238E27FC236}">
                  <a16:creationId xmlns:a16="http://schemas.microsoft.com/office/drawing/2014/main" id="{B4F75AFF-3ABF-220C-BBBD-BACE0E33BAF5}"/>
                </a:ext>
              </a:extLst>
            </p:cNvPr>
            <p:cNvSpPr/>
            <p:nvPr/>
          </p:nvSpPr>
          <p:spPr>
            <a:xfrm>
              <a:off x="4678466" y="3922592"/>
              <a:ext cx="266239" cy="153993"/>
            </a:xfrm>
            <a:custGeom>
              <a:avLst/>
              <a:gdLst/>
              <a:ahLst/>
              <a:cxnLst/>
              <a:rect l="l" t="t" r="r" b="b"/>
              <a:pathLst>
                <a:path w="266239" h="153993" extrusionOk="0">
                  <a:moveTo>
                    <a:pt x="116724" y="150482"/>
                  </a:moveTo>
                  <a:lnTo>
                    <a:pt x="6089" y="86474"/>
                  </a:lnTo>
                  <a:cubicBezTo>
                    <a:pt x="-2940" y="81235"/>
                    <a:pt x="-1799" y="72091"/>
                    <a:pt x="8656" y="66091"/>
                  </a:cubicBezTo>
                  <a:lnTo>
                    <a:pt x="114253" y="4940"/>
                  </a:lnTo>
                  <a:cubicBezTo>
                    <a:pt x="125088" y="-1099"/>
                    <a:pt x="138138" y="-1632"/>
                    <a:pt x="149420" y="3511"/>
                  </a:cubicBezTo>
                  <a:lnTo>
                    <a:pt x="260150" y="67519"/>
                  </a:lnTo>
                  <a:cubicBezTo>
                    <a:pt x="269180" y="72758"/>
                    <a:pt x="268039" y="81902"/>
                    <a:pt x="257584" y="87903"/>
                  </a:cubicBezTo>
                  <a:lnTo>
                    <a:pt x="151987" y="149053"/>
                  </a:lnTo>
                  <a:cubicBezTo>
                    <a:pt x="141123" y="155092"/>
                    <a:pt x="128044" y="155626"/>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2661;p47">
              <a:extLst>
                <a:ext uri="{FF2B5EF4-FFF2-40B4-BE49-F238E27FC236}">
                  <a16:creationId xmlns:a16="http://schemas.microsoft.com/office/drawing/2014/main" id="{48B1FBC2-2B3D-0E85-9264-8FD150A41E27}"/>
                </a:ext>
              </a:extLst>
            </p:cNvPr>
            <p:cNvSpPr/>
            <p:nvPr/>
          </p:nvSpPr>
          <p:spPr>
            <a:xfrm>
              <a:off x="4835195" y="4013365"/>
              <a:ext cx="266474" cy="153993"/>
            </a:xfrm>
            <a:custGeom>
              <a:avLst/>
              <a:gdLst/>
              <a:ahLst/>
              <a:cxnLst/>
              <a:rect l="l" t="t" r="r" b="b"/>
              <a:pathLst>
                <a:path w="266474"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2662;p47">
              <a:extLst>
                <a:ext uri="{FF2B5EF4-FFF2-40B4-BE49-F238E27FC236}">
                  <a16:creationId xmlns:a16="http://schemas.microsoft.com/office/drawing/2014/main" id="{6D31E894-F2F7-887A-5A6C-A60B68D4BABB}"/>
                </a:ext>
              </a:extLst>
            </p:cNvPr>
            <p:cNvSpPr/>
            <p:nvPr/>
          </p:nvSpPr>
          <p:spPr>
            <a:xfrm>
              <a:off x="4992397" y="4104213"/>
              <a:ext cx="266533" cy="154079"/>
            </a:xfrm>
            <a:custGeom>
              <a:avLst/>
              <a:gdLst/>
              <a:ahLst/>
              <a:cxnLst/>
              <a:rect l="l" t="t" r="r" b="b"/>
              <a:pathLst>
                <a:path w="266533" h="154079" extrusionOk="0">
                  <a:moveTo>
                    <a:pt x="116733" y="150502"/>
                  </a:moveTo>
                  <a:lnTo>
                    <a:pt x="6098" y="86399"/>
                  </a:lnTo>
                  <a:cubicBezTo>
                    <a:pt x="-2931" y="81255"/>
                    <a:pt x="-1790" y="72111"/>
                    <a:pt x="8570" y="66015"/>
                  </a:cubicBezTo>
                  <a:lnTo>
                    <a:pt x="114262" y="4960"/>
                  </a:lnTo>
                  <a:cubicBezTo>
                    <a:pt x="125088" y="-1069"/>
                    <a:pt x="138119" y="-1631"/>
                    <a:pt x="149429" y="3436"/>
                  </a:cubicBezTo>
                  <a:lnTo>
                    <a:pt x="260444" y="67539"/>
                  </a:lnTo>
                  <a:cubicBezTo>
                    <a:pt x="269474" y="72778"/>
                    <a:pt x="268333" y="81922"/>
                    <a:pt x="257878" y="87923"/>
                  </a:cubicBezTo>
                  <a:lnTo>
                    <a:pt x="152281" y="148978"/>
                  </a:lnTo>
                  <a:cubicBezTo>
                    <a:pt x="141369" y="155198"/>
                    <a:pt x="128139" y="155760"/>
                    <a:pt x="116733" y="1505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2663;p47">
              <a:extLst>
                <a:ext uri="{FF2B5EF4-FFF2-40B4-BE49-F238E27FC236}">
                  <a16:creationId xmlns:a16="http://schemas.microsoft.com/office/drawing/2014/main" id="{5332E38D-5401-BECC-2EBF-4DDCC2F000C5}"/>
                </a:ext>
              </a:extLst>
            </p:cNvPr>
            <p:cNvSpPr/>
            <p:nvPr/>
          </p:nvSpPr>
          <p:spPr>
            <a:xfrm>
              <a:off x="5149329" y="4195292"/>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2664;p47">
              <a:extLst>
                <a:ext uri="{FF2B5EF4-FFF2-40B4-BE49-F238E27FC236}">
                  <a16:creationId xmlns:a16="http://schemas.microsoft.com/office/drawing/2014/main" id="{B1CDA44F-4CA5-3A97-4424-CB1028E5ECA9}"/>
                </a:ext>
              </a:extLst>
            </p:cNvPr>
            <p:cNvSpPr/>
            <p:nvPr/>
          </p:nvSpPr>
          <p:spPr>
            <a:xfrm>
              <a:off x="5306305" y="4285820"/>
              <a:ext cx="266280" cy="154040"/>
            </a:xfrm>
            <a:custGeom>
              <a:avLst/>
              <a:gdLst/>
              <a:ahLst/>
              <a:cxnLst/>
              <a:rect l="l" t="t" r="r" b="b"/>
              <a:pathLst>
                <a:path w="266280" h="154040" extrusionOk="0">
                  <a:moveTo>
                    <a:pt x="116765" y="150537"/>
                  </a:moveTo>
                  <a:lnTo>
                    <a:pt x="6130" y="86434"/>
                  </a:lnTo>
                  <a:cubicBezTo>
                    <a:pt x="-2899" y="81195"/>
                    <a:pt x="-1853" y="72147"/>
                    <a:pt x="8602" y="66051"/>
                  </a:cubicBezTo>
                  <a:lnTo>
                    <a:pt x="114199" y="4995"/>
                  </a:lnTo>
                  <a:cubicBezTo>
                    <a:pt x="125053" y="-1081"/>
                    <a:pt x="138132" y="-1644"/>
                    <a:pt x="149461" y="3471"/>
                  </a:cubicBezTo>
                  <a:lnTo>
                    <a:pt x="260191" y="67575"/>
                  </a:lnTo>
                  <a:cubicBezTo>
                    <a:pt x="269221" y="72813"/>
                    <a:pt x="268080" y="81862"/>
                    <a:pt x="257625" y="87958"/>
                  </a:cubicBezTo>
                  <a:lnTo>
                    <a:pt x="152028" y="149013"/>
                  </a:lnTo>
                  <a:cubicBezTo>
                    <a:pt x="141192" y="155128"/>
                    <a:pt x="128085" y="155700"/>
                    <a:pt x="116765"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2665;p47">
              <a:extLst>
                <a:ext uri="{FF2B5EF4-FFF2-40B4-BE49-F238E27FC236}">
                  <a16:creationId xmlns:a16="http://schemas.microsoft.com/office/drawing/2014/main" id="{C97253C6-7F83-9EDE-245E-5B2EF6AE0132}"/>
                </a:ext>
              </a:extLst>
            </p:cNvPr>
            <p:cNvSpPr/>
            <p:nvPr/>
          </p:nvSpPr>
          <p:spPr>
            <a:xfrm>
              <a:off x="3348561" y="3153075"/>
              <a:ext cx="342095" cy="197622"/>
            </a:xfrm>
            <a:custGeom>
              <a:avLst/>
              <a:gdLst/>
              <a:ahLst/>
              <a:cxnLst/>
              <a:rect l="l" t="t" r="r" b="b"/>
              <a:pathLst>
                <a:path w="342095" h="197622" extrusionOk="0">
                  <a:moveTo>
                    <a:pt x="192200" y="194194"/>
                  </a:moveTo>
                  <a:lnTo>
                    <a:pt x="6098" y="86466"/>
                  </a:lnTo>
                  <a:cubicBezTo>
                    <a:pt x="-2931" y="81228"/>
                    <a:pt x="-1790" y="72179"/>
                    <a:pt x="8570" y="66083"/>
                  </a:cubicBezTo>
                  <a:lnTo>
                    <a:pt x="114262" y="5028"/>
                  </a:lnTo>
                  <a:cubicBezTo>
                    <a:pt x="125069" y="-1087"/>
                    <a:pt x="138138" y="-1659"/>
                    <a:pt x="149429" y="3504"/>
                  </a:cubicBezTo>
                  <a:lnTo>
                    <a:pt x="336006" y="111231"/>
                  </a:lnTo>
                  <a:cubicBezTo>
                    <a:pt x="345036" y="116470"/>
                    <a:pt x="343895" y="125614"/>
                    <a:pt x="333440" y="131615"/>
                  </a:cubicBezTo>
                  <a:lnTo>
                    <a:pt x="227463" y="192575"/>
                  </a:lnTo>
                  <a:cubicBezTo>
                    <a:pt x="216627" y="198680"/>
                    <a:pt x="203549" y="199281"/>
                    <a:pt x="192200"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2666;p47">
              <a:extLst>
                <a:ext uri="{FF2B5EF4-FFF2-40B4-BE49-F238E27FC236}">
                  <a16:creationId xmlns:a16="http://schemas.microsoft.com/office/drawing/2014/main" id="{C274546E-76A2-7E8B-97DA-FBBDB9E2C3A5}"/>
                </a:ext>
              </a:extLst>
            </p:cNvPr>
            <p:cNvSpPr/>
            <p:nvPr/>
          </p:nvSpPr>
          <p:spPr>
            <a:xfrm>
              <a:off x="5350264" y="4375807"/>
              <a:ext cx="378572" cy="242223"/>
            </a:xfrm>
            <a:custGeom>
              <a:avLst/>
              <a:gdLst/>
              <a:ahLst/>
              <a:cxnLst/>
              <a:rect l="l" t="t" r="r" b="b"/>
              <a:pathLst>
                <a:path w="378572" h="242223" extrusionOk="0">
                  <a:moveTo>
                    <a:pt x="371823" y="67980"/>
                  </a:moveTo>
                  <a:lnTo>
                    <a:pt x="261189" y="3972"/>
                  </a:lnTo>
                  <a:cubicBezTo>
                    <a:pt x="250867" y="-1324"/>
                    <a:pt x="238625" y="-1324"/>
                    <a:pt x="228303" y="3972"/>
                  </a:cubicBezTo>
                  <a:lnTo>
                    <a:pt x="116718" y="68551"/>
                  </a:lnTo>
                  <a:cubicBezTo>
                    <a:pt x="107213" y="73790"/>
                    <a:pt x="107213" y="82267"/>
                    <a:pt x="116718" y="87601"/>
                  </a:cubicBezTo>
                  <a:lnTo>
                    <a:pt x="125557" y="92745"/>
                  </a:lnTo>
                  <a:cubicBezTo>
                    <a:pt x="133921" y="97507"/>
                    <a:pt x="133826" y="105413"/>
                    <a:pt x="125557" y="110271"/>
                  </a:cubicBezTo>
                  <a:lnTo>
                    <a:pt x="7129" y="178470"/>
                  </a:lnTo>
                  <a:cubicBezTo>
                    <a:pt x="-2376" y="183804"/>
                    <a:pt x="-2376" y="192281"/>
                    <a:pt x="7129" y="197520"/>
                  </a:cubicBezTo>
                  <a:lnTo>
                    <a:pt x="77558" y="238287"/>
                  </a:lnTo>
                  <a:cubicBezTo>
                    <a:pt x="87861" y="243535"/>
                    <a:pt x="100046" y="243535"/>
                    <a:pt x="110349" y="238287"/>
                  </a:cubicBezTo>
                  <a:lnTo>
                    <a:pt x="220794" y="174469"/>
                  </a:lnTo>
                  <a:lnTo>
                    <a:pt x="243605" y="161229"/>
                  </a:lnTo>
                  <a:lnTo>
                    <a:pt x="260048" y="151704"/>
                  </a:lnTo>
                  <a:lnTo>
                    <a:pt x="276587" y="142179"/>
                  </a:lnTo>
                  <a:lnTo>
                    <a:pt x="371633" y="87220"/>
                  </a:lnTo>
                  <a:cubicBezTo>
                    <a:pt x="380853" y="81696"/>
                    <a:pt x="380853" y="73219"/>
                    <a:pt x="371823" y="6798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2667;p47">
              <a:extLst>
                <a:ext uri="{FF2B5EF4-FFF2-40B4-BE49-F238E27FC236}">
                  <a16:creationId xmlns:a16="http://schemas.microsoft.com/office/drawing/2014/main" id="{0F317818-A863-0984-43B0-89B46EB21F10}"/>
                </a:ext>
              </a:extLst>
            </p:cNvPr>
            <p:cNvSpPr/>
            <p:nvPr/>
          </p:nvSpPr>
          <p:spPr>
            <a:xfrm>
              <a:off x="2893378" y="3416909"/>
              <a:ext cx="266442" cy="154101"/>
            </a:xfrm>
            <a:custGeom>
              <a:avLst/>
              <a:gdLst/>
              <a:ahLst/>
              <a:cxnLst/>
              <a:rect l="l" t="t" r="r" b="b"/>
              <a:pathLst>
                <a:path w="266442" h="154101" extrusionOk="0">
                  <a:moveTo>
                    <a:pt x="116927" y="150672"/>
                  </a:moveTo>
                  <a:lnTo>
                    <a:pt x="6292" y="86664"/>
                  </a:lnTo>
                  <a:cubicBezTo>
                    <a:pt x="-3212" y="81426"/>
                    <a:pt x="-1597" y="72282"/>
                    <a:pt x="8763" y="66281"/>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54" y="155159"/>
                    <a:pt x="128275" y="155759"/>
                    <a:pt x="116927"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2668;p47">
              <a:extLst>
                <a:ext uri="{FF2B5EF4-FFF2-40B4-BE49-F238E27FC236}">
                  <a16:creationId xmlns:a16="http://schemas.microsoft.com/office/drawing/2014/main" id="{274A98B5-79BE-EDEE-7BE0-5C889E9A3B87}"/>
                </a:ext>
              </a:extLst>
            </p:cNvPr>
            <p:cNvSpPr/>
            <p:nvPr/>
          </p:nvSpPr>
          <p:spPr>
            <a:xfrm>
              <a:off x="3049635" y="3507492"/>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2669;p47">
              <a:extLst>
                <a:ext uri="{FF2B5EF4-FFF2-40B4-BE49-F238E27FC236}">
                  <a16:creationId xmlns:a16="http://schemas.microsoft.com/office/drawing/2014/main" id="{6C2FC3E2-8D71-6735-83C7-764830335CBE}"/>
                </a:ext>
              </a:extLst>
            </p:cNvPr>
            <p:cNvSpPr/>
            <p:nvPr/>
          </p:nvSpPr>
          <p:spPr>
            <a:xfrm>
              <a:off x="3205860" y="3597884"/>
              <a:ext cx="266188" cy="153922"/>
            </a:xfrm>
            <a:custGeom>
              <a:avLst/>
              <a:gdLst/>
              <a:ahLst/>
              <a:cxnLst/>
              <a:rect l="l" t="t" r="r" b="b"/>
              <a:pathLst>
                <a:path w="266188" h="153922" extrusionOk="0">
                  <a:moveTo>
                    <a:pt x="116959" y="150482"/>
                  </a:moveTo>
                  <a:lnTo>
                    <a:pt x="6324" y="86474"/>
                  </a:lnTo>
                  <a:cubicBezTo>
                    <a:pt x="-3181" y="81235"/>
                    <a:pt x="-1660" y="72091"/>
                    <a:pt x="8795" y="66091"/>
                  </a:cubicBezTo>
                  <a:lnTo>
                    <a:pt x="114392" y="4940"/>
                  </a:lnTo>
                  <a:cubicBezTo>
                    <a:pt x="125256" y="-1099"/>
                    <a:pt x="138335" y="-1632"/>
                    <a:pt x="149655" y="3511"/>
                  </a:cubicBezTo>
                  <a:lnTo>
                    <a:pt x="260099" y="67519"/>
                  </a:lnTo>
                  <a:cubicBezTo>
                    <a:pt x="269129" y="72758"/>
                    <a:pt x="267988" y="81902"/>
                    <a:pt x="257533" y="87903"/>
                  </a:cubicBezTo>
                  <a:lnTo>
                    <a:pt x="151936" y="149053"/>
                  </a:lnTo>
                  <a:cubicBezTo>
                    <a:pt x="141148" y="154997"/>
                    <a:pt x="128193" y="155530"/>
                    <a:pt x="11695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2670;p47">
              <a:extLst>
                <a:ext uri="{FF2B5EF4-FFF2-40B4-BE49-F238E27FC236}">
                  <a16:creationId xmlns:a16="http://schemas.microsoft.com/office/drawing/2014/main" id="{BEFDB8F5-A3C0-5D98-B5BB-F69EF523AF30}"/>
                </a:ext>
              </a:extLst>
            </p:cNvPr>
            <p:cNvSpPr/>
            <p:nvPr/>
          </p:nvSpPr>
          <p:spPr>
            <a:xfrm>
              <a:off x="4536462" y="4367735"/>
              <a:ext cx="266437" cy="154256"/>
            </a:xfrm>
            <a:custGeom>
              <a:avLst/>
              <a:gdLst/>
              <a:ahLst/>
              <a:cxnLst/>
              <a:rect l="l" t="t" r="r" b="b"/>
              <a:pathLst>
                <a:path w="266437" h="154256" extrusionOk="0">
                  <a:moveTo>
                    <a:pt x="117013" y="150537"/>
                  </a:moveTo>
                  <a:lnTo>
                    <a:pt x="6284" y="86434"/>
                  </a:lnTo>
                  <a:cubicBezTo>
                    <a:pt x="-3221" y="81291"/>
                    <a:pt x="-1605" y="72147"/>
                    <a:pt x="8850" y="66051"/>
                  </a:cubicBezTo>
                  <a:lnTo>
                    <a:pt x="114447" y="4995"/>
                  </a:lnTo>
                  <a:cubicBezTo>
                    <a:pt x="125301" y="-1082"/>
                    <a:pt x="138380" y="-1644"/>
                    <a:pt x="149709" y="3472"/>
                  </a:cubicBezTo>
                  <a:lnTo>
                    <a:pt x="260154" y="67575"/>
                  </a:lnTo>
                  <a:cubicBezTo>
                    <a:pt x="269659" y="72814"/>
                    <a:pt x="268043" y="81862"/>
                    <a:pt x="257588" y="87958"/>
                  </a:cubicBezTo>
                  <a:lnTo>
                    <a:pt x="152181" y="149490"/>
                  </a:lnTo>
                  <a:cubicBezTo>
                    <a:pt x="141298" y="155452"/>
                    <a:pt x="128229" y="155843"/>
                    <a:pt x="117013"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2671;p47">
              <a:extLst>
                <a:ext uri="{FF2B5EF4-FFF2-40B4-BE49-F238E27FC236}">
                  <a16:creationId xmlns:a16="http://schemas.microsoft.com/office/drawing/2014/main" id="{98E43888-4AB5-BAFC-5A79-FEDE122E427E}"/>
                </a:ext>
              </a:extLst>
            </p:cNvPr>
            <p:cNvSpPr/>
            <p:nvPr/>
          </p:nvSpPr>
          <p:spPr>
            <a:xfrm>
              <a:off x="4692711" y="4458183"/>
              <a:ext cx="266636" cy="153993"/>
            </a:xfrm>
            <a:custGeom>
              <a:avLst/>
              <a:gdLst/>
              <a:ahLst/>
              <a:cxnLst/>
              <a:rect l="l" t="t" r="r" b="b"/>
              <a:pathLst>
                <a:path w="266636" h="153993" extrusionOk="0">
                  <a:moveTo>
                    <a:pt x="116927" y="150482"/>
                  </a:moveTo>
                  <a:lnTo>
                    <a:pt x="6292" y="86474"/>
                  </a:lnTo>
                  <a:cubicBezTo>
                    <a:pt x="-3212" y="81235"/>
                    <a:pt x="-1597" y="72091"/>
                    <a:pt x="8763" y="66090"/>
                  </a:cubicBezTo>
                  <a:lnTo>
                    <a:pt x="114455" y="4940"/>
                  </a:lnTo>
                  <a:cubicBezTo>
                    <a:pt x="125291" y="-1099"/>
                    <a:pt x="138341" y="-1632"/>
                    <a:pt x="149623" y="3511"/>
                  </a:cubicBezTo>
                  <a:lnTo>
                    <a:pt x="260352" y="67519"/>
                  </a:lnTo>
                  <a:cubicBezTo>
                    <a:pt x="269857" y="72758"/>
                    <a:pt x="268242"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2672;p47">
              <a:extLst>
                <a:ext uri="{FF2B5EF4-FFF2-40B4-BE49-F238E27FC236}">
                  <a16:creationId xmlns:a16="http://schemas.microsoft.com/office/drawing/2014/main" id="{98A1C330-5880-D298-5E4D-7C311A7BF736}"/>
                </a:ext>
              </a:extLst>
            </p:cNvPr>
            <p:cNvSpPr/>
            <p:nvPr/>
          </p:nvSpPr>
          <p:spPr>
            <a:xfrm>
              <a:off x="4849162" y="4548575"/>
              <a:ext cx="266442" cy="153993"/>
            </a:xfrm>
            <a:custGeom>
              <a:avLst/>
              <a:gdLst/>
              <a:ahLst/>
              <a:cxnLst/>
              <a:rect l="l" t="t" r="r" b="b"/>
              <a:pathLst>
                <a:path w="266442" h="153993" extrusionOk="0">
                  <a:moveTo>
                    <a:pt x="116733" y="150482"/>
                  </a:moveTo>
                  <a:lnTo>
                    <a:pt x="6099" y="86474"/>
                  </a:lnTo>
                  <a:cubicBezTo>
                    <a:pt x="-2931" y="81235"/>
                    <a:pt x="-1790" y="72091"/>
                    <a:pt x="8570" y="66091"/>
                  </a:cubicBezTo>
                  <a:lnTo>
                    <a:pt x="114262" y="4940"/>
                  </a:lnTo>
                  <a:cubicBezTo>
                    <a:pt x="125097" y="-1099"/>
                    <a:pt x="138147" y="-1632"/>
                    <a:pt x="149429" y="3511"/>
                  </a:cubicBezTo>
                  <a:lnTo>
                    <a:pt x="260159" y="67519"/>
                  </a:lnTo>
                  <a:cubicBezTo>
                    <a:pt x="269663" y="72758"/>
                    <a:pt x="268048" y="81902"/>
                    <a:pt x="257593" y="87903"/>
                  </a:cubicBezTo>
                  <a:lnTo>
                    <a:pt x="151995"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2673;p47">
              <a:extLst>
                <a:ext uri="{FF2B5EF4-FFF2-40B4-BE49-F238E27FC236}">
                  <a16:creationId xmlns:a16="http://schemas.microsoft.com/office/drawing/2014/main" id="{D6E83117-B9A5-DAE5-C1AF-9328EBE343D6}"/>
                </a:ext>
              </a:extLst>
            </p:cNvPr>
            <p:cNvSpPr/>
            <p:nvPr/>
          </p:nvSpPr>
          <p:spPr>
            <a:xfrm>
              <a:off x="5005419" y="4638967"/>
              <a:ext cx="266537" cy="154092"/>
            </a:xfrm>
            <a:custGeom>
              <a:avLst/>
              <a:gdLst/>
              <a:ahLst/>
              <a:cxnLst/>
              <a:rect l="l" t="t" r="r" b="b"/>
              <a:pathLst>
                <a:path w="266537" h="154092" extrusionOk="0">
                  <a:moveTo>
                    <a:pt x="116733" y="150482"/>
                  </a:moveTo>
                  <a:lnTo>
                    <a:pt x="6098" y="86474"/>
                  </a:lnTo>
                  <a:cubicBezTo>
                    <a:pt x="-2931" y="81235"/>
                    <a:pt x="-1790" y="72091"/>
                    <a:pt x="8570" y="66091"/>
                  </a:cubicBezTo>
                  <a:lnTo>
                    <a:pt x="114357" y="4940"/>
                  </a:lnTo>
                  <a:cubicBezTo>
                    <a:pt x="125192" y="-1099"/>
                    <a:pt x="138242" y="-1632"/>
                    <a:pt x="149524" y="3511"/>
                  </a:cubicBezTo>
                  <a:lnTo>
                    <a:pt x="260254" y="67519"/>
                  </a:lnTo>
                  <a:cubicBezTo>
                    <a:pt x="269759" y="72758"/>
                    <a:pt x="268143" y="81902"/>
                    <a:pt x="257688" y="87903"/>
                  </a:cubicBezTo>
                  <a:lnTo>
                    <a:pt x="152376" y="149053"/>
                  </a:lnTo>
                  <a:cubicBezTo>
                    <a:pt x="141407" y="155226"/>
                    <a:pt x="128158" y="155759"/>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2674;p47">
              <a:extLst>
                <a:ext uri="{FF2B5EF4-FFF2-40B4-BE49-F238E27FC236}">
                  <a16:creationId xmlns:a16="http://schemas.microsoft.com/office/drawing/2014/main" id="{BC76A039-1CD6-B2D5-FFB6-8A3795979BDF}"/>
                </a:ext>
              </a:extLst>
            </p:cNvPr>
            <p:cNvSpPr/>
            <p:nvPr/>
          </p:nvSpPr>
          <p:spPr>
            <a:xfrm>
              <a:off x="3362257" y="3688277"/>
              <a:ext cx="306733" cy="177321"/>
            </a:xfrm>
            <a:custGeom>
              <a:avLst/>
              <a:gdLst/>
              <a:ahLst/>
              <a:cxnLst/>
              <a:rect l="l" t="t" r="r" b="b"/>
              <a:pathLst>
                <a:path w="306733" h="177321" extrusionOk="0">
                  <a:moveTo>
                    <a:pt x="157024" y="173818"/>
                  </a:moveTo>
                  <a:lnTo>
                    <a:pt x="6090" y="86474"/>
                  </a:lnTo>
                  <a:cubicBezTo>
                    <a:pt x="-2940" y="81235"/>
                    <a:pt x="-1799" y="72091"/>
                    <a:pt x="8656" y="66091"/>
                  </a:cubicBezTo>
                  <a:lnTo>
                    <a:pt x="114253" y="4940"/>
                  </a:lnTo>
                  <a:cubicBezTo>
                    <a:pt x="125117" y="-1099"/>
                    <a:pt x="138195" y="-1632"/>
                    <a:pt x="149516" y="3511"/>
                  </a:cubicBezTo>
                  <a:lnTo>
                    <a:pt x="300450" y="90856"/>
                  </a:lnTo>
                  <a:cubicBezTo>
                    <a:pt x="309955" y="96094"/>
                    <a:pt x="308339" y="105143"/>
                    <a:pt x="297884" y="111239"/>
                  </a:cubicBezTo>
                  <a:lnTo>
                    <a:pt x="192287" y="172294"/>
                  </a:lnTo>
                  <a:cubicBezTo>
                    <a:pt x="181451" y="178409"/>
                    <a:pt x="168344" y="178981"/>
                    <a:pt x="157024"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2675;p47">
              <a:extLst>
                <a:ext uri="{FF2B5EF4-FFF2-40B4-BE49-F238E27FC236}">
                  <a16:creationId xmlns:a16="http://schemas.microsoft.com/office/drawing/2014/main" id="{2CA61F90-8F03-48F3-DF5F-500568C6786B}"/>
                </a:ext>
              </a:extLst>
            </p:cNvPr>
            <p:cNvSpPr/>
            <p:nvPr/>
          </p:nvSpPr>
          <p:spPr>
            <a:xfrm>
              <a:off x="4339992" y="4254062"/>
              <a:ext cx="306655" cy="177321"/>
            </a:xfrm>
            <a:custGeom>
              <a:avLst/>
              <a:gdLst/>
              <a:ahLst/>
              <a:cxnLst/>
              <a:rect l="l" t="t" r="r" b="b"/>
              <a:pathLst>
                <a:path w="306655" h="177321" extrusionOk="0">
                  <a:moveTo>
                    <a:pt x="157227" y="173818"/>
                  </a:moveTo>
                  <a:lnTo>
                    <a:pt x="6292" y="86474"/>
                  </a:lnTo>
                  <a:cubicBezTo>
                    <a:pt x="-3212" y="81235"/>
                    <a:pt x="-1597" y="72091"/>
                    <a:pt x="8764" y="66090"/>
                  </a:cubicBezTo>
                  <a:lnTo>
                    <a:pt x="114456" y="4940"/>
                  </a:lnTo>
                  <a:cubicBezTo>
                    <a:pt x="125291" y="-1099"/>
                    <a:pt x="138341" y="-1632"/>
                    <a:pt x="149623" y="3511"/>
                  </a:cubicBezTo>
                  <a:lnTo>
                    <a:pt x="300557" y="90855"/>
                  </a:lnTo>
                  <a:cubicBezTo>
                    <a:pt x="309587" y="96094"/>
                    <a:pt x="308446" y="105143"/>
                    <a:pt x="298086" y="111239"/>
                  </a:cubicBezTo>
                  <a:lnTo>
                    <a:pt x="192394" y="172294"/>
                  </a:lnTo>
                  <a:cubicBezTo>
                    <a:pt x="181587" y="178409"/>
                    <a:pt x="168518" y="178981"/>
                    <a:pt x="157227"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2676;p47">
              <a:extLst>
                <a:ext uri="{FF2B5EF4-FFF2-40B4-BE49-F238E27FC236}">
                  <a16:creationId xmlns:a16="http://schemas.microsoft.com/office/drawing/2014/main" id="{22EAD260-EBC8-BA6C-7759-231FCD81921F}"/>
                </a:ext>
              </a:extLst>
            </p:cNvPr>
            <p:cNvSpPr/>
            <p:nvPr/>
          </p:nvSpPr>
          <p:spPr>
            <a:xfrm>
              <a:off x="3558805" y="3802100"/>
              <a:ext cx="891371" cy="515693"/>
            </a:xfrm>
            <a:custGeom>
              <a:avLst/>
              <a:gdLst/>
              <a:ahLst/>
              <a:cxnLst/>
              <a:rect l="l" t="t" r="r" b="b"/>
              <a:pathLst>
                <a:path w="891371" h="515693" extrusionOk="0">
                  <a:moveTo>
                    <a:pt x="741857" y="512051"/>
                  </a:moveTo>
                  <a:lnTo>
                    <a:pt x="6098" y="86474"/>
                  </a:lnTo>
                  <a:cubicBezTo>
                    <a:pt x="-2931" y="81235"/>
                    <a:pt x="-1790" y="72091"/>
                    <a:pt x="8570" y="66090"/>
                  </a:cubicBezTo>
                  <a:lnTo>
                    <a:pt x="114262" y="4940"/>
                  </a:lnTo>
                  <a:cubicBezTo>
                    <a:pt x="125097" y="-1099"/>
                    <a:pt x="138147" y="-1632"/>
                    <a:pt x="149429" y="3511"/>
                  </a:cubicBezTo>
                  <a:lnTo>
                    <a:pt x="885282" y="429374"/>
                  </a:lnTo>
                  <a:cubicBezTo>
                    <a:pt x="894312" y="434613"/>
                    <a:pt x="893171" y="443757"/>
                    <a:pt x="882716" y="449758"/>
                  </a:cubicBezTo>
                  <a:lnTo>
                    <a:pt x="777119" y="510908"/>
                  </a:lnTo>
                  <a:cubicBezTo>
                    <a:pt x="766208" y="516861"/>
                    <a:pt x="753129" y="517280"/>
                    <a:pt x="741857" y="51205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2677;p47">
              <a:extLst>
                <a:ext uri="{FF2B5EF4-FFF2-40B4-BE49-F238E27FC236}">
                  <a16:creationId xmlns:a16="http://schemas.microsoft.com/office/drawing/2014/main" id="{20568B86-0A04-CEF0-DF59-1F25E173112C}"/>
                </a:ext>
              </a:extLst>
            </p:cNvPr>
            <p:cNvSpPr/>
            <p:nvPr/>
          </p:nvSpPr>
          <p:spPr>
            <a:xfrm>
              <a:off x="3471751" y="3400145"/>
              <a:ext cx="266623" cy="154042"/>
            </a:xfrm>
            <a:custGeom>
              <a:avLst/>
              <a:gdLst/>
              <a:ahLst/>
              <a:cxnLst/>
              <a:rect l="l" t="t" r="r" b="b"/>
              <a:pathLst>
                <a:path w="266623" h="154042" extrusionOk="0">
                  <a:moveTo>
                    <a:pt x="116724" y="150482"/>
                  </a:moveTo>
                  <a:lnTo>
                    <a:pt x="6090" y="86474"/>
                  </a:lnTo>
                  <a:cubicBezTo>
                    <a:pt x="-2940" y="81235"/>
                    <a:pt x="-1799" y="72091"/>
                    <a:pt x="8656" y="66091"/>
                  </a:cubicBezTo>
                  <a:lnTo>
                    <a:pt x="114253" y="4940"/>
                  </a:lnTo>
                  <a:cubicBezTo>
                    <a:pt x="125088" y="-1099"/>
                    <a:pt x="138138" y="-1632"/>
                    <a:pt x="149420" y="3511"/>
                  </a:cubicBezTo>
                  <a:lnTo>
                    <a:pt x="260340" y="67519"/>
                  </a:lnTo>
                  <a:cubicBezTo>
                    <a:pt x="269845" y="72758"/>
                    <a:pt x="268229" y="81902"/>
                    <a:pt x="257774" y="87903"/>
                  </a:cubicBezTo>
                  <a:lnTo>
                    <a:pt x="152177" y="149053"/>
                  </a:lnTo>
                  <a:cubicBezTo>
                    <a:pt x="141256" y="155159"/>
                    <a:pt x="128092" y="155692"/>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2678;p47">
              <a:extLst>
                <a:ext uri="{FF2B5EF4-FFF2-40B4-BE49-F238E27FC236}">
                  <a16:creationId xmlns:a16="http://schemas.microsoft.com/office/drawing/2014/main" id="{3401250F-118F-801C-7DDA-E261FFEAB673}"/>
                </a:ext>
              </a:extLst>
            </p:cNvPr>
            <p:cNvSpPr/>
            <p:nvPr/>
          </p:nvSpPr>
          <p:spPr>
            <a:xfrm>
              <a:off x="3628284" y="3490390"/>
              <a:ext cx="266442" cy="154037"/>
            </a:xfrm>
            <a:custGeom>
              <a:avLst/>
              <a:gdLst/>
              <a:ahLst/>
              <a:cxnLst/>
              <a:rect l="l" t="t" r="r" b="b"/>
              <a:pathLst>
                <a:path w="266442" h="154037" extrusionOk="0">
                  <a:moveTo>
                    <a:pt x="116733" y="150534"/>
                  </a:moveTo>
                  <a:lnTo>
                    <a:pt x="6098" y="86431"/>
                  </a:lnTo>
                  <a:cubicBezTo>
                    <a:pt x="-2931" y="81192"/>
                    <a:pt x="-1790" y="72143"/>
                    <a:pt x="8570" y="66047"/>
                  </a:cubicBezTo>
                  <a:lnTo>
                    <a:pt x="114262" y="4992"/>
                  </a:lnTo>
                  <a:cubicBezTo>
                    <a:pt x="125078" y="-1075"/>
                    <a:pt x="138128" y="-1647"/>
                    <a:pt x="149429" y="3468"/>
                  </a:cubicBezTo>
                  <a:lnTo>
                    <a:pt x="260159" y="67571"/>
                  </a:lnTo>
                  <a:cubicBezTo>
                    <a:pt x="269664" y="72810"/>
                    <a:pt x="268048" y="81859"/>
                    <a:pt x="257593" y="87955"/>
                  </a:cubicBezTo>
                  <a:lnTo>
                    <a:pt x="151996" y="149010"/>
                  </a:lnTo>
                  <a:cubicBezTo>
                    <a:pt x="141160" y="155125"/>
                    <a:pt x="128053" y="155697"/>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2679;p47">
              <a:extLst>
                <a:ext uri="{FF2B5EF4-FFF2-40B4-BE49-F238E27FC236}">
                  <a16:creationId xmlns:a16="http://schemas.microsoft.com/office/drawing/2014/main" id="{F28DB42E-9BE4-FE73-77E6-21453BAC3C50}"/>
                </a:ext>
              </a:extLst>
            </p:cNvPr>
            <p:cNvSpPr/>
            <p:nvPr/>
          </p:nvSpPr>
          <p:spPr>
            <a:xfrm>
              <a:off x="3784546" y="3581216"/>
              <a:ext cx="266667" cy="153993"/>
            </a:xfrm>
            <a:custGeom>
              <a:avLst/>
              <a:gdLst/>
              <a:ahLst/>
              <a:cxnLst/>
              <a:rect l="l" t="t" r="r" b="b"/>
              <a:pathLst>
                <a:path w="266667"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849"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2680;p47">
              <a:extLst>
                <a:ext uri="{FF2B5EF4-FFF2-40B4-BE49-F238E27FC236}">
                  <a16:creationId xmlns:a16="http://schemas.microsoft.com/office/drawing/2014/main" id="{E190D3F6-6D88-910A-93D2-4632D49AA823}"/>
                </a:ext>
              </a:extLst>
            </p:cNvPr>
            <p:cNvSpPr/>
            <p:nvPr/>
          </p:nvSpPr>
          <p:spPr>
            <a:xfrm>
              <a:off x="3941088" y="3671799"/>
              <a:ext cx="266351" cy="153784"/>
            </a:xfrm>
            <a:custGeom>
              <a:avLst/>
              <a:gdLst/>
              <a:ahLst/>
              <a:cxnLst/>
              <a:rect l="l" t="t" r="r" b="b"/>
              <a:pathLst>
                <a:path w="266351" h="153784" extrusionOk="0">
                  <a:moveTo>
                    <a:pt x="117013" y="150101"/>
                  </a:moveTo>
                  <a:lnTo>
                    <a:pt x="6284" y="86093"/>
                  </a:lnTo>
                  <a:cubicBezTo>
                    <a:pt x="-3221" y="80854"/>
                    <a:pt x="-1605" y="71710"/>
                    <a:pt x="8850" y="65710"/>
                  </a:cubicBezTo>
                  <a:lnTo>
                    <a:pt x="114162" y="4940"/>
                  </a:lnTo>
                  <a:cubicBezTo>
                    <a:pt x="125026" y="-1099"/>
                    <a:pt x="138104" y="-1632"/>
                    <a:pt x="149424" y="3511"/>
                  </a:cubicBezTo>
                  <a:lnTo>
                    <a:pt x="260059" y="67519"/>
                  </a:lnTo>
                  <a:cubicBezTo>
                    <a:pt x="269564" y="72758"/>
                    <a:pt x="267948" y="81902"/>
                    <a:pt x="257588" y="87903"/>
                  </a:cubicBezTo>
                  <a:lnTo>
                    <a:pt x="152181" y="149053"/>
                  </a:lnTo>
                  <a:cubicBezTo>
                    <a:pt x="141288" y="154968"/>
                    <a:pt x="128238" y="155359"/>
                    <a:pt x="11701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2681;p47">
              <a:extLst>
                <a:ext uri="{FF2B5EF4-FFF2-40B4-BE49-F238E27FC236}">
                  <a16:creationId xmlns:a16="http://schemas.microsoft.com/office/drawing/2014/main" id="{FA66D4C3-3E57-02E9-B9A5-62CB0E86F9BB}"/>
                </a:ext>
              </a:extLst>
            </p:cNvPr>
            <p:cNvSpPr/>
            <p:nvPr/>
          </p:nvSpPr>
          <p:spPr>
            <a:xfrm>
              <a:off x="4097622" y="3762381"/>
              <a:ext cx="266636" cy="153993"/>
            </a:xfrm>
            <a:custGeom>
              <a:avLst/>
              <a:gdLst/>
              <a:ahLst/>
              <a:cxnLst/>
              <a:rect l="l" t="t" r="r" b="b"/>
              <a:pathLst>
                <a:path w="266636" h="153993" extrusionOk="0">
                  <a:moveTo>
                    <a:pt x="116927" y="150482"/>
                  </a:moveTo>
                  <a:lnTo>
                    <a:pt x="6292" y="86474"/>
                  </a:lnTo>
                  <a:cubicBezTo>
                    <a:pt x="-3212" y="81235"/>
                    <a:pt x="-1597" y="72091"/>
                    <a:pt x="8764" y="66091"/>
                  </a:cubicBezTo>
                  <a:lnTo>
                    <a:pt x="114456" y="4940"/>
                  </a:lnTo>
                  <a:cubicBezTo>
                    <a:pt x="125291" y="-1099"/>
                    <a:pt x="138341" y="-1632"/>
                    <a:pt x="149623" y="3511"/>
                  </a:cubicBezTo>
                  <a:lnTo>
                    <a:pt x="260353" y="67519"/>
                  </a:lnTo>
                  <a:cubicBezTo>
                    <a:pt x="269857" y="72758"/>
                    <a:pt x="268241"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2682;p47">
              <a:extLst>
                <a:ext uri="{FF2B5EF4-FFF2-40B4-BE49-F238E27FC236}">
                  <a16:creationId xmlns:a16="http://schemas.microsoft.com/office/drawing/2014/main" id="{3229C538-59E6-217E-8AAC-500106893B1D}"/>
                </a:ext>
              </a:extLst>
            </p:cNvPr>
            <p:cNvSpPr/>
            <p:nvPr/>
          </p:nvSpPr>
          <p:spPr>
            <a:xfrm>
              <a:off x="4254133" y="3852876"/>
              <a:ext cx="266854" cy="154172"/>
            </a:xfrm>
            <a:custGeom>
              <a:avLst/>
              <a:gdLst/>
              <a:ahLst/>
              <a:cxnLst/>
              <a:rect l="l" t="t" r="r" b="b"/>
              <a:pathLst>
                <a:path w="266854" h="154172" extrusionOk="0">
                  <a:moveTo>
                    <a:pt x="116959" y="150570"/>
                  </a:moveTo>
                  <a:lnTo>
                    <a:pt x="6324" y="86466"/>
                  </a:lnTo>
                  <a:cubicBezTo>
                    <a:pt x="-3181" y="81228"/>
                    <a:pt x="-1660" y="72179"/>
                    <a:pt x="8795" y="66083"/>
                  </a:cubicBezTo>
                  <a:lnTo>
                    <a:pt x="114772" y="5028"/>
                  </a:lnTo>
                  <a:cubicBezTo>
                    <a:pt x="125608" y="-1087"/>
                    <a:pt x="138715" y="-1659"/>
                    <a:pt x="150035" y="3504"/>
                  </a:cubicBezTo>
                  <a:lnTo>
                    <a:pt x="260764" y="67607"/>
                  </a:lnTo>
                  <a:cubicBezTo>
                    <a:pt x="269794" y="72846"/>
                    <a:pt x="268653" y="81894"/>
                    <a:pt x="258198" y="87990"/>
                  </a:cubicBezTo>
                  <a:lnTo>
                    <a:pt x="152601" y="149046"/>
                  </a:lnTo>
                  <a:cubicBezTo>
                    <a:pt x="141661" y="155294"/>
                    <a:pt x="128383" y="155865"/>
                    <a:pt x="11695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2683;p47">
              <a:extLst>
                <a:ext uri="{FF2B5EF4-FFF2-40B4-BE49-F238E27FC236}">
                  <a16:creationId xmlns:a16="http://schemas.microsoft.com/office/drawing/2014/main" id="{C44B4C0A-FCCB-333A-B77F-D2AE623C6A94}"/>
                </a:ext>
              </a:extLst>
            </p:cNvPr>
            <p:cNvSpPr/>
            <p:nvPr/>
          </p:nvSpPr>
          <p:spPr>
            <a:xfrm>
              <a:off x="4410814" y="3943451"/>
              <a:ext cx="266442" cy="153993"/>
            </a:xfrm>
            <a:custGeom>
              <a:avLst/>
              <a:gdLst/>
              <a:ahLst/>
              <a:cxnLst/>
              <a:rect l="l" t="t" r="r" b="b"/>
              <a:pathLst>
                <a:path w="266442" h="153993" extrusionOk="0">
                  <a:moveTo>
                    <a:pt x="116819" y="150482"/>
                  </a:moveTo>
                  <a:lnTo>
                    <a:pt x="6089" y="86474"/>
                  </a:lnTo>
                  <a:cubicBezTo>
                    <a:pt x="-2940" y="81235"/>
                    <a:pt x="-1799" y="72091"/>
                    <a:pt x="8656" y="66091"/>
                  </a:cubicBezTo>
                  <a:lnTo>
                    <a:pt x="114253" y="4940"/>
                  </a:lnTo>
                  <a:cubicBezTo>
                    <a:pt x="125117" y="-1099"/>
                    <a:pt x="138195" y="-1632"/>
                    <a:pt x="149516"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2684;p47">
              <a:extLst>
                <a:ext uri="{FF2B5EF4-FFF2-40B4-BE49-F238E27FC236}">
                  <a16:creationId xmlns:a16="http://schemas.microsoft.com/office/drawing/2014/main" id="{7F5382F5-AE00-DE31-66F1-603AD0271B62}"/>
                </a:ext>
              </a:extLst>
            </p:cNvPr>
            <p:cNvSpPr/>
            <p:nvPr/>
          </p:nvSpPr>
          <p:spPr>
            <a:xfrm>
              <a:off x="4567356" y="4034034"/>
              <a:ext cx="266239" cy="153993"/>
            </a:xfrm>
            <a:custGeom>
              <a:avLst/>
              <a:gdLst/>
              <a:ahLst/>
              <a:cxnLst/>
              <a:rect l="l" t="t" r="r" b="b"/>
              <a:pathLst>
                <a:path w="266239"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80" y="72758"/>
                    <a:pt x="268039" y="81902"/>
                    <a:pt x="257584"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2685;p47">
              <a:extLst>
                <a:ext uri="{FF2B5EF4-FFF2-40B4-BE49-F238E27FC236}">
                  <a16:creationId xmlns:a16="http://schemas.microsoft.com/office/drawing/2014/main" id="{A72BC2ED-ACCF-0260-5506-22B17CF4DAAD}"/>
                </a:ext>
              </a:extLst>
            </p:cNvPr>
            <p:cNvSpPr/>
            <p:nvPr/>
          </p:nvSpPr>
          <p:spPr>
            <a:xfrm>
              <a:off x="4723985" y="4124617"/>
              <a:ext cx="266248" cy="154017"/>
            </a:xfrm>
            <a:custGeom>
              <a:avLst/>
              <a:gdLst/>
              <a:ahLst/>
              <a:cxnLst/>
              <a:rect l="l" t="t" r="r" b="b"/>
              <a:pathLst>
                <a:path w="266248" h="154017" extrusionOk="0">
                  <a:moveTo>
                    <a:pt x="116638"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2" y="87903"/>
                  </a:cubicBezTo>
                  <a:lnTo>
                    <a:pt x="151996" y="149053"/>
                  </a:lnTo>
                  <a:cubicBezTo>
                    <a:pt x="141103" y="155130"/>
                    <a:pt x="127977" y="155654"/>
                    <a:pt x="11663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2686;p47">
              <a:extLst>
                <a:ext uri="{FF2B5EF4-FFF2-40B4-BE49-F238E27FC236}">
                  <a16:creationId xmlns:a16="http://schemas.microsoft.com/office/drawing/2014/main" id="{CDED605B-877F-D7E4-17B4-20D14D03A492}"/>
                </a:ext>
              </a:extLst>
            </p:cNvPr>
            <p:cNvSpPr/>
            <p:nvPr/>
          </p:nvSpPr>
          <p:spPr>
            <a:xfrm>
              <a:off x="4880346" y="4215112"/>
              <a:ext cx="266334" cy="154040"/>
            </a:xfrm>
            <a:custGeom>
              <a:avLst/>
              <a:gdLst/>
              <a:ahLst/>
              <a:cxnLst/>
              <a:rect l="l" t="t" r="r" b="b"/>
              <a:pathLst>
                <a:path w="266334" h="154040" extrusionOk="0">
                  <a:moveTo>
                    <a:pt x="116819" y="150570"/>
                  </a:moveTo>
                  <a:lnTo>
                    <a:pt x="6090" y="86466"/>
                  </a:lnTo>
                  <a:cubicBezTo>
                    <a:pt x="-2940" y="81228"/>
                    <a:pt x="-1799" y="72179"/>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27" y="155122"/>
                    <a:pt x="128149" y="155685"/>
                    <a:pt x="11681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2687;p47">
              <a:extLst>
                <a:ext uri="{FF2B5EF4-FFF2-40B4-BE49-F238E27FC236}">
                  <a16:creationId xmlns:a16="http://schemas.microsoft.com/office/drawing/2014/main" id="{D791343A-8151-148A-AE45-EADBBB78D8CB}"/>
                </a:ext>
              </a:extLst>
            </p:cNvPr>
            <p:cNvSpPr/>
            <p:nvPr/>
          </p:nvSpPr>
          <p:spPr>
            <a:xfrm>
              <a:off x="5036888" y="4305687"/>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2688;p47">
              <a:extLst>
                <a:ext uri="{FF2B5EF4-FFF2-40B4-BE49-F238E27FC236}">
                  <a16:creationId xmlns:a16="http://schemas.microsoft.com/office/drawing/2014/main" id="{4DF506C1-1A4D-8654-B5AC-410EAABD8C8D}"/>
                </a:ext>
              </a:extLst>
            </p:cNvPr>
            <p:cNvSpPr/>
            <p:nvPr/>
          </p:nvSpPr>
          <p:spPr>
            <a:xfrm>
              <a:off x="5193145" y="4396270"/>
              <a:ext cx="266239" cy="154284"/>
            </a:xfrm>
            <a:custGeom>
              <a:avLst/>
              <a:gdLst/>
              <a:ahLst/>
              <a:cxnLst/>
              <a:rect l="l" t="t" r="r" b="b"/>
              <a:pathLst>
                <a:path w="266239" h="154284" extrusionOk="0">
                  <a:moveTo>
                    <a:pt x="116724" y="150482"/>
                  </a:moveTo>
                  <a:lnTo>
                    <a:pt x="6089" y="86474"/>
                  </a:lnTo>
                  <a:cubicBezTo>
                    <a:pt x="-2940" y="81235"/>
                    <a:pt x="-1799" y="72091"/>
                    <a:pt x="8656" y="66090"/>
                  </a:cubicBezTo>
                  <a:lnTo>
                    <a:pt x="114253" y="4940"/>
                  </a:lnTo>
                  <a:cubicBezTo>
                    <a:pt x="125088" y="-1099"/>
                    <a:pt x="138138" y="-1632"/>
                    <a:pt x="149420" y="3511"/>
                  </a:cubicBezTo>
                  <a:lnTo>
                    <a:pt x="260150" y="67519"/>
                  </a:lnTo>
                  <a:cubicBezTo>
                    <a:pt x="269180" y="72758"/>
                    <a:pt x="268039" y="81902"/>
                    <a:pt x="257584" y="87903"/>
                  </a:cubicBezTo>
                  <a:lnTo>
                    <a:pt x="152272" y="149529"/>
                  </a:lnTo>
                  <a:cubicBezTo>
                    <a:pt x="141256" y="155511"/>
                    <a:pt x="128044" y="155873"/>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2689;p47">
              <a:extLst>
                <a:ext uri="{FF2B5EF4-FFF2-40B4-BE49-F238E27FC236}">
                  <a16:creationId xmlns:a16="http://schemas.microsoft.com/office/drawing/2014/main" id="{B16CE22E-16DC-0479-2238-39944C64932B}"/>
                </a:ext>
              </a:extLst>
            </p:cNvPr>
            <p:cNvSpPr/>
            <p:nvPr/>
          </p:nvSpPr>
          <p:spPr>
            <a:xfrm>
              <a:off x="3196776" y="3241078"/>
              <a:ext cx="384874" cy="222382"/>
            </a:xfrm>
            <a:custGeom>
              <a:avLst/>
              <a:gdLst/>
              <a:ahLst/>
              <a:cxnLst/>
              <a:rect l="l" t="t" r="r" b="b"/>
              <a:pathLst>
                <a:path w="384874" h="222382" extrusionOk="0">
                  <a:moveTo>
                    <a:pt x="235252" y="218871"/>
                  </a:moveTo>
                  <a:lnTo>
                    <a:pt x="6284" y="86474"/>
                  </a:lnTo>
                  <a:cubicBezTo>
                    <a:pt x="-3221" y="81235"/>
                    <a:pt x="-1605" y="72091"/>
                    <a:pt x="8850" y="66090"/>
                  </a:cubicBezTo>
                  <a:lnTo>
                    <a:pt x="114447" y="4940"/>
                  </a:lnTo>
                  <a:cubicBezTo>
                    <a:pt x="125311" y="-1099"/>
                    <a:pt x="138389" y="-1632"/>
                    <a:pt x="149709" y="3511"/>
                  </a:cubicBezTo>
                  <a:lnTo>
                    <a:pt x="378582" y="135909"/>
                  </a:lnTo>
                  <a:cubicBezTo>
                    <a:pt x="388087" y="141147"/>
                    <a:pt x="386471" y="150291"/>
                    <a:pt x="376111" y="156292"/>
                  </a:cubicBezTo>
                  <a:lnTo>
                    <a:pt x="270419" y="217443"/>
                  </a:lnTo>
                  <a:cubicBezTo>
                    <a:pt x="259584" y="223482"/>
                    <a:pt x="246534" y="224015"/>
                    <a:pt x="235252" y="21887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2690;p47">
              <a:extLst>
                <a:ext uri="{FF2B5EF4-FFF2-40B4-BE49-F238E27FC236}">
                  <a16:creationId xmlns:a16="http://schemas.microsoft.com/office/drawing/2014/main" id="{B9AB1A58-D945-666D-91A6-494B7C3B94DA}"/>
                </a:ext>
              </a:extLst>
            </p:cNvPr>
            <p:cNvSpPr/>
            <p:nvPr/>
          </p:nvSpPr>
          <p:spPr>
            <a:xfrm>
              <a:off x="3242171" y="3443016"/>
              <a:ext cx="266280" cy="153882"/>
            </a:xfrm>
            <a:custGeom>
              <a:avLst/>
              <a:gdLst/>
              <a:ahLst/>
              <a:cxnLst/>
              <a:rect l="l" t="t" r="r" b="b"/>
              <a:pathLst>
                <a:path w="266280" h="153882" extrusionOk="0">
                  <a:moveTo>
                    <a:pt x="116765" y="150284"/>
                  </a:moveTo>
                  <a:lnTo>
                    <a:pt x="6131" y="86466"/>
                  </a:lnTo>
                  <a:cubicBezTo>
                    <a:pt x="-2899" y="81228"/>
                    <a:pt x="-1853" y="72179"/>
                    <a:pt x="8602" y="66083"/>
                  </a:cubicBezTo>
                  <a:lnTo>
                    <a:pt x="114199" y="5028"/>
                  </a:lnTo>
                  <a:cubicBezTo>
                    <a:pt x="125034" y="-1087"/>
                    <a:pt x="138141" y="-1659"/>
                    <a:pt x="149461" y="3504"/>
                  </a:cubicBezTo>
                  <a:lnTo>
                    <a:pt x="260191" y="67607"/>
                  </a:lnTo>
                  <a:cubicBezTo>
                    <a:pt x="269220" y="72750"/>
                    <a:pt x="268080" y="81894"/>
                    <a:pt x="257625" y="87990"/>
                  </a:cubicBezTo>
                  <a:lnTo>
                    <a:pt x="152028" y="149046"/>
                  </a:lnTo>
                  <a:cubicBezTo>
                    <a:pt x="141135" y="155027"/>
                    <a:pt x="128057" y="155484"/>
                    <a:pt x="116765" y="15028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2691;p47">
              <a:extLst>
                <a:ext uri="{FF2B5EF4-FFF2-40B4-BE49-F238E27FC236}">
                  <a16:creationId xmlns:a16="http://schemas.microsoft.com/office/drawing/2014/main" id="{EF281382-E1D8-8828-FAD4-C6C8E50E566E}"/>
                </a:ext>
              </a:extLst>
            </p:cNvPr>
            <p:cNvSpPr/>
            <p:nvPr/>
          </p:nvSpPr>
          <p:spPr>
            <a:xfrm>
              <a:off x="3398660" y="3533591"/>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2692;p47">
              <a:extLst>
                <a:ext uri="{FF2B5EF4-FFF2-40B4-BE49-F238E27FC236}">
                  <a16:creationId xmlns:a16="http://schemas.microsoft.com/office/drawing/2014/main" id="{1F303138-3CF0-B3BF-DBFC-388BC48331F1}"/>
                </a:ext>
              </a:extLst>
            </p:cNvPr>
            <p:cNvSpPr/>
            <p:nvPr/>
          </p:nvSpPr>
          <p:spPr>
            <a:xfrm>
              <a:off x="3554723" y="3624118"/>
              <a:ext cx="266722" cy="153784"/>
            </a:xfrm>
            <a:custGeom>
              <a:avLst/>
              <a:gdLst/>
              <a:ahLst/>
              <a:cxnLst/>
              <a:rect l="l" t="t" r="r" b="b"/>
              <a:pathLst>
                <a:path w="266722" h="153784" extrusionOk="0">
                  <a:moveTo>
                    <a:pt x="117203" y="150156"/>
                  </a:moveTo>
                  <a:lnTo>
                    <a:pt x="6284" y="86434"/>
                  </a:lnTo>
                  <a:cubicBezTo>
                    <a:pt x="-3221" y="81195"/>
                    <a:pt x="-1605" y="72147"/>
                    <a:pt x="8850" y="66051"/>
                  </a:cubicBezTo>
                  <a:lnTo>
                    <a:pt x="114447" y="4995"/>
                  </a:lnTo>
                  <a:cubicBezTo>
                    <a:pt x="125301" y="-1081"/>
                    <a:pt x="138380" y="-1644"/>
                    <a:pt x="149709" y="3471"/>
                  </a:cubicBezTo>
                  <a:lnTo>
                    <a:pt x="260439" y="67575"/>
                  </a:lnTo>
                  <a:cubicBezTo>
                    <a:pt x="269944" y="72813"/>
                    <a:pt x="268328" y="81862"/>
                    <a:pt x="257873" y="87958"/>
                  </a:cubicBezTo>
                  <a:lnTo>
                    <a:pt x="152276" y="149013"/>
                  </a:lnTo>
                  <a:cubicBezTo>
                    <a:pt x="141431" y="154947"/>
                    <a:pt x="128409" y="155367"/>
                    <a:pt x="117203" y="15015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2693;p47">
              <a:extLst>
                <a:ext uri="{FF2B5EF4-FFF2-40B4-BE49-F238E27FC236}">
                  <a16:creationId xmlns:a16="http://schemas.microsoft.com/office/drawing/2014/main" id="{69516F3F-A1FD-F85A-539A-1DC41E20D30F}"/>
                </a:ext>
              </a:extLst>
            </p:cNvPr>
            <p:cNvSpPr/>
            <p:nvPr/>
          </p:nvSpPr>
          <p:spPr>
            <a:xfrm>
              <a:off x="3711455" y="3714661"/>
              <a:ext cx="266433" cy="153993"/>
            </a:xfrm>
            <a:custGeom>
              <a:avLst/>
              <a:gdLst/>
              <a:ahLst/>
              <a:cxnLst/>
              <a:rect l="l" t="t" r="r" b="b"/>
              <a:pathLst>
                <a:path w="266433" h="153993" extrusionOk="0">
                  <a:moveTo>
                    <a:pt x="116918" y="150482"/>
                  </a:moveTo>
                  <a:lnTo>
                    <a:pt x="6284" y="86474"/>
                  </a:lnTo>
                  <a:cubicBezTo>
                    <a:pt x="-3221" y="81235"/>
                    <a:pt x="-1605" y="72091"/>
                    <a:pt x="8850" y="66090"/>
                  </a:cubicBezTo>
                  <a:lnTo>
                    <a:pt x="114447" y="4940"/>
                  </a:lnTo>
                  <a:cubicBezTo>
                    <a:pt x="125282" y="-1099"/>
                    <a:pt x="138332" y="-1632"/>
                    <a:pt x="149614" y="3511"/>
                  </a:cubicBezTo>
                  <a:lnTo>
                    <a:pt x="260344" y="67519"/>
                  </a:lnTo>
                  <a:cubicBezTo>
                    <a:pt x="269373" y="72758"/>
                    <a:pt x="268233" y="81902"/>
                    <a:pt x="257778" y="87903"/>
                  </a:cubicBezTo>
                  <a:lnTo>
                    <a:pt x="152181" y="149053"/>
                  </a:lnTo>
                  <a:cubicBezTo>
                    <a:pt x="141317" y="155092"/>
                    <a:pt x="128238" y="155625"/>
                    <a:pt x="11691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2694;p47">
              <a:extLst>
                <a:ext uri="{FF2B5EF4-FFF2-40B4-BE49-F238E27FC236}">
                  <a16:creationId xmlns:a16="http://schemas.microsoft.com/office/drawing/2014/main" id="{9AD6AFA0-7CF4-50EC-38A9-8EFEE0082C0C}"/>
                </a:ext>
              </a:extLst>
            </p:cNvPr>
            <p:cNvSpPr/>
            <p:nvPr/>
          </p:nvSpPr>
          <p:spPr>
            <a:xfrm>
              <a:off x="3868572" y="3805244"/>
              <a:ext cx="266280" cy="154106"/>
            </a:xfrm>
            <a:custGeom>
              <a:avLst/>
              <a:gdLst/>
              <a:ahLst/>
              <a:cxnLst/>
              <a:rect l="l" t="t" r="r" b="b"/>
              <a:pathLst>
                <a:path w="266280" h="154106" extrusionOk="0">
                  <a:moveTo>
                    <a:pt x="116344"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134" y="81902"/>
                    <a:pt x="257679" y="87903"/>
                  </a:cubicBezTo>
                  <a:lnTo>
                    <a:pt x="152082" y="148958"/>
                  </a:lnTo>
                  <a:cubicBezTo>
                    <a:pt x="141123" y="155235"/>
                    <a:pt x="127797" y="155807"/>
                    <a:pt x="11634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2695;p47">
              <a:extLst>
                <a:ext uri="{FF2B5EF4-FFF2-40B4-BE49-F238E27FC236}">
                  <a16:creationId xmlns:a16="http://schemas.microsoft.com/office/drawing/2014/main" id="{ECE11AD7-B758-67D2-E1AD-FA7840AF8594}"/>
                </a:ext>
              </a:extLst>
            </p:cNvPr>
            <p:cNvSpPr/>
            <p:nvPr/>
          </p:nvSpPr>
          <p:spPr>
            <a:xfrm>
              <a:off x="4024630" y="3895731"/>
              <a:ext cx="266248" cy="153993"/>
            </a:xfrm>
            <a:custGeom>
              <a:avLst/>
              <a:gdLst/>
              <a:ahLst/>
              <a:cxnLst/>
              <a:rect l="l" t="t" r="r" b="b"/>
              <a:pathLst>
                <a:path w="266248" h="153993" extrusionOk="0">
                  <a:moveTo>
                    <a:pt x="116733"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3" y="87903"/>
                  </a:cubicBezTo>
                  <a:lnTo>
                    <a:pt x="151996"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2696;p47">
              <a:extLst>
                <a:ext uri="{FF2B5EF4-FFF2-40B4-BE49-F238E27FC236}">
                  <a16:creationId xmlns:a16="http://schemas.microsoft.com/office/drawing/2014/main" id="{713EBDC0-C292-D0D8-07CE-13F50CAE80BF}"/>
                </a:ext>
              </a:extLst>
            </p:cNvPr>
            <p:cNvSpPr/>
            <p:nvPr/>
          </p:nvSpPr>
          <p:spPr>
            <a:xfrm>
              <a:off x="4181086" y="3986314"/>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2697;p47">
              <a:extLst>
                <a:ext uri="{FF2B5EF4-FFF2-40B4-BE49-F238E27FC236}">
                  <a16:creationId xmlns:a16="http://schemas.microsoft.com/office/drawing/2014/main" id="{D2FAF769-6169-C8D2-A7FB-77CED0B68EC7}"/>
                </a:ext>
              </a:extLst>
            </p:cNvPr>
            <p:cNvSpPr/>
            <p:nvPr/>
          </p:nvSpPr>
          <p:spPr>
            <a:xfrm>
              <a:off x="4337714" y="4076809"/>
              <a:ext cx="266248" cy="154040"/>
            </a:xfrm>
            <a:custGeom>
              <a:avLst/>
              <a:gdLst/>
              <a:ahLst/>
              <a:cxnLst/>
              <a:rect l="l" t="t" r="r" b="b"/>
              <a:pathLst>
                <a:path w="266248" h="154040" extrusionOk="0">
                  <a:moveTo>
                    <a:pt x="116733" y="150570"/>
                  </a:moveTo>
                  <a:lnTo>
                    <a:pt x="6098" y="86466"/>
                  </a:lnTo>
                  <a:cubicBezTo>
                    <a:pt x="-2931" y="81228"/>
                    <a:pt x="-1790" y="72179"/>
                    <a:pt x="8570" y="66083"/>
                  </a:cubicBezTo>
                  <a:lnTo>
                    <a:pt x="114262" y="5028"/>
                  </a:lnTo>
                  <a:cubicBezTo>
                    <a:pt x="125069" y="-1087"/>
                    <a:pt x="138138" y="-1659"/>
                    <a:pt x="149429" y="3504"/>
                  </a:cubicBezTo>
                  <a:lnTo>
                    <a:pt x="260159" y="67607"/>
                  </a:lnTo>
                  <a:cubicBezTo>
                    <a:pt x="269188" y="72750"/>
                    <a:pt x="268048" y="81894"/>
                    <a:pt x="257593" y="87990"/>
                  </a:cubicBezTo>
                  <a:lnTo>
                    <a:pt x="151995" y="149046"/>
                  </a:lnTo>
                  <a:cubicBezTo>
                    <a:pt x="141141" y="155122"/>
                    <a:pt x="128063" y="155684"/>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2698;p47">
              <a:extLst>
                <a:ext uri="{FF2B5EF4-FFF2-40B4-BE49-F238E27FC236}">
                  <a16:creationId xmlns:a16="http://schemas.microsoft.com/office/drawing/2014/main" id="{EE803CFC-A8EF-49D1-B203-377DD37EC10E}"/>
                </a:ext>
              </a:extLst>
            </p:cNvPr>
            <p:cNvSpPr/>
            <p:nvPr/>
          </p:nvSpPr>
          <p:spPr>
            <a:xfrm>
              <a:off x="4494075" y="4167384"/>
              <a:ext cx="266248" cy="153993"/>
            </a:xfrm>
            <a:custGeom>
              <a:avLst/>
              <a:gdLst/>
              <a:ahLst/>
              <a:cxnLst/>
              <a:rect l="l" t="t" r="r" b="b"/>
              <a:pathLst>
                <a:path w="266248" h="153993" extrusionOk="0">
                  <a:moveTo>
                    <a:pt x="116819" y="150482"/>
                  </a:moveTo>
                  <a:lnTo>
                    <a:pt x="6090" y="86474"/>
                  </a:lnTo>
                  <a:cubicBezTo>
                    <a:pt x="-2940" y="81235"/>
                    <a:pt x="-1799" y="72091"/>
                    <a:pt x="8656" y="66090"/>
                  </a:cubicBezTo>
                  <a:lnTo>
                    <a:pt x="114253" y="4940"/>
                  </a:lnTo>
                  <a:cubicBezTo>
                    <a:pt x="125117" y="-1099"/>
                    <a:pt x="138196" y="-1632"/>
                    <a:pt x="149515" y="3511"/>
                  </a:cubicBezTo>
                  <a:lnTo>
                    <a:pt x="260150" y="67519"/>
                  </a:lnTo>
                  <a:cubicBezTo>
                    <a:pt x="269179" y="72758"/>
                    <a:pt x="268039" y="81902"/>
                    <a:pt x="257679"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2699;p47">
              <a:extLst>
                <a:ext uri="{FF2B5EF4-FFF2-40B4-BE49-F238E27FC236}">
                  <a16:creationId xmlns:a16="http://schemas.microsoft.com/office/drawing/2014/main" id="{7401A843-92C1-B493-0E0E-DFED738FE133}"/>
                </a:ext>
              </a:extLst>
            </p:cNvPr>
            <p:cNvSpPr/>
            <p:nvPr/>
          </p:nvSpPr>
          <p:spPr>
            <a:xfrm>
              <a:off x="4650609" y="4257915"/>
              <a:ext cx="266153" cy="154012"/>
            </a:xfrm>
            <a:custGeom>
              <a:avLst/>
              <a:gdLst/>
              <a:ahLst/>
              <a:cxnLst/>
              <a:rect l="l" t="t" r="r" b="b"/>
              <a:pathLst>
                <a:path w="266153" h="154012" extrusionOk="0">
                  <a:moveTo>
                    <a:pt x="116733" y="150534"/>
                  </a:moveTo>
                  <a:lnTo>
                    <a:pt x="6098" y="86431"/>
                  </a:lnTo>
                  <a:cubicBezTo>
                    <a:pt x="-2931" y="81287"/>
                    <a:pt x="-1790" y="72144"/>
                    <a:pt x="8570" y="66047"/>
                  </a:cubicBezTo>
                  <a:lnTo>
                    <a:pt x="114262" y="4992"/>
                  </a:lnTo>
                  <a:cubicBezTo>
                    <a:pt x="125078" y="-1075"/>
                    <a:pt x="138128" y="-1647"/>
                    <a:pt x="149429" y="3468"/>
                  </a:cubicBezTo>
                  <a:lnTo>
                    <a:pt x="260064" y="67571"/>
                  </a:lnTo>
                  <a:cubicBezTo>
                    <a:pt x="269093" y="72810"/>
                    <a:pt x="267953" y="81859"/>
                    <a:pt x="257498" y="87955"/>
                  </a:cubicBezTo>
                  <a:lnTo>
                    <a:pt x="151900" y="149010"/>
                  </a:lnTo>
                  <a:cubicBezTo>
                    <a:pt x="141084" y="155097"/>
                    <a:pt x="128034" y="155659"/>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2700;p47">
              <a:extLst>
                <a:ext uri="{FF2B5EF4-FFF2-40B4-BE49-F238E27FC236}">
                  <a16:creationId xmlns:a16="http://schemas.microsoft.com/office/drawing/2014/main" id="{A8F9FBCA-2EE9-493F-51CC-FDD8C247DAF6}"/>
                </a:ext>
              </a:extLst>
            </p:cNvPr>
            <p:cNvSpPr/>
            <p:nvPr/>
          </p:nvSpPr>
          <p:spPr>
            <a:xfrm>
              <a:off x="4807065" y="4348454"/>
              <a:ext cx="266248" cy="153993"/>
            </a:xfrm>
            <a:custGeom>
              <a:avLst/>
              <a:gdLst/>
              <a:ahLst/>
              <a:cxnLst/>
              <a:rect l="l" t="t" r="r" b="b"/>
              <a:pathLst>
                <a:path w="266248" h="153993" extrusionOk="0">
                  <a:moveTo>
                    <a:pt x="116819" y="150482"/>
                  </a:moveTo>
                  <a:lnTo>
                    <a:pt x="6089" y="86474"/>
                  </a:lnTo>
                  <a:cubicBezTo>
                    <a:pt x="-2940" y="81235"/>
                    <a:pt x="-1799" y="72091"/>
                    <a:pt x="8656" y="66091"/>
                  </a:cubicBezTo>
                  <a:lnTo>
                    <a:pt x="114253" y="4940"/>
                  </a:lnTo>
                  <a:cubicBezTo>
                    <a:pt x="125117" y="-1099"/>
                    <a:pt x="138195" y="-1632"/>
                    <a:pt x="149515" y="3511"/>
                  </a:cubicBezTo>
                  <a:lnTo>
                    <a:pt x="260150" y="67519"/>
                  </a:lnTo>
                  <a:cubicBezTo>
                    <a:pt x="269180"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2701;p47">
              <a:extLst>
                <a:ext uri="{FF2B5EF4-FFF2-40B4-BE49-F238E27FC236}">
                  <a16:creationId xmlns:a16="http://schemas.microsoft.com/office/drawing/2014/main" id="{E556CD87-0E63-1038-0446-39E9F3D4B406}"/>
                </a:ext>
              </a:extLst>
            </p:cNvPr>
            <p:cNvSpPr/>
            <p:nvPr/>
          </p:nvSpPr>
          <p:spPr>
            <a:xfrm>
              <a:off x="4963756" y="4439037"/>
              <a:ext cx="459701" cy="266038"/>
            </a:xfrm>
            <a:custGeom>
              <a:avLst/>
              <a:gdLst/>
              <a:ahLst/>
              <a:cxnLst/>
              <a:rect l="l" t="t" r="r" b="b"/>
              <a:pathLst>
                <a:path w="459701" h="266038" extrusionOk="0">
                  <a:moveTo>
                    <a:pt x="310281" y="262591"/>
                  </a:moveTo>
                  <a:lnTo>
                    <a:pt x="6131" y="86474"/>
                  </a:lnTo>
                  <a:cubicBezTo>
                    <a:pt x="-2899" y="81235"/>
                    <a:pt x="-1853" y="72091"/>
                    <a:pt x="8602" y="66091"/>
                  </a:cubicBezTo>
                  <a:lnTo>
                    <a:pt x="114199" y="4940"/>
                  </a:lnTo>
                  <a:cubicBezTo>
                    <a:pt x="125063" y="-1099"/>
                    <a:pt x="138141" y="-1632"/>
                    <a:pt x="149461" y="3511"/>
                  </a:cubicBezTo>
                  <a:lnTo>
                    <a:pt x="453611" y="179629"/>
                  </a:lnTo>
                  <a:cubicBezTo>
                    <a:pt x="462641" y="184772"/>
                    <a:pt x="461500" y="193916"/>
                    <a:pt x="451045" y="200012"/>
                  </a:cubicBezTo>
                  <a:lnTo>
                    <a:pt x="345448" y="261067"/>
                  </a:lnTo>
                  <a:cubicBezTo>
                    <a:pt x="334622" y="267106"/>
                    <a:pt x="321582" y="267678"/>
                    <a:pt x="310281" y="2625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2702;p47">
              <a:extLst>
                <a:ext uri="{FF2B5EF4-FFF2-40B4-BE49-F238E27FC236}">
                  <a16:creationId xmlns:a16="http://schemas.microsoft.com/office/drawing/2014/main" id="{E445890E-6380-C3D5-9C34-B94C2CF9A56F}"/>
                </a:ext>
              </a:extLst>
            </p:cNvPr>
            <p:cNvSpPr/>
            <p:nvPr/>
          </p:nvSpPr>
          <p:spPr>
            <a:xfrm>
              <a:off x="3045263" y="3329192"/>
              <a:ext cx="306655" cy="177371"/>
            </a:xfrm>
            <a:custGeom>
              <a:avLst/>
              <a:gdLst/>
              <a:ahLst/>
              <a:cxnLst/>
              <a:rect l="l" t="t" r="r" b="b"/>
              <a:pathLst>
                <a:path w="306655" h="177371" extrusionOk="0">
                  <a:moveTo>
                    <a:pt x="157227" y="173811"/>
                  </a:moveTo>
                  <a:lnTo>
                    <a:pt x="6292" y="86466"/>
                  </a:lnTo>
                  <a:cubicBezTo>
                    <a:pt x="-3212" y="81228"/>
                    <a:pt x="-1597" y="72084"/>
                    <a:pt x="8763" y="66083"/>
                  </a:cubicBezTo>
                  <a:lnTo>
                    <a:pt x="114456" y="5028"/>
                  </a:lnTo>
                  <a:cubicBezTo>
                    <a:pt x="125262" y="-1088"/>
                    <a:pt x="138331" y="-1659"/>
                    <a:pt x="149623" y="3504"/>
                  </a:cubicBezTo>
                  <a:lnTo>
                    <a:pt x="300557" y="90848"/>
                  </a:lnTo>
                  <a:cubicBezTo>
                    <a:pt x="309587" y="96087"/>
                    <a:pt x="308446" y="105231"/>
                    <a:pt x="298086" y="111232"/>
                  </a:cubicBezTo>
                  <a:lnTo>
                    <a:pt x="192584" y="172382"/>
                  </a:lnTo>
                  <a:cubicBezTo>
                    <a:pt x="181701" y="178487"/>
                    <a:pt x="168566" y="179021"/>
                    <a:pt x="157227" y="1738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2703;p47">
              <a:extLst>
                <a:ext uri="{FF2B5EF4-FFF2-40B4-BE49-F238E27FC236}">
                  <a16:creationId xmlns:a16="http://schemas.microsoft.com/office/drawing/2014/main" id="{57DC05CA-9EB1-ABD1-45E9-419F0ACE23EF}"/>
                </a:ext>
              </a:extLst>
            </p:cNvPr>
            <p:cNvSpPr/>
            <p:nvPr/>
          </p:nvSpPr>
          <p:spPr>
            <a:xfrm>
              <a:off x="3658039" y="3005282"/>
              <a:ext cx="2325529" cy="1345328"/>
            </a:xfrm>
            <a:custGeom>
              <a:avLst/>
              <a:gdLst/>
              <a:ahLst/>
              <a:cxnLst/>
              <a:rect l="l" t="t" r="r" b="b"/>
              <a:pathLst>
                <a:path w="2325529" h="1345328" extrusionOk="0">
                  <a:moveTo>
                    <a:pt x="2228861" y="1341731"/>
                  </a:moveTo>
                  <a:lnTo>
                    <a:pt x="6284" y="55856"/>
                  </a:lnTo>
                  <a:cubicBezTo>
                    <a:pt x="-3221" y="50712"/>
                    <a:pt x="-1605" y="41568"/>
                    <a:pt x="8850" y="35472"/>
                  </a:cubicBezTo>
                  <a:lnTo>
                    <a:pt x="61696" y="4992"/>
                  </a:lnTo>
                  <a:cubicBezTo>
                    <a:pt x="72512" y="-1075"/>
                    <a:pt x="85562" y="-1647"/>
                    <a:pt x="96863" y="3468"/>
                  </a:cubicBezTo>
                  <a:lnTo>
                    <a:pt x="2319440" y="1289343"/>
                  </a:lnTo>
                  <a:cubicBezTo>
                    <a:pt x="2328470" y="1294582"/>
                    <a:pt x="2327329" y="1303631"/>
                    <a:pt x="2316874" y="1309727"/>
                  </a:cubicBezTo>
                  <a:lnTo>
                    <a:pt x="2264123" y="1340492"/>
                  </a:lnTo>
                  <a:cubicBezTo>
                    <a:pt x="2253231" y="1346474"/>
                    <a:pt x="2240152" y="1346931"/>
                    <a:pt x="2228861" y="134173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2704;p47">
              <a:extLst>
                <a:ext uri="{FF2B5EF4-FFF2-40B4-BE49-F238E27FC236}">
                  <a16:creationId xmlns:a16="http://schemas.microsoft.com/office/drawing/2014/main" id="{1642FA34-6629-D973-8339-21B042A70C43}"/>
                </a:ext>
              </a:extLst>
            </p:cNvPr>
            <p:cNvSpPr/>
            <p:nvPr/>
          </p:nvSpPr>
          <p:spPr>
            <a:xfrm>
              <a:off x="2758377" y="3858961"/>
              <a:ext cx="1752611" cy="1013632"/>
            </a:xfrm>
            <a:custGeom>
              <a:avLst/>
              <a:gdLst/>
              <a:ahLst/>
              <a:cxnLst/>
              <a:rect l="l" t="t" r="r" b="b"/>
              <a:pathLst>
                <a:path w="1752611" h="1013632" extrusionOk="0">
                  <a:moveTo>
                    <a:pt x="1751672" y="634261"/>
                  </a:moveTo>
                  <a:cubicBezTo>
                    <a:pt x="1748498" y="641186"/>
                    <a:pt x="1743071" y="646834"/>
                    <a:pt x="1736275" y="650263"/>
                  </a:cubicBezTo>
                  <a:lnTo>
                    <a:pt x="1124743" y="1004117"/>
                  </a:lnTo>
                  <a:cubicBezTo>
                    <a:pt x="1103871" y="1015747"/>
                    <a:pt x="1078721" y="1016775"/>
                    <a:pt x="1056974" y="1006879"/>
                  </a:cubicBezTo>
                  <a:lnTo>
                    <a:pt x="11458" y="402136"/>
                  </a:lnTo>
                  <a:cubicBezTo>
                    <a:pt x="6990" y="399812"/>
                    <a:pt x="3390" y="396107"/>
                    <a:pt x="1193" y="391564"/>
                  </a:cubicBezTo>
                  <a:cubicBezTo>
                    <a:pt x="-2609" y="382039"/>
                    <a:pt x="2714" y="371466"/>
                    <a:pt x="16591" y="363465"/>
                  </a:cubicBezTo>
                  <a:lnTo>
                    <a:pt x="628218" y="9516"/>
                  </a:lnTo>
                  <a:cubicBezTo>
                    <a:pt x="649090" y="-2114"/>
                    <a:pt x="674240" y="-3143"/>
                    <a:pt x="695986" y="6754"/>
                  </a:cubicBezTo>
                  <a:lnTo>
                    <a:pt x="1741502" y="611496"/>
                  </a:lnTo>
                  <a:cubicBezTo>
                    <a:pt x="1750266" y="615306"/>
                    <a:pt x="1754676" y="625174"/>
                    <a:pt x="1751672" y="63426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2705;p47">
              <a:extLst>
                <a:ext uri="{FF2B5EF4-FFF2-40B4-BE49-F238E27FC236}">
                  <a16:creationId xmlns:a16="http://schemas.microsoft.com/office/drawing/2014/main" id="{7666BB1C-A8D6-7AD1-0D9F-15EB6DF175FD}"/>
                </a:ext>
              </a:extLst>
            </p:cNvPr>
            <p:cNvSpPr/>
            <p:nvPr/>
          </p:nvSpPr>
          <p:spPr>
            <a:xfrm>
              <a:off x="2759571" y="3871207"/>
              <a:ext cx="1750478" cy="1001386"/>
            </a:xfrm>
            <a:custGeom>
              <a:avLst/>
              <a:gdLst/>
              <a:ahLst/>
              <a:cxnLst/>
              <a:rect l="l" t="t" r="r" b="b"/>
              <a:pathLst>
                <a:path w="1750478" h="1001386" extrusionOk="0">
                  <a:moveTo>
                    <a:pt x="1750479" y="622015"/>
                  </a:moveTo>
                  <a:cubicBezTo>
                    <a:pt x="1747304" y="628939"/>
                    <a:pt x="1741877" y="634588"/>
                    <a:pt x="1735081" y="638017"/>
                  </a:cubicBezTo>
                  <a:lnTo>
                    <a:pt x="1123550" y="991870"/>
                  </a:lnTo>
                  <a:cubicBezTo>
                    <a:pt x="1102677" y="1003501"/>
                    <a:pt x="1077528" y="1004529"/>
                    <a:pt x="1055781" y="994633"/>
                  </a:cubicBezTo>
                  <a:lnTo>
                    <a:pt x="10265" y="389890"/>
                  </a:lnTo>
                  <a:cubicBezTo>
                    <a:pt x="5797" y="387566"/>
                    <a:pt x="2197" y="383861"/>
                    <a:pt x="0" y="379318"/>
                  </a:cubicBezTo>
                  <a:cubicBezTo>
                    <a:pt x="3240" y="372460"/>
                    <a:pt x="8654" y="366869"/>
                    <a:pt x="15398" y="363411"/>
                  </a:cubicBezTo>
                  <a:lnTo>
                    <a:pt x="627024" y="9557"/>
                  </a:lnTo>
                  <a:cubicBezTo>
                    <a:pt x="647887" y="-2092"/>
                    <a:pt x="673027" y="-3149"/>
                    <a:pt x="694793" y="6700"/>
                  </a:cubicBezTo>
                  <a:lnTo>
                    <a:pt x="1740309" y="611537"/>
                  </a:lnTo>
                  <a:cubicBezTo>
                    <a:pt x="1744748" y="613823"/>
                    <a:pt x="1748321" y="617509"/>
                    <a:pt x="1750479" y="62201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2706;p47">
              <a:extLst>
                <a:ext uri="{FF2B5EF4-FFF2-40B4-BE49-F238E27FC236}">
                  <a16:creationId xmlns:a16="http://schemas.microsoft.com/office/drawing/2014/main" id="{83E6DCB2-4A92-8971-FD0A-3E29FBD175D1}"/>
                </a:ext>
              </a:extLst>
            </p:cNvPr>
            <p:cNvSpPr/>
            <p:nvPr/>
          </p:nvSpPr>
          <p:spPr>
            <a:xfrm>
              <a:off x="3817633" y="2891711"/>
              <a:ext cx="2255273" cy="1359741"/>
            </a:xfrm>
            <a:custGeom>
              <a:avLst/>
              <a:gdLst/>
              <a:ahLst/>
              <a:cxnLst/>
              <a:rect l="l" t="t" r="r" b="b"/>
              <a:pathLst>
                <a:path w="2255273" h="1359741" extrusionOk="0">
                  <a:moveTo>
                    <a:pt x="2238450" y="1357766"/>
                  </a:moveTo>
                  <a:lnTo>
                    <a:pt x="15873" y="71891"/>
                  </a:lnTo>
                  <a:cubicBezTo>
                    <a:pt x="5950" y="64538"/>
                    <a:pt x="67" y="52927"/>
                    <a:pt x="0" y="40554"/>
                  </a:cubicBezTo>
                  <a:lnTo>
                    <a:pt x="0" y="14360"/>
                  </a:lnTo>
                  <a:cubicBezTo>
                    <a:pt x="0" y="2263"/>
                    <a:pt x="7319" y="-3261"/>
                    <a:pt x="16348" y="1978"/>
                  </a:cubicBezTo>
                  <a:lnTo>
                    <a:pt x="2238925" y="1287852"/>
                  </a:lnTo>
                  <a:cubicBezTo>
                    <a:pt x="2249028" y="1295063"/>
                    <a:pt x="2255092" y="1306664"/>
                    <a:pt x="2255273" y="1319094"/>
                  </a:cubicBezTo>
                  <a:lnTo>
                    <a:pt x="2255273" y="1345288"/>
                  </a:lnTo>
                  <a:cubicBezTo>
                    <a:pt x="2254798" y="1357480"/>
                    <a:pt x="2247479" y="1363005"/>
                    <a:pt x="2238450" y="1357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2707;p47">
              <a:extLst>
                <a:ext uri="{FF2B5EF4-FFF2-40B4-BE49-F238E27FC236}">
                  <a16:creationId xmlns:a16="http://schemas.microsoft.com/office/drawing/2014/main" id="{956360E9-D976-434D-5B7A-B1A80887455F}"/>
                </a:ext>
              </a:extLst>
            </p:cNvPr>
            <p:cNvSpPr/>
            <p:nvPr/>
          </p:nvSpPr>
          <p:spPr>
            <a:xfrm>
              <a:off x="3899944" y="2334804"/>
              <a:ext cx="319167" cy="507819"/>
            </a:xfrm>
            <a:custGeom>
              <a:avLst/>
              <a:gdLst/>
              <a:ahLst/>
              <a:cxnLst/>
              <a:rect l="l" t="t" r="r" b="b"/>
              <a:pathLst>
                <a:path w="319167" h="507819" extrusionOk="0">
                  <a:moveTo>
                    <a:pt x="269363" y="501829"/>
                  </a:moveTo>
                  <a:lnTo>
                    <a:pt x="49804" y="375052"/>
                  </a:lnTo>
                  <a:cubicBezTo>
                    <a:pt x="22336" y="359145"/>
                    <a:pt x="0" y="316378"/>
                    <a:pt x="0" y="279802"/>
                  </a:cubicBezTo>
                  <a:lnTo>
                    <a:pt x="0" y="43867"/>
                  </a:lnTo>
                  <a:cubicBezTo>
                    <a:pt x="0" y="7101"/>
                    <a:pt x="22336" y="-9758"/>
                    <a:pt x="49804" y="5767"/>
                  </a:cubicBezTo>
                  <a:lnTo>
                    <a:pt x="269363" y="132926"/>
                  </a:lnTo>
                  <a:cubicBezTo>
                    <a:pt x="296926" y="148833"/>
                    <a:pt x="319168" y="191600"/>
                    <a:pt x="319168" y="228176"/>
                  </a:cubicBezTo>
                  <a:lnTo>
                    <a:pt x="319168" y="464110"/>
                  </a:lnTo>
                  <a:cubicBezTo>
                    <a:pt x="318787" y="500877"/>
                    <a:pt x="296546" y="517736"/>
                    <a:pt x="269363" y="5018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2708;p47">
              <a:extLst>
                <a:ext uri="{FF2B5EF4-FFF2-40B4-BE49-F238E27FC236}">
                  <a16:creationId xmlns:a16="http://schemas.microsoft.com/office/drawing/2014/main" id="{BEE2D3E5-23DC-B780-041B-FEFB543F4290}"/>
                </a:ext>
              </a:extLst>
            </p:cNvPr>
            <p:cNvSpPr/>
            <p:nvPr/>
          </p:nvSpPr>
          <p:spPr>
            <a:xfrm>
              <a:off x="3899468" y="1737396"/>
              <a:ext cx="318787" cy="562544"/>
            </a:xfrm>
            <a:custGeom>
              <a:avLst/>
              <a:gdLst/>
              <a:ahLst/>
              <a:cxnLst/>
              <a:rect l="l" t="t" r="r" b="b"/>
              <a:pathLst>
                <a:path w="318787" h="562544" extrusionOk="0">
                  <a:moveTo>
                    <a:pt x="268983" y="558884"/>
                  </a:moveTo>
                  <a:lnTo>
                    <a:pt x="49805" y="432106"/>
                  </a:lnTo>
                  <a:cubicBezTo>
                    <a:pt x="22336" y="416200"/>
                    <a:pt x="0" y="351144"/>
                    <a:pt x="0" y="319330"/>
                  </a:cubicBezTo>
                  <a:lnTo>
                    <a:pt x="0" y="43867"/>
                  </a:lnTo>
                  <a:cubicBezTo>
                    <a:pt x="0" y="7101"/>
                    <a:pt x="22336" y="-9758"/>
                    <a:pt x="49805" y="5767"/>
                  </a:cubicBezTo>
                  <a:lnTo>
                    <a:pt x="268983" y="132545"/>
                  </a:lnTo>
                  <a:cubicBezTo>
                    <a:pt x="296546" y="148452"/>
                    <a:pt x="318787" y="191219"/>
                    <a:pt x="318787" y="227795"/>
                  </a:cubicBezTo>
                  <a:lnTo>
                    <a:pt x="318787" y="503258"/>
                  </a:lnTo>
                  <a:cubicBezTo>
                    <a:pt x="318787" y="535643"/>
                    <a:pt x="296546" y="574791"/>
                    <a:pt x="268983" y="558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2709;p47">
              <a:extLst>
                <a:ext uri="{FF2B5EF4-FFF2-40B4-BE49-F238E27FC236}">
                  <a16:creationId xmlns:a16="http://schemas.microsoft.com/office/drawing/2014/main" id="{FDD9AB04-8B49-E8DE-8B65-A70EEF975163}"/>
                </a:ext>
              </a:extLst>
            </p:cNvPr>
            <p:cNvSpPr/>
            <p:nvPr/>
          </p:nvSpPr>
          <p:spPr>
            <a:xfrm>
              <a:off x="3979213" y="1913870"/>
              <a:ext cx="161864" cy="209418"/>
            </a:xfrm>
            <a:custGeom>
              <a:avLst/>
              <a:gdLst/>
              <a:ahLst/>
              <a:cxnLst/>
              <a:rect l="l" t="t" r="r" b="b"/>
              <a:pathLst>
                <a:path w="161864" h="209418" extrusionOk="0">
                  <a:moveTo>
                    <a:pt x="80885" y="198388"/>
                  </a:moveTo>
                  <a:cubicBezTo>
                    <a:pt x="36308" y="172575"/>
                    <a:pt x="0" y="109519"/>
                    <a:pt x="0" y="57894"/>
                  </a:cubicBezTo>
                  <a:cubicBezTo>
                    <a:pt x="0" y="6268"/>
                    <a:pt x="36308" y="-14782"/>
                    <a:pt x="80885" y="11031"/>
                  </a:cubicBezTo>
                  <a:cubicBezTo>
                    <a:pt x="125462" y="36844"/>
                    <a:pt x="161865" y="99899"/>
                    <a:pt x="161865" y="151525"/>
                  </a:cubicBezTo>
                  <a:cubicBezTo>
                    <a:pt x="161865" y="203150"/>
                    <a:pt x="125557" y="224200"/>
                    <a:pt x="80885" y="198388"/>
                  </a:cubicBezTo>
                  <a:close/>
                  <a:moveTo>
                    <a:pt x="80885" y="35034"/>
                  </a:moveTo>
                  <a:cubicBezTo>
                    <a:pt x="47714" y="15984"/>
                    <a:pt x="20720" y="31510"/>
                    <a:pt x="20720" y="69895"/>
                  </a:cubicBezTo>
                  <a:cubicBezTo>
                    <a:pt x="22916" y="112443"/>
                    <a:pt x="45280" y="151382"/>
                    <a:pt x="80885" y="174670"/>
                  </a:cubicBezTo>
                  <a:cubicBezTo>
                    <a:pt x="114151" y="193720"/>
                    <a:pt x="141145" y="178290"/>
                    <a:pt x="141145" y="139904"/>
                  </a:cubicBezTo>
                  <a:cubicBezTo>
                    <a:pt x="138949" y="97299"/>
                    <a:pt x="116556" y="58322"/>
                    <a:pt x="80885" y="3503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2710;p47">
              <a:extLst>
                <a:ext uri="{FF2B5EF4-FFF2-40B4-BE49-F238E27FC236}">
                  <a16:creationId xmlns:a16="http://schemas.microsoft.com/office/drawing/2014/main" id="{1830FE7E-5D79-A824-CB34-84909732A54C}"/>
                </a:ext>
              </a:extLst>
            </p:cNvPr>
            <p:cNvSpPr/>
            <p:nvPr/>
          </p:nvSpPr>
          <p:spPr>
            <a:xfrm>
              <a:off x="4045651" y="1966906"/>
              <a:ext cx="50374" cy="107156"/>
            </a:xfrm>
            <a:custGeom>
              <a:avLst/>
              <a:gdLst/>
              <a:ahLst/>
              <a:cxnLst/>
              <a:rect l="l" t="t" r="r" b="b"/>
              <a:pathLst>
                <a:path w="50374" h="107156" extrusionOk="0">
                  <a:moveTo>
                    <a:pt x="36688" y="107156"/>
                  </a:moveTo>
                  <a:lnTo>
                    <a:pt x="0" y="48673"/>
                  </a:lnTo>
                  <a:lnTo>
                    <a:pt x="0" y="0"/>
                  </a:lnTo>
                  <a:lnTo>
                    <a:pt x="20720" y="12001"/>
                  </a:lnTo>
                  <a:lnTo>
                    <a:pt x="20720" y="49816"/>
                  </a:lnTo>
                  <a:lnTo>
                    <a:pt x="50375" y="96964"/>
                  </a:lnTo>
                  <a:lnTo>
                    <a:pt x="36688" y="10715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2711;p47">
              <a:extLst>
                <a:ext uri="{FF2B5EF4-FFF2-40B4-BE49-F238E27FC236}">
                  <a16:creationId xmlns:a16="http://schemas.microsoft.com/office/drawing/2014/main" id="{10F48B95-68D9-5087-84FF-5ABD1864CACD}"/>
                </a:ext>
              </a:extLst>
            </p:cNvPr>
            <p:cNvSpPr/>
            <p:nvPr/>
          </p:nvSpPr>
          <p:spPr>
            <a:xfrm>
              <a:off x="3899183" y="1178204"/>
              <a:ext cx="318787" cy="538687"/>
            </a:xfrm>
            <a:custGeom>
              <a:avLst/>
              <a:gdLst/>
              <a:ahLst/>
              <a:cxnLst/>
              <a:rect l="l" t="t" r="r" b="b"/>
              <a:pathLst>
                <a:path w="318787" h="538687" extrusionOk="0">
                  <a:moveTo>
                    <a:pt x="268983" y="535432"/>
                  </a:moveTo>
                  <a:lnTo>
                    <a:pt x="49805" y="408655"/>
                  </a:lnTo>
                  <a:cubicBezTo>
                    <a:pt x="22336" y="392653"/>
                    <a:pt x="0" y="321025"/>
                    <a:pt x="0" y="289116"/>
                  </a:cubicBezTo>
                  <a:lnTo>
                    <a:pt x="0" y="35560"/>
                  </a:lnTo>
                  <a:cubicBezTo>
                    <a:pt x="0" y="3747"/>
                    <a:pt x="22336" y="-9207"/>
                    <a:pt x="49805" y="6985"/>
                  </a:cubicBezTo>
                  <a:lnTo>
                    <a:pt x="268983" y="133858"/>
                  </a:lnTo>
                  <a:cubicBezTo>
                    <a:pt x="298400" y="153033"/>
                    <a:pt x="316905" y="185135"/>
                    <a:pt x="318787" y="220250"/>
                  </a:cubicBezTo>
                  <a:lnTo>
                    <a:pt x="318787" y="473901"/>
                  </a:lnTo>
                  <a:cubicBezTo>
                    <a:pt x="318787" y="505429"/>
                    <a:pt x="296546" y="551339"/>
                    <a:pt x="268983" y="5354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2712;p47">
              <a:extLst>
                <a:ext uri="{FF2B5EF4-FFF2-40B4-BE49-F238E27FC236}">
                  <a16:creationId xmlns:a16="http://schemas.microsoft.com/office/drawing/2014/main" id="{CA51E356-001A-5B04-2B6A-3950DFFC57ED}"/>
                </a:ext>
              </a:extLst>
            </p:cNvPr>
            <p:cNvSpPr/>
            <p:nvPr/>
          </p:nvSpPr>
          <p:spPr>
            <a:xfrm>
              <a:off x="3979213" y="1338206"/>
              <a:ext cx="159393" cy="203465"/>
            </a:xfrm>
            <a:custGeom>
              <a:avLst/>
              <a:gdLst/>
              <a:ahLst/>
              <a:cxnLst/>
              <a:rect l="l" t="t" r="r" b="b"/>
              <a:pathLst>
                <a:path w="159393" h="203465" extrusionOk="0">
                  <a:moveTo>
                    <a:pt x="79364" y="71487"/>
                  </a:moveTo>
                  <a:cubicBezTo>
                    <a:pt x="66153" y="63867"/>
                    <a:pt x="55507" y="70059"/>
                    <a:pt x="55507" y="85394"/>
                  </a:cubicBezTo>
                  <a:cubicBezTo>
                    <a:pt x="56401" y="102231"/>
                    <a:pt x="65259" y="117629"/>
                    <a:pt x="79364" y="126828"/>
                  </a:cubicBezTo>
                  <a:cubicBezTo>
                    <a:pt x="92576" y="134448"/>
                    <a:pt x="103316" y="128256"/>
                    <a:pt x="103316" y="113016"/>
                  </a:cubicBezTo>
                  <a:cubicBezTo>
                    <a:pt x="102356" y="96150"/>
                    <a:pt x="93469" y="80738"/>
                    <a:pt x="79364" y="71487"/>
                  </a:cubicBezTo>
                  <a:close/>
                  <a:moveTo>
                    <a:pt x="143141" y="81012"/>
                  </a:moveTo>
                  <a:lnTo>
                    <a:pt x="124131" y="69963"/>
                  </a:lnTo>
                  <a:cubicBezTo>
                    <a:pt x="121052" y="67857"/>
                    <a:pt x="118828" y="64715"/>
                    <a:pt x="117858" y="61105"/>
                  </a:cubicBezTo>
                  <a:lnTo>
                    <a:pt x="112916" y="41007"/>
                  </a:lnTo>
                  <a:cubicBezTo>
                    <a:pt x="111880" y="37405"/>
                    <a:pt x="109627" y="34274"/>
                    <a:pt x="106548" y="32149"/>
                  </a:cubicBezTo>
                  <a:lnTo>
                    <a:pt x="52371" y="812"/>
                  </a:lnTo>
                  <a:cubicBezTo>
                    <a:pt x="49709" y="-712"/>
                    <a:pt x="46953" y="-45"/>
                    <a:pt x="46098" y="2431"/>
                  </a:cubicBezTo>
                  <a:lnTo>
                    <a:pt x="41155" y="16719"/>
                  </a:lnTo>
                  <a:cubicBezTo>
                    <a:pt x="40271" y="18799"/>
                    <a:pt x="37867" y="19765"/>
                    <a:pt x="35795" y="18876"/>
                  </a:cubicBezTo>
                  <a:cubicBezTo>
                    <a:pt x="35462" y="18737"/>
                    <a:pt x="35158" y="18556"/>
                    <a:pt x="34882" y="18338"/>
                  </a:cubicBezTo>
                  <a:lnTo>
                    <a:pt x="15873" y="7289"/>
                  </a:lnTo>
                  <a:cubicBezTo>
                    <a:pt x="7129" y="2145"/>
                    <a:pt x="0" y="6336"/>
                    <a:pt x="0" y="16814"/>
                  </a:cubicBezTo>
                  <a:lnTo>
                    <a:pt x="0" y="99872"/>
                  </a:lnTo>
                  <a:cubicBezTo>
                    <a:pt x="608" y="111084"/>
                    <a:pt x="6501" y="121337"/>
                    <a:pt x="15873" y="127494"/>
                  </a:cubicBezTo>
                  <a:lnTo>
                    <a:pt x="143426" y="201313"/>
                  </a:lnTo>
                  <a:cubicBezTo>
                    <a:pt x="152170" y="206361"/>
                    <a:pt x="159394" y="202266"/>
                    <a:pt x="159394" y="191788"/>
                  </a:cubicBezTo>
                  <a:lnTo>
                    <a:pt x="159394" y="108444"/>
                  </a:lnTo>
                  <a:cubicBezTo>
                    <a:pt x="158700" y="97136"/>
                    <a:pt x="152655" y="86841"/>
                    <a:pt x="143141" y="80727"/>
                  </a:cubicBezTo>
                  <a:close/>
                  <a:moveTo>
                    <a:pt x="79364" y="145592"/>
                  </a:moveTo>
                  <a:cubicBezTo>
                    <a:pt x="55878" y="130194"/>
                    <a:pt x="41089" y="104524"/>
                    <a:pt x="39540" y="76440"/>
                  </a:cubicBezTo>
                  <a:cubicBezTo>
                    <a:pt x="39540" y="50913"/>
                    <a:pt x="57408" y="40626"/>
                    <a:pt x="79364" y="53390"/>
                  </a:cubicBezTo>
                  <a:cubicBezTo>
                    <a:pt x="102907" y="68733"/>
                    <a:pt x="117716" y="94435"/>
                    <a:pt x="119189" y="122541"/>
                  </a:cubicBezTo>
                  <a:cubicBezTo>
                    <a:pt x="119189" y="147687"/>
                    <a:pt x="101415" y="158070"/>
                    <a:pt x="79364" y="145306"/>
                  </a:cubicBezTo>
                  <a:close/>
                  <a:moveTo>
                    <a:pt x="137533" y="109111"/>
                  </a:moveTo>
                  <a:cubicBezTo>
                    <a:pt x="134292" y="106996"/>
                    <a:pt x="132239" y="103459"/>
                    <a:pt x="132020" y="99586"/>
                  </a:cubicBezTo>
                  <a:cubicBezTo>
                    <a:pt x="132020" y="95967"/>
                    <a:pt x="134491" y="94538"/>
                    <a:pt x="137533" y="96348"/>
                  </a:cubicBezTo>
                  <a:cubicBezTo>
                    <a:pt x="140812" y="98441"/>
                    <a:pt x="142903" y="101982"/>
                    <a:pt x="143141" y="105873"/>
                  </a:cubicBezTo>
                  <a:cubicBezTo>
                    <a:pt x="143141" y="109206"/>
                    <a:pt x="140669" y="110635"/>
                    <a:pt x="137533" y="1088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2713;p47">
              <a:extLst>
                <a:ext uri="{FF2B5EF4-FFF2-40B4-BE49-F238E27FC236}">
                  <a16:creationId xmlns:a16="http://schemas.microsoft.com/office/drawing/2014/main" id="{C0078626-7B58-D4FE-BD8D-9A7EA5C2A136}"/>
                </a:ext>
              </a:extLst>
            </p:cNvPr>
            <p:cNvSpPr/>
            <p:nvPr/>
          </p:nvSpPr>
          <p:spPr>
            <a:xfrm>
              <a:off x="3993280" y="2480040"/>
              <a:ext cx="134491" cy="224767"/>
            </a:xfrm>
            <a:custGeom>
              <a:avLst/>
              <a:gdLst/>
              <a:ahLst/>
              <a:cxnLst/>
              <a:rect l="l" t="t" r="r" b="b"/>
              <a:pathLst>
                <a:path w="134491" h="224767" extrusionOk="0">
                  <a:moveTo>
                    <a:pt x="134491" y="125994"/>
                  </a:moveTo>
                  <a:cubicBezTo>
                    <a:pt x="134491" y="168951"/>
                    <a:pt x="67293" y="224768"/>
                    <a:pt x="67293" y="224768"/>
                  </a:cubicBezTo>
                  <a:cubicBezTo>
                    <a:pt x="67293" y="224768"/>
                    <a:pt x="0" y="91418"/>
                    <a:pt x="0" y="48174"/>
                  </a:cubicBezTo>
                  <a:cubicBezTo>
                    <a:pt x="0" y="4931"/>
                    <a:pt x="30130" y="-12214"/>
                    <a:pt x="67293" y="9217"/>
                  </a:cubicBezTo>
                  <a:cubicBezTo>
                    <a:pt x="106975" y="35192"/>
                    <a:pt x="131935" y="78559"/>
                    <a:pt x="134491" y="1259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2714;p47">
              <a:extLst>
                <a:ext uri="{FF2B5EF4-FFF2-40B4-BE49-F238E27FC236}">
                  <a16:creationId xmlns:a16="http://schemas.microsoft.com/office/drawing/2014/main" id="{2B897857-03C8-2A4A-4A40-68D1A66E5130}"/>
                </a:ext>
              </a:extLst>
            </p:cNvPr>
            <p:cNvSpPr/>
            <p:nvPr/>
          </p:nvSpPr>
          <p:spPr>
            <a:xfrm rot="-1801764">
              <a:off x="4024636" y="2501896"/>
              <a:ext cx="71791" cy="124475"/>
            </a:xfrm>
            <a:custGeom>
              <a:avLst/>
              <a:gdLst/>
              <a:ahLst/>
              <a:cxnLst/>
              <a:rect l="l" t="t" r="r" b="b"/>
              <a:pathLst>
                <a:path w="71855" h="124586" extrusionOk="0">
                  <a:moveTo>
                    <a:pt x="71855" y="62293"/>
                  </a:moveTo>
                  <a:cubicBezTo>
                    <a:pt x="71855" y="96697"/>
                    <a:pt x="55770" y="124587"/>
                    <a:pt x="35928" y="124587"/>
                  </a:cubicBezTo>
                  <a:cubicBezTo>
                    <a:pt x="16085" y="124587"/>
                    <a:pt x="0" y="96697"/>
                    <a:pt x="0" y="62293"/>
                  </a:cubicBezTo>
                  <a:cubicBezTo>
                    <a:pt x="0" y="27890"/>
                    <a:pt x="16085" y="0"/>
                    <a:pt x="35928" y="0"/>
                  </a:cubicBezTo>
                  <a:cubicBezTo>
                    <a:pt x="55770" y="0"/>
                    <a:pt x="71855" y="27890"/>
                    <a:pt x="71855" y="6229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2715;p47">
              <a:extLst>
                <a:ext uri="{FF2B5EF4-FFF2-40B4-BE49-F238E27FC236}">
                  <a16:creationId xmlns:a16="http://schemas.microsoft.com/office/drawing/2014/main" id="{247F1CD4-47AF-C259-B783-61F905B510CC}"/>
                </a:ext>
              </a:extLst>
            </p:cNvPr>
            <p:cNvSpPr/>
            <p:nvPr/>
          </p:nvSpPr>
          <p:spPr>
            <a:xfrm>
              <a:off x="4492846" y="2048739"/>
              <a:ext cx="559351" cy="469824"/>
            </a:xfrm>
            <a:custGeom>
              <a:avLst/>
              <a:gdLst/>
              <a:ahLst/>
              <a:cxnLst/>
              <a:rect l="l" t="t" r="r" b="b"/>
              <a:pathLst>
                <a:path w="559351" h="469824" extrusionOk="0">
                  <a:moveTo>
                    <a:pt x="514299" y="464425"/>
                  </a:moveTo>
                  <a:lnTo>
                    <a:pt x="45147" y="192963"/>
                  </a:lnTo>
                  <a:cubicBezTo>
                    <a:pt x="20245" y="178580"/>
                    <a:pt x="0" y="139908"/>
                    <a:pt x="0" y="106571"/>
                  </a:cubicBezTo>
                  <a:lnTo>
                    <a:pt x="0" y="39610"/>
                  </a:lnTo>
                  <a:cubicBezTo>
                    <a:pt x="0" y="6273"/>
                    <a:pt x="20245" y="-8968"/>
                    <a:pt x="45147" y="5415"/>
                  </a:cubicBezTo>
                  <a:lnTo>
                    <a:pt x="514299" y="276878"/>
                  </a:lnTo>
                  <a:cubicBezTo>
                    <a:pt x="539201" y="291261"/>
                    <a:pt x="559351" y="329932"/>
                    <a:pt x="559351" y="363270"/>
                  </a:cubicBezTo>
                  <a:lnTo>
                    <a:pt x="559351" y="430135"/>
                  </a:lnTo>
                  <a:cubicBezTo>
                    <a:pt x="559351" y="463473"/>
                    <a:pt x="539201" y="478808"/>
                    <a:pt x="514299" y="4644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2716;p47">
              <a:extLst>
                <a:ext uri="{FF2B5EF4-FFF2-40B4-BE49-F238E27FC236}">
                  <a16:creationId xmlns:a16="http://schemas.microsoft.com/office/drawing/2014/main" id="{4BEB68E8-945C-3EFF-BD31-CDBCAC044E6D}"/>
                </a:ext>
              </a:extLst>
            </p:cNvPr>
            <p:cNvSpPr/>
            <p:nvPr/>
          </p:nvSpPr>
          <p:spPr>
            <a:xfrm>
              <a:off x="4353888" y="2645824"/>
              <a:ext cx="1638988" cy="1231605"/>
            </a:xfrm>
            <a:custGeom>
              <a:avLst/>
              <a:gdLst/>
              <a:ahLst/>
              <a:cxnLst/>
              <a:rect l="l" t="t" r="r" b="b"/>
              <a:pathLst>
                <a:path w="1638988" h="1231605" extrusionOk="0">
                  <a:moveTo>
                    <a:pt x="1638989" y="734496"/>
                  </a:moveTo>
                  <a:cubicBezTo>
                    <a:pt x="1638989" y="734496"/>
                    <a:pt x="1138757" y="844986"/>
                    <a:pt x="734332" y="394835"/>
                  </a:cubicBezTo>
                  <a:cubicBezTo>
                    <a:pt x="329908" y="-55317"/>
                    <a:pt x="0" y="2405"/>
                    <a:pt x="0" y="2405"/>
                  </a:cubicBezTo>
                  <a:lnTo>
                    <a:pt x="0" y="283392"/>
                  </a:lnTo>
                  <a:lnTo>
                    <a:pt x="1638989" y="1231606"/>
                  </a:ln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2717;p47">
              <a:extLst>
                <a:ext uri="{FF2B5EF4-FFF2-40B4-BE49-F238E27FC236}">
                  <a16:creationId xmlns:a16="http://schemas.microsoft.com/office/drawing/2014/main" id="{CE0B75CF-58A6-BE42-15DD-CF60E16567CD}"/>
                </a:ext>
              </a:extLst>
            </p:cNvPr>
            <p:cNvSpPr/>
            <p:nvPr/>
          </p:nvSpPr>
          <p:spPr>
            <a:xfrm>
              <a:off x="4353888" y="2645824"/>
              <a:ext cx="1638988" cy="746475"/>
            </a:xfrm>
            <a:custGeom>
              <a:avLst/>
              <a:gdLst/>
              <a:ahLst/>
              <a:cxnLst/>
              <a:rect l="l" t="t" r="r" b="b"/>
              <a:pathLst>
                <a:path w="1638988" h="746475" extrusionOk="0">
                  <a:moveTo>
                    <a:pt x="1638989" y="734496"/>
                  </a:moveTo>
                  <a:cubicBezTo>
                    <a:pt x="1638989" y="734496"/>
                    <a:pt x="1138757" y="844986"/>
                    <a:pt x="734332" y="394835"/>
                  </a:cubicBezTo>
                  <a:cubicBezTo>
                    <a:pt x="329908" y="-55317"/>
                    <a:pt x="0" y="2405"/>
                    <a:pt x="0" y="2405"/>
                  </a:cubicBezTo>
                </a:path>
              </a:pathLst>
            </a:custGeom>
            <a:noFill/>
            <a:ln w="10075" cap="flat" cmpd="sng">
              <a:solidFill>
                <a:srgbClr val="CCCEDD"/>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2718;p47">
              <a:extLst>
                <a:ext uri="{FF2B5EF4-FFF2-40B4-BE49-F238E27FC236}">
                  <a16:creationId xmlns:a16="http://schemas.microsoft.com/office/drawing/2014/main" id="{C07C19DE-7207-7B78-30B4-E247330ADCA9}"/>
                </a:ext>
              </a:extLst>
            </p:cNvPr>
            <p:cNvSpPr/>
            <p:nvPr/>
          </p:nvSpPr>
          <p:spPr>
            <a:xfrm>
              <a:off x="4257005" y="773645"/>
              <a:ext cx="165344" cy="325643"/>
            </a:xfrm>
            <a:custGeom>
              <a:avLst/>
              <a:gdLst/>
              <a:ahLst/>
              <a:cxnLst/>
              <a:rect l="l" t="t" r="r" b="b"/>
              <a:pathLst>
                <a:path w="165344" h="325643" extrusionOk="0">
                  <a:moveTo>
                    <a:pt x="94696" y="251714"/>
                  </a:moveTo>
                  <a:cubicBezTo>
                    <a:pt x="80068" y="277923"/>
                    <a:pt x="62295" y="302235"/>
                    <a:pt x="41755" y="324104"/>
                  </a:cubicBezTo>
                  <a:cubicBezTo>
                    <a:pt x="36052" y="330772"/>
                    <a:pt x="-7955" y="313912"/>
                    <a:pt x="1265" y="309150"/>
                  </a:cubicBezTo>
                  <a:cubicBezTo>
                    <a:pt x="10485" y="304387"/>
                    <a:pt x="39284" y="264192"/>
                    <a:pt x="53731" y="237331"/>
                  </a:cubicBezTo>
                  <a:cubicBezTo>
                    <a:pt x="65821" y="205263"/>
                    <a:pt x="76095" y="172541"/>
                    <a:pt x="84526" y="139319"/>
                  </a:cubicBezTo>
                  <a:cubicBezTo>
                    <a:pt x="93556" y="106458"/>
                    <a:pt x="101349" y="58261"/>
                    <a:pt x="108003" y="35592"/>
                  </a:cubicBezTo>
                  <a:cubicBezTo>
                    <a:pt x="111481" y="18487"/>
                    <a:pt x="124655" y="5022"/>
                    <a:pt x="141649" y="1207"/>
                  </a:cubicBezTo>
                  <a:cubicBezTo>
                    <a:pt x="157522" y="-2508"/>
                    <a:pt x="167787" y="1873"/>
                    <a:pt x="164841" y="21114"/>
                  </a:cubicBezTo>
                  <a:cubicBezTo>
                    <a:pt x="159423" y="54642"/>
                    <a:pt x="133475" y="185515"/>
                    <a:pt x="94696" y="2517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2719;p47">
              <a:extLst>
                <a:ext uri="{FF2B5EF4-FFF2-40B4-BE49-F238E27FC236}">
                  <a16:creationId xmlns:a16="http://schemas.microsoft.com/office/drawing/2014/main" id="{65414B66-CD29-7450-90A9-B68FC24B05DD}"/>
                </a:ext>
              </a:extLst>
            </p:cNvPr>
            <p:cNvSpPr/>
            <p:nvPr/>
          </p:nvSpPr>
          <p:spPr>
            <a:xfrm>
              <a:off x="4272441" y="1538278"/>
              <a:ext cx="113451" cy="88273"/>
            </a:xfrm>
            <a:custGeom>
              <a:avLst/>
              <a:gdLst/>
              <a:ahLst/>
              <a:cxnLst/>
              <a:rect l="l" t="t" r="r" b="b"/>
              <a:pathLst>
                <a:path w="113451" h="88273" extrusionOk="0">
                  <a:moveTo>
                    <a:pt x="104448" y="2"/>
                  </a:moveTo>
                  <a:cubicBezTo>
                    <a:pt x="90856" y="11146"/>
                    <a:pt x="70706" y="955"/>
                    <a:pt x="69660" y="2002"/>
                  </a:cubicBezTo>
                  <a:cubicBezTo>
                    <a:pt x="53645" y="16871"/>
                    <a:pt x="36860" y="30892"/>
                    <a:pt x="19381" y="44008"/>
                  </a:cubicBezTo>
                  <a:cubicBezTo>
                    <a:pt x="10827" y="50675"/>
                    <a:pt x="-2385" y="59629"/>
                    <a:pt x="371" y="72583"/>
                  </a:cubicBezTo>
                  <a:cubicBezTo>
                    <a:pt x="4648" y="95538"/>
                    <a:pt x="41432" y="88490"/>
                    <a:pt x="55308" y="81441"/>
                  </a:cubicBezTo>
                  <a:cubicBezTo>
                    <a:pt x="69185" y="74392"/>
                    <a:pt x="80591" y="62391"/>
                    <a:pt x="93327" y="54581"/>
                  </a:cubicBezTo>
                  <a:cubicBezTo>
                    <a:pt x="102832" y="48675"/>
                    <a:pt x="112337" y="45722"/>
                    <a:pt x="113382" y="33816"/>
                  </a:cubicBezTo>
                  <a:cubicBezTo>
                    <a:pt x="114238" y="26672"/>
                    <a:pt x="106919" y="-283"/>
                    <a:pt x="10444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2720;p47">
              <a:extLst>
                <a:ext uri="{FF2B5EF4-FFF2-40B4-BE49-F238E27FC236}">
                  <a16:creationId xmlns:a16="http://schemas.microsoft.com/office/drawing/2014/main" id="{366E7307-E0F5-49E9-6C95-04A9CB036001}"/>
                </a:ext>
              </a:extLst>
            </p:cNvPr>
            <p:cNvSpPr/>
            <p:nvPr/>
          </p:nvSpPr>
          <p:spPr>
            <a:xfrm>
              <a:off x="4272622" y="1567332"/>
              <a:ext cx="113035" cy="59179"/>
            </a:xfrm>
            <a:custGeom>
              <a:avLst/>
              <a:gdLst/>
              <a:ahLst/>
              <a:cxnLst/>
              <a:rect l="l" t="t" r="r" b="b"/>
              <a:pathLst>
                <a:path w="113035" h="59179" extrusionOk="0">
                  <a:moveTo>
                    <a:pt x="113011" y="0"/>
                  </a:moveTo>
                  <a:cubicBezTo>
                    <a:pt x="111205" y="11335"/>
                    <a:pt x="102080" y="14478"/>
                    <a:pt x="92766" y="20288"/>
                  </a:cubicBezTo>
                  <a:cubicBezTo>
                    <a:pt x="79459" y="28575"/>
                    <a:pt x="67674" y="40576"/>
                    <a:pt x="53797" y="47625"/>
                  </a:cubicBezTo>
                  <a:cubicBezTo>
                    <a:pt x="39920" y="54673"/>
                    <a:pt x="9030" y="60579"/>
                    <a:pt x="0" y="44101"/>
                  </a:cubicBezTo>
                  <a:cubicBezTo>
                    <a:pt x="4847" y="66294"/>
                    <a:pt x="41060" y="59341"/>
                    <a:pt x="54747" y="52388"/>
                  </a:cubicBezTo>
                  <a:cubicBezTo>
                    <a:pt x="68434" y="45434"/>
                    <a:pt x="80029" y="33338"/>
                    <a:pt x="92766" y="25527"/>
                  </a:cubicBezTo>
                  <a:cubicBezTo>
                    <a:pt x="102271" y="19621"/>
                    <a:pt x="111775" y="16669"/>
                    <a:pt x="112821" y="4763"/>
                  </a:cubicBezTo>
                  <a:cubicBezTo>
                    <a:pt x="113011" y="3181"/>
                    <a:pt x="113077" y="1591"/>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2721;p47">
              <a:extLst>
                <a:ext uri="{FF2B5EF4-FFF2-40B4-BE49-F238E27FC236}">
                  <a16:creationId xmlns:a16="http://schemas.microsoft.com/office/drawing/2014/main" id="{99E50AB1-B304-93D2-57F7-9B24D44EA6FE}"/>
                </a:ext>
              </a:extLst>
            </p:cNvPr>
            <p:cNvSpPr/>
            <p:nvPr/>
          </p:nvSpPr>
          <p:spPr>
            <a:xfrm>
              <a:off x="4135669" y="1458312"/>
              <a:ext cx="113522" cy="85076"/>
            </a:xfrm>
            <a:custGeom>
              <a:avLst/>
              <a:gdLst/>
              <a:ahLst/>
              <a:cxnLst/>
              <a:rect l="l" t="t" r="r" b="b"/>
              <a:pathLst>
                <a:path w="113522" h="85076" extrusionOk="0">
                  <a:moveTo>
                    <a:pt x="102832" y="54"/>
                  </a:moveTo>
                  <a:cubicBezTo>
                    <a:pt x="89240" y="11198"/>
                    <a:pt x="65383" y="-898"/>
                    <a:pt x="64338" y="54"/>
                  </a:cubicBezTo>
                  <a:cubicBezTo>
                    <a:pt x="50176" y="14503"/>
                    <a:pt x="35168" y="28084"/>
                    <a:pt x="19381" y="40726"/>
                  </a:cubicBezTo>
                  <a:cubicBezTo>
                    <a:pt x="10827" y="47489"/>
                    <a:pt x="-2385" y="56442"/>
                    <a:pt x="371" y="69301"/>
                  </a:cubicBezTo>
                  <a:cubicBezTo>
                    <a:pt x="4648" y="92351"/>
                    <a:pt x="41432" y="85303"/>
                    <a:pt x="55403" y="78254"/>
                  </a:cubicBezTo>
                  <a:cubicBezTo>
                    <a:pt x="69375" y="71206"/>
                    <a:pt x="80591" y="59204"/>
                    <a:pt x="93422" y="51299"/>
                  </a:cubicBezTo>
                  <a:cubicBezTo>
                    <a:pt x="102927" y="45488"/>
                    <a:pt x="112432" y="42440"/>
                    <a:pt x="113477" y="30629"/>
                  </a:cubicBezTo>
                  <a:cubicBezTo>
                    <a:pt x="114238" y="23486"/>
                    <a:pt x="105303" y="-232"/>
                    <a:pt x="102832" y="5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2722;p47">
              <a:extLst>
                <a:ext uri="{FF2B5EF4-FFF2-40B4-BE49-F238E27FC236}">
                  <a16:creationId xmlns:a16="http://schemas.microsoft.com/office/drawing/2014/main" id="{ECED6771-9843-3298-58DC-3155FB057A56}"/>
                </a:ext>
              </a:extLst>
            </p:cNvPr>
            <p:cNvSpPr/>
            <p:nvPr/>
          </p:nvSpPr>
          <p:spPr>
            <a:xfrm>
              <a:off x="4135660" y="1485798"/>
              <a:ext cx="113035" cy="59179"/>
            </a:xfrm>
            <a:custGeom>
              <a:avLst/>
              <a:gdLst/>
              <a:ahLst/>
              <a:cxnLst/>
              <a:rect l="l" t="t" r="r" b="b"/>
              <a:pathLst>
                <a:path w="113035" h="59179" extrusionOk="0">
                  <a:moveTo>
                    <a:pt x="113011" y="0"/>
                  </a:moveTo>
                  <a:cubicBezTo>
                    <a:pt x="111205" y="11335"/>
                    <a:pt x="102080" y="14478"/>
                    <a:pt x="92766" y="20288"/>
                  </a:cubicBezTo>
                  <a:cubicBezTo>
                    <a:pt x="79459" y="28575"/>
                    <a:pt x="67673" y="40577"/>
                    <a:pt x="53796" y="47625"/>
                  </a:cubicBezTo>
                  <a:cubicBezTo>
                    <a:pt x="39920" y="54674"/>
                    <a:pt x="8934" y="60579"/>
                    <a:pt x="0" y="44101"/>
                  </a:cubicBezTo>
                  <a:cubicBezTo>
                    <a:pt x="4847" y="66294"/>
                    <a:pt x="40965" y="59341"/>
                    <a:pt x="54747" y="52388"/>
                  </a:cubicBezTo>
                  <a:cubicBezTo>
                    <a:pt x="68529" y="45434"/>
                    <a:pt x="79934" y="33338"/>
                    <a:pt x="92766" y="25432"/>
                  </a:cubicBezTo>
                  <a:cubicBezTo>
                    <a:pt x="102270" y="19622"/>
                    <a:pt x="111775" y="16669"/>
                    <a:pt x="112821" y="4763"/>
                  </a:cubicBezTo>
                  <a:cubicBezTo>
                    <a:pt x="113011" y="3183"/>
                    <a:pt x="113077" y="1590"/>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2723;p47">
              <a:extLst>
                <a:ext uri="{FF2B5EF4-FFF2-40B4-BE49-F238E27FC236}">
                  <a16:creationId xmlns:a16="http://schemas.microsoft.com/office/drawing/2014/main" id="{262CB862-4C77-294E-AAAD-3D05141C9886}"/>
                </a:ext>
              </a:extLst>
            </p:cNvPr>
            <p:cNvSpPr/>
            <p:nvPr/>
          </p:nvSpPr>
          <p:spPr>
            <a:xfrm>
              <a:off x="4163850" y="1066881"/>
              <a:ext cx="398264" cy="482949"/>
            </a:xfrm>
            <a:custGeom>
              <a:avLst/>
              <a:gdLst/>
              <a:ahLst/>
              <a:cxnLst/>
              <a:rect l="l" t="t" r="r" b="b"/>
              <a:pathLst>
                <a:path w="398264" h="482949" extrusionOk="0">
                  <a:moveTo>
                    <a:pt x="395149" y="33155"/>
                  </a:moveTo>
                  <a:cubicBezTo>
                    <a:pt x="410261" y="127833"/>
                    <a:pt x="368346" y="163171"/>
                    <a:pt x="313789" y="183269"/>
                  </a:cubicBezTo>
                  <a:cubicBezTo>
                    <a:pt x="274630" y="197747"/>
                    <a:pt x="218742" y="220035"/>
                    <a:pt x="218742" y="220035"/>
                  </a:cubicBezTo>
                  <a:cubicBezTo>
                    <a:pt x="218742" y="220035"/>
                    <a:pt x="219502" y="240800"/>
                    <a:pt x="219882" y="287377"/>
                  </a:cubicBezTo>
                  <a:cubicBezTo>
                    <a:pt x="219882" y="328430"/>
                    <a:pt x="214940" y="477877"/>
                    <a:pt x="214940" y="477877"/>
                  </a:cubicBezTo>
                  <a:cubicBezTo>
                    <a:pt x="201814" y="484641"/>
                    <a:pt x="186245" y="484641"/>
                    <a:pt x="173119" y="477877"/>
                  </a:cubicBezTo>
                  <a:cubicBezTo>
                    <a:pt x="173119" y="477877"/>
                    <a:pt x="151164" y="363101"/>
                    <a:pt x="146506" y="311285"/>
                  </a:cubicBezTo>
                  <a:cubicBezTo>
                    <a:pt x="140138" y="241085"/>
                    <a:pt x="129398" y="195080"/>
                    <a:pt x="133010" y="179935"/>
                  </a:cubicBezTo>
                  <a:cubicBezTo>
                    <a:pt x="136146" y="166600"/>
                    <a:pt x="212754" y="128881"/>
                    <a:pt x="237086" y="108688"/>
                  </a:cubicBezTo>
                  <a:lnTo>
                    <a:pt x="76552" y="162599"/>
                  </a:lnTo>
                  <a:cubicBezTo>
                    <a:pt x="79745" y="180037"/>
                    <a:pt x="81304" y="197735"/>
                    <a:pt x="81209" y="215463"/>
                  </a:cubicBezTo>
                  <a:cubicBezTo>
                    <a:pt x="79783" y="271184"/>
                    <a:pt x="76647" y="391866"/>
                    <a:pt x="76647" y="391866"/>
                  </a:cubicBezTo>
                  <a:cubicBezTo>
                    <a:pt x="76647" y="391866"/>
                    <a:pt x="54691" y="407773"/>
                    <a:pt x="35872" y="391866"/>
                  </a:cubicBezTo>
                  <a:cubicBezTo>
                    <a:pt x="35872" y="391866"/>
                    <a:pt x="-4523" y="153074"/>
                    <a:pt x="419" y="121451"/>
                  </a:cubicBezTo>
                  <a:cubicBezTo>
                    <a:pt x="5077" y="91448"/>
                    <a:pt x="146506" y="30107"/>
                    <a:pt x="171504" y="8961"/>
                  </a:cubicBezTo>
                  <a:cubicBezTo>
                    <a:pt x="180286" y="1807"/>
                    <a:pt x="191692" y="-1275"/>
                    <a:pt x="202869" y="4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2724;p47">
              <a:extLst>
                <a:ext uri="{FF2B5EF4-FFF2-40B4-BE49-F238E27FC236}">
                  <a16:creationId xmlns:a16="http://schemas.microsoft.com/office/drawing/2014/main" id="{1F43985E-BE2D-0C54-8204-AE5BEC8278FE}"/>
                </a:ext>
              </a:extLst>
            </p:cNvPr>
            <p:cNvSpPr/>
            <p:nvPr/>
          </p:nvSpPr>
          <p:spPr>
            <a:xfrm>
              <a:off x="4403391" y="743705"/>
              <a:ext cx="125692" cy="122150"/>
            </a:xfrm>
            <a:custGeom>
              <a:avLst/>
              <a:gdLst/>
              <a:ahLst/>
              <a:cxnLst/>
              <a:rect l="l" t="t" r="r" b="b"/>
              <a:pathLst>
                <a:path w="125692" h="122150" extrusionOk="0">
                  <a:moveTo>
                    <a:pt x="100101" y="0"/>
                  </a:moveTo>
                  <a:cubicBezTo>
                    <a:pt x="100101" y="0"/>
                    <a:pt x="97725" y="45053"/>
                    <a:pt x="98770" y="49054"/>
                  </a:cubicBezTo>
                  <a:cubicBezTo>
                    <a:pt x="99816" y="53054"/>
                    <a:pt x="119395" y="66294"/>
                    <a:pt x="125098" y="71057"/>
                  </a:cubicBezTo>
                  <a:cubicBezTo>
                    <a:pt x="130801" y="75819"/>
                    <a:pt x="94018" y="112205"/>
                    <a:pt x="76149" y="120396"/>
                  </a:cubicBezTo>
                  <a:cubicBezTo>
                    <a:pt x="58280" y="128588"/>
                    <a:pt x="1442" y="106966"/>
                    <a:pt x="112" y="78962"/>
                  </a:cubicBezTo>
                  <a:cubicBezTo>
                    <a:pt x="-1219" y="50959"/>
                    <a:pt x="9616" y="27622"/>
                    <a:pt x="18550" y="26384"/>
                  </a:cubicBezTo>
                  <a:cubicBezTo>
                    <a:pt x="27485" y="25146"/>
                    <a:pt x="100101" y="0"/>
                    <a:pt x="10010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2725;p47">
              <a:extLst>
                <a:ext uri="{FF2B5EF4-FFF2-40B4-BE49-F238E27FC236}">
                  <a16:creationId xmlns:a16="http://schemas.microsoft.com/office/drawing/2014/main" id="{C4851AB4-4C86-3F60-4FAF-4A046C1F1746}"/>
                </a:ext>
              </a:extLst>
            </p:cNvPr>
            <p:cNvSpPr/>
            <p:nvPr/>
          </p:nvSpPr>
          <p:spPr>
            <a:xfrm>
              <a:off x="4358991" y="760843"/>
              <a:ext cx="203859" cy="398340"/>
            </a:xfrm>
            <a:custGeom>
              <a:avLst/>
              <a:gdLst/>
              <a:ahLst/>
              <a:cxnLst/>
              <a:rect l="l" t="t" r="r" b="b"/>
              <a:pathLst>
                <a:path w="203859" h="398340" extrusionOk="0">
                  <a:moveTo>
                    <a:pt x="149443" y="39726"/>
                  </a:moveTo>
                  <a:cubicBezTo>
                    <a:pt x="149443" y="39726"/>
                    <a:pt x="116842" y="88494"/>
                    <a:pt x="71315" y="93066"/>
                  </a:cubicBezTo>
                  <a:cubicBezTo>
                    <a:pt x="56963" y="78874"/>
                    <a:pt x="55632" y="28392"/>
                    <a:pt x="75497" y="12294"/>
                  </a:cubicBezTo>
                  <a:cubicBezTo>
                    <a:pt x="75497" y="12294"/>
                    <a:pt x="57248" y="-2565"/>
                    <a:pt x="44702" y="388"/>
                  </a:cubicBezTo>
                  <a:cubicBezTo>
                    <a:pt x="31110" y="8435"/>
                    <a:pt x="20959" y="21220"/>
                    <a:pt x="16187" y="36297"/>
                  </a:cubicBezTo>
                  <a:cubicBezTo>
                    <a:pt x="4525" y="69955"/>
                    <a:pt x="-912" y="105459"/>
                    <a:pt x="125" y="141073"/>
                  </a:cubicBezTo>
                  <a:cubicBezTo>
                    <a:pt x="885" y="188697"/>
                    <a:pt x="125" y="309760"/>
                    <a:pt x="125" y="309760"/>
                  </a:cubicBezTo>
                  <a:cubicBezTo>
                    <a:pt x="5533" y="338651"/>
                    <a:pt x="22993" y="363848"/>
                    <a:pt x="48123" y="379007"/>
                  </a:cubicBezTo>
                  <a:cubicBezTo>
                    <a:pt x="81028" y="397713"/>
                    <a:pt x="119827" y="403098"/>
                    <a:pt x="156572" y="394057"/>
                  </a:cubicBezTo>
                  <a:cubicBezTo>
                    <a:pt x="179668" y="388627"/>
                    <a:pt x="188222" y="375769"/>
                    <a:pt x="196206" y="358909"/>
                  </a:cubicBezTo>
                  <a:cubicBezTo>
                    <a:pt x="194115" y="325476"/>
                    <a:pt x="180904" y="256420"/>
                    <a:pt x="186702" y="214224"/>
                  </a:cubicBezTo>
                  <a:cubicBezTo>
                    <a:pt x="192499" y="172029"/>
                    <a:pt x="201149" y="140596"/>
                    <a:pt x="203430" y="106592"/>
                  </a:cubicBezTo>
                  <a:cubicBezTo>
                    <a:pt x="205711" y="72588"/>
                    <a:pt x="198963" y="73159"/>
                    <a:pt x="181854" y="60967"/>
                  </a:cubicBezTo>
                  <a:cubicBezTo>
                    <a:pt x="171580" y="53111"/>
                    <a:pt x="160744" y="46012"/>
                    <a:pt x="149443" y="3972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2726;p47">
              <a:extLst>
                <a:ext uri="{FF2B5EF4-FFF2-40B4-BE49-F238E27FC236}">
                  <a16:creationId xmlns:a16="http://schemas.microsoft.com/office/drawing/2014/main" id="{63D164EC-8632-5117-8EA5-C8E8669F093F}"/>
                </a:ext>
              </a:extLst>
            </p:cNvPr>
            <p:cNvSpPr/>
            <p:nvPr/>
          </p:nvSpPr>
          <p:spPr>
            <a:xfrm>
              <a:off x="4398650" y="616917"/>
              <a:ext cx="135166" cy="164844"/>
            </a:xfrm>
            <a:custGeom>
              <a:avLst/>
              <a:gdLst/>
              <a:ahLst/>
              <a:cxnLst/>
              <a:rect l="l" t="t" r="r" b="b"/>
              <a:pathLst>
                <a:path w="135166" h="164844" extrusionOk="0">
                  <a:moveTo>
                    <a:pt x="2951" y="59542"/>
                  </a:moveTo>
                  <a:lnTo>
                    <a:pt x="2951" y="59542"/>
                  </a:lnTo>
                  <a:cubicBezTo>
                    <a:pt x="8369" y="24585"/>
                    <a:pt x="33556" y="-1894"/>
                    <a:pt x="69484" y="106"/>
                  </a:cubicBezTo>
                  <a:cubicBezTo>
                    <a:pt x="107645" y="2052"/>
                    <a:pt x="137015" y="34634"/>
                    <a:pt x="135076" y="72881"/>
                  </a:cubicBezTo>
                  <a:cubicBezTo>
                    <a:pt x="133974" y="94625"/>
                    <a:pt x="122739" y="114587"/>
                    <a:pt x="104747" y="126789"/>
                  </a:cubicBezTo>
                  <a:cubicBezTo>
                    <a:pt x="103473" y="132100"/>
                    <a:pt x="101591" y="137245"/>
                    <a:pt x="99139" y="142124"/>
                  </a:cubicBezTo>
                  <a:cubicBezTo>
                    <a:pt x="86498" y="156983"/>
                    <a:pt x="48003" y="166508"/>
                    <a:pt x="36788" y="164603"/>
                  </a:cubicBezTo>
                  <a:cubicBezTo>
                    <a:pt x="23358" y="163381"/>
                    <a:pt x="12047" y="154047"/>
                    <a:pt x="8274" y="141076"/>
                  </a:cubicBezTo>
                  <a:cubicBezTo>
                    <a:pt x="-3702" y="113644"/>
                    <a:pt x="5" y="76878"/>
                    <a:pt x="2951" y="595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2727;p47">
              <a:extLst>
                <a:ext uri="{FF2B5EF4-FFF2-40B4-BE49-F238E27FC236}">
                  <a16:creationId xmlns:a16="http://schemas.microsoft.com/office/drawing/2014/main" id="{7022FC56-4EE5-8A8B-C5B0-1C678FB7352E}"/>
                </a:ext>
              </a:extLst>
            </p:cNvPr>
            <p:cNvSpPr/>
            <p:nvPr/>
          </p:nvSpPr>
          <p:spPr>
            <a:xfrm>
              <a:off x="4403852" y="602477"/>
              <a:ext cx="142520" cy="141227"/>
            </a:xfrm>
            <a:custGeom>
              <a:avLst/>
              <a:gdLst/>
              <a:ahLst/>
              <a:cxnLst/>
              <a:rect l="l" t="t" r="r" b="b"/>
              <a:pathLst>
                <a:path w="142520" h="141227" extrusionOk="0">
                  <a:moveTo>
                    <a:pt x="99640" y="141228"/>
                  </a:moveTo>
                  <a:lnTo>
                    <a:pt x="99640" y="141228"/>
                  </a:lnTo>
                  <a:lnTo>
                    <a:pt x="96313" y="110653"/>
                  </a:lnTo>
                  <a:cubicBezTo>
                    <a:pt x="96313" y="110653"/>
                    <a:pt x="121215" y="46073"/>
                    <a:pt x="62381" y="58456"/>
                  </a:cubicBezTo>
                  <a:cubicBezTo>
                    <a:pt x="23602" y="66647"/>
                    <a:pt x="13812" y="70267"/>
                    <a:pt x="2027" y="44168"/>
                  </a:cubicBezTo>
                  <a:cubicBezTo>
                    <a:pt x="-9759" y="18070"/>
                    <a:pt x="31586" y="-5457"/>
                    <a:pt x="81296" y="1115"/>
                  </a:cubicBezTo>
                  <a:cubicBezTo>
                    <a:pt x="116615" y="4775"/>
                    <a:pt x="143238" y="34972"/>
                    <a:pt x="142506" y="70552"/>
                  </a:cubicBezTo>
                  <a:cubicBezTo>
                    <a:pt x="141270" y="89793"/>
                    <a:pt x="136138" y="128655"/>
                    <a:pt x="99640" y="14122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2728;p47">
              <a:extLst>
                <a:ext uri="{FF2B5EF4-FFF2-40B4-BE49-F238E27FC236}">
                  <a16:creationId xmlns:a16="http://schemas.microsoft.com/office/drawing/2014/main" id="{A91C5D0E-C214-8A24-048A-5E5B95111508}"/>
                </a:ext>
              </a:extLst>
            </p:cNvPr>
            <p:cNvSpPr/>
            <p:nvPr/>
          </p:nvSpPr>
          <p:spPr>
            <a:xfrm>
              <a:off x="4338015" y="761231"/>
              <a:ext cx="65677" cy="95630"/>
            </a:xfrm>
            <a:custGeom>
              <a:avLst/>
              <a:gdLst/>
              <a:ahLst/>
              <a:cxnLst/>
              <a:rect l="l" t="t" r="r" b="b"/>
              <a:pathLst>
                <a:path w="65677" h="95630" extrusionOk="0">
                  <a:moveTo>
                    <a:pt x="23762" y="95631"/>
                  </a:moveTo>
                  <a:cubicBezTo>
                    <a:pt x="14780" y="95307"/>
                    <a:pt x="6264" y="91519"/>
                    <a:pt x="0" y="85058"/>
                  </a:cubicBezTo>
                  <a:cubicBezTo>
                    <a:pt x="1331" y="68294"/>
                    <a:pt x="22716" y="4667"/>
                    <a:pt x="65677" y="0"/>
                  </a:cubicBezTo>
                  <a:cubicBezTo>
                    <a:pt x="53987" y="8214"/>
                    <a:pt x="44729" y="19435"/>
                    <a:pt x="38874" y="32480"/>
                  </a:cubicBezTo>
                  <a:cubicBezTo>
                    <a:pt x="32192" y="53100"/>
                    <a:pt x="27136" y="74216"/>
                    <a:pt x="23762" y="9563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2729;p47">
              <a:extLst>
                <a:ext uri="{FF2B5EF4-FFF2-40B4-BE49-F238E27FC236}">
                  <a16:creationId xmlns:a16="http://schemas.microsoft.com/office/drawing/2014/main" id="{943E12C2-10E5-281D-90E0-2434A25FB4E9}"/>
                </a:ext>
              </a:extLst>
            </p:cNvPr>
            <p:cNvSpPr/>
            <p:nvPr/>
          </p:nvSpPr>
          <p:spPr>
            <a:xfrm>
              <a:off x="5408528" y="1603174"/>
              <a:ext cx="974325" cy="1973896"/>
            </a:xfrm>
            <a:custGeom>
              <a:avLst/>
              <a:gdLst/>
              <a:ahLst/>
              <a:cxnLst/>
              <a:rect l="l" t="t" r="r" b="b"/>
              <a:pathLst>
                <a:path w="974325" h="1973896" extrusionOk="0">
                  <a:moveTo>
                    <a:pt x="884126" y="1962979"/>
                  </a:moveTo>
                  <a:lnTo>
                    <a:pt x="90295" y="1503684"/>
                  </a:lnTo>
                  <a:cubicBezTo>
                    <a:pt x="40395" y="1475109"/>
                    <a:pt x="0" y="1397480"/>
                    <a:pt x="0" y="1330900"/>
                  </a:cubicBezTo>
                  <a:lnTo>
                    <a:pt x="0" y="79220"/>
                  </a:lnTo>
                  <a:cubicBezTo>
                    <a:pt x="0" y="12545"/>
                    <a:pt x="40395" y="-17935"/>
                    <a:pt x="90295" y="10831"/>
                  </a:cubicBezTo>
                  <a:lnTo>
                    <a:pt x="884126" y="470221"/>
                  </a:lnTo>
                  <a:cubicBezTo>
                    <a:pt x="933931" y="498796"/>
                    <a:pt x="974326" y="576425"/>
                    <a:pt x="974326" y="643005"/>
                  </a:cubicBezTo>
                  <a:lnTo>
                    <a:pt x="974326" y="1894876"/>
                  </a:lnTo>
                  <a:cubicBezTo>
                    <a:pt x="974326" y="1961551"/>
                    <a:pt x="933931" y="1991840"/>
                    <a:pt x="884126" y="1962979"/>
                  </a:cubicBez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2730;p47">
              <a:extLst>
                <a:ext uri="{FF2B5EF4-FFF2-40B4-BE49-F238E27FC236}">
                  <a16:creationId xmlns:a16="http://schemas.microsoft.com/office/drawing/2014/main" id="{99EBFCB2-308D-B892-B4B3-3A5D15941848}"/>
                </a:ext>
              </a:extLst>
            </p:cNvPr>
            <p:cNvSpPr/>
            <p:nvPr/>
          </p:nvSpPr>
          <p:spPr>
            <a:xfrm>
              <a:off x="6324400" y="3534911"/>
              <a:ext cx="27183" cy="49530"/>
            </a:xfrm>
            <a:custGeom>
              <a:avLst/>
              <a:gdLst/>
              <a:ahLst/>
              <a:cxnLst/>
              <a:rect l="l" t="t" r="r" b="b"/>
              <a:pathLst>
                <a:path w="27183" h="49530" extrusionOk="0">
                  <a:moveTo>
                    <a:pt x="0" y="49530"/>
                  </a:moveTo>
                  <a:lnTo>
                    <a:pt x="27184" y="36100"/>
                  </a:lnTo>
                  <a:lnTo>
                    <a:pt x="8840" y="0"/>
                  </a:lnTo>
                  <a:lnTo>
                    <a:pt x="0" y="4953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2731;p47">
              <a:extLst>
                <a:ext uri="{FF2B5EF4-FFF2-40B4-BE49-F238E27FC236}">
                  <a16:creationId xmlns:a16="http://schemas.microsoft.com/office/drawing/2014/main" id="{BB5AFF15-273D-8F66-3F9C-D04B5AA1C4A0}"/>
                </a:ext>
              </a:extLst>
            </p:cNvPr>
            <p:cNvSpPr/>
            <p:nvPr/>
          </p:nvSpPr>
          <p:spPr>
            <a:xfrm>
              <a:off x="5423355" y="1605432"/>
              <a:ext cx="45242" cy="39909"/>
            </a:xfrm>
            <a:custGeom>
              <a:avLst/>
              <a:gdLst/>
              <a:ahLst/>
              <a:cxnLst/>
              <a:rect l="l" t="t" r="r" b="b"/>
              <a:pathLst>
                <a:path w="45242" h="39909" extrusionOk="0">
                  <a:moveTo>
                    <a:pt x="0" y="12097"/>
                  </a:moveTo>
                  <a:cubicBezTo>
                    <a:pt x="7993" y="7334"/>
                    <a:pt x="16396" y="3286"/>
                    <a:pt x="25092" y="0"/>
                  </a:cubicBezTo>
                  <a:lnTo>
                    <a:pt x="45242" y="3991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2732;p47">
              <a:extLst>
                <a:ext uri="{FF2B5EF4-FFF2-40B4-BE49-F238E27FC236}">
                  <a16:creationId xmlns:a16="http://schemas.microsoft.com/office/drawing/2014/main" id="{8FF33D81-5050-E8D2-4072-0BDA1669ED94}"/>
                </a:ext>
              </a:extLst>
            </p:cNvPr>
            <p:cNvSpPr/>
            <p:nvPr/>
          </p:nvSpPr>
          <p:spPr>
            <a:xfrm>
              <a:off x="5387713" y="1613611"/>
              <a:ext cx="974325" cy="1973876"/>
            </a:xfrm>
            <a:custGeom>
              <a:avLst/>
              <a:gdLst/>
              <a:ahLst/>
              <a:cxnLst/>
              <a:rect l="l" t="t" r="r" b="b"/>
              <a:pathLst>
                <a:path w="974325" h="1973876" extrusionOk="0">
                  <a:moveTo>
                    <a:pt x="884126" y="1963020"/>
                  </a:moveTo>
                  <a:lnTo>
                    <a:pt x="90199" y="1503439"/>
                  </a:lnTo>
                  <a:cubicBezTo>
                    <a:pt x="40395" y="1474864"/>
                    <a:pt x="0" y="1397235"/>
                    <a:pt x="0" y="1330655"/>
                  </a:cubicBezTo>
                  <a:lnTo>
                    <a:pt x="0" y="79261"/>
                  </a:lnTo>
                  <a:cubicBezTo>
                    <a:pt x="0" y="12586"/>
                    <a:pt x="40395" y="-17990"/>
                    <a:pt x="90199" y="10871"/>
                  </a:cubicBezTo>
                  <a:lnTo>
                    <a:pt x="884126" y="470262"/>
                  </a:lnTo>
                  <a:cubicBezTo>
                    <a:pt x="933931" y="498837"/>
                    <a:pt x="974326" y="576370"/>
                    <a:pt x="974326" y="642950"/>
                  </a:cubicBezTo>
                  <a:lnTo>
                    <a:pt x="974326" y="1894630"/>
                  </a:lnTo>
                  <a:cubicBezTo>
                    <a:pt x="974326" y="1961210"/>
                    <a:pt x="933931" y="1991881"/>
                    <a:pt x="884126" y="1963020"/>
                  </a:cubicBezTo>
                  <a:close/>
                </a:path>
              </a:pathLst>
            </a:custGeom>
            <a:solidFill>
              <a:srgbClr val="2E245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2733;p47">
              <a:extLst>
                <a:ext uri="{FF2B5EF4-FFF2-40B4-BE49-F238E27FC236}">
                  <a16:creationId xmlns:a16="http://schemas.microsoft.com/office/drawing/2014/main" id="{69A21657-E163-BF20-B194-F027BA0F59A0}"/>
                </a:ext>
              </a:extLst>
            </p:cNvPr>
            <p:cNvSpPr/>
            <p:nvPr/>
          </p:nvSpPr>
          <p:spPr>
            <a:xfrm>
              <a:off x="5477912" y="174973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2734;p47">
              <a:extLst>
                <a:ext uri="{FF2B5EF4-FFF2-40B4-BE49-F238E27FC236}">
                  <a16:creationId xmlns:a16="http://schemas.microsoft.com/office/drawing/2014/main" id="{5DD5B7DC-C3FA-C66B-AA97-04528D002AA7}"/>
                </a:ext>
              </a:extLst>
            </p:cNvPr>
            <p:cNvSpPr/>
            <p:nvPr/>
          </p:nvSpPr>
          <p:spPr>
            <a:xfrm>
              <a:off x="5649377" y="1848986"/>
              <a:ext cx="613432" cy="407098"/>
            </a:xfrm>
            <a:custGeom>
              <a:avLst/>
              <a:gdLst/>
              <a:ahLst/>
              <a:cxnLst/>
              <a:rect l="l" t="t" r="r" b="b"/>
              <a:pathLst>
                <a:path w="613432" h="407098" extrusionOk="0">
                  <a:moveTo>
                    <a:pt x="613433" y="407099"/>
                  </a:moveTo>
                  <a:lnTo>
                    <a:pt x="0" y="52102"/>
                  </a:lnTo>
                  <a:lnTo>
                    <a:pt x="0" y="0"/>
                  </a:lnTo>
                  <a:lnTo>
                    <a:pt x="613433" y="354902"/>
                  </a:lnTo>
                  <a:lnTo>
                    <a:pt x="613433" y="4070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2735;p47">
              <a:extLst>
                <a:ext uri="{FF2B5EF4-FFF2-40B4-BE49-F238E27FC236}">
                  <a16:creationId xmlns:a16="http://schemas.microsoft.com/office/drawing/2014/main" id="{A60917BB-30CC-4733-D384-30BF66CDDF7E}"/>
                </a:ext>
              </a:extLst>
            </p:cNvPr>
            <p:cNvSpPr/>
            <p:nvPr/>
          </p:nvSpPr>
          <p:spPr>
            <a:xfrm>
              <a:off x="5477912" y="191680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2736;p47">
              <a:extLst>
                <a:ext uri="{FF2B5EF4-FFF2-40B4-BE49-F238E27FC236}">
                  <a16:creationId xmlns:a16="http://schemas.microsoft.com/office/drawing/2014/main" id="{EEB1802C-D76C-10CA-657A-CF3EA51009A8}"/>
                </a:ext>
              </a:extLst>
            </p:cNvPr>
            <p:cNvSpPr/>
            <p:nvPr/>
          </p:nvSpPr>
          <p:spPr>
            <a:xfrm>
              <a:off x="5649377" y="2015959"/>
              <a:ext cx="405945" cy="287083"/>
            </a:xfrm>
            <a:custGeom>
              <a:avLst/>
              <a:gdLst/>
              <a:ahLst/>
              <a:cxnLst/>
              <a:rect l="l" t="t" r="r" b="b"/>
              <a:pathLst>
                <a:path w="405945" h="287083" extrusionOk="0">
                  <a:moveTo>
                    <a:pt x="405945" y="287084"/>
                  </a:moveTo>
                  <a:lnTo>
                    <a:pt x="0" y="52197"/>
                  </a:lnTo>
                  <a:lnTo>
                    <a:pt x="0" y="0"/>
                  </a:lnTo>
                  <a:lnTo>
                    <a:pt x="405945" y="234887"/>
                  </a:lnTo>
                  <a:lnTo>
                    <a:pt x="405945" y="287084"/>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2737;p47">
              <a:extLst>
                <a:ext uri="{FF2B5EF4-FFF2-40B4-BE49-F238E27FC236}">
                  <a16:creationId xmlns:a16="http://schemas.microsoft.com/office/drawing/2014/main" id="{064FE9A8-7574-9ADE-81CC-4065F265A8D1}"/>
                </a:ext>
              </a:extLst>
            </p:cNvPr>
            <p:cNvSpPr/>
            <p:nvPr/>
          </p:nvSpPr>
          <p:spPr>
            <a:xfrm>
              <a:off x="5477912" y="2000338"/>
              <a:ext cx="144376" cy="135636"/>
            </a:xfrm>
            <a:custGeom>
              <a:avLst/>
              <a:gdLst/>
              <a:ahLst/>
              <a:cxnLst/>
              <a:rect l="l" t="t" r="r" b="b"/>
              <a:pathLst>
                <a:path w="144376" h="135636" extrusionOk="0">
                  <a:moveTo>
                    <a:pt x="144376" y="135636"/>
                  </a:moveTo>
                  <a:lnTo>
                    <a:pt x="0" y="52197"/>
                  </a:lnTo>
                  <a:lnTo>
                    <a:pt x="0" y="0"/>
                  </a:lnTo>
                  <a:lnTo>
                    <a:pt x="144376" y="83439"/>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2738;p47">
              <a:extLst>
                <a:ext uri="{FF2B5EF4-FFF2-40B4-BE49-F238E27FC236}">
                  <a16:creationId xmlns:a16="http://schemas.microsoft.com/office/drawing/2014/main" id="{2520E5F4-9166-9376-CB80-5C61DFDE717A}"/>
                </a:ext>
              </a:extLst>
            </p:cNvPr>
            <p:cNvSpPr/>
            <p:nvPr/>
          </p:nvSpPr>
          <p:spPr>
            <a:xfrm>
              <a:off x="5649377" y="2099494"/>
              <a:ext cx="505174" cy="344519"/>
            </a:xfrm>
            <a:custGeom>
              <a:avLst/>
              <a:gdLst/>
              <a:ahLst/>
              <a:cxnLst/>
              <a:rect l="l" t="t" r="r" b="b"/>
              <a:pathLst>
                <a:path w="505174" h="344519" extrusionOk="0">
                  <a:moveTo>
                    <a:pt x="505174" y="344519"/>
                  </a:moveTo>
                  <a:lnTo>
                    <a:pt x="0" y="52197"/>
                  </a:lnTo>
                  <a:lnTo>
                    <a:pt x="0" y="0"/>
                  </a:lnTo>
                  <a:lnTo>
                    <a:pt x="505174" y="292322"/>
                  </a:lnTo>
                  <a:lnTo>
                    <a:pt x="505174" y="344519"/>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2739;p47">
              <a:extLst>
                <a:ext uri="{FF2B5EF4-FFF2-40B4-BE49-F238E27FC236}">
                  <a16:creationId xmlns:a16="http://schemas.microsoft.com/office/drawing/2014/main" id="{5621655E-B4F7-3135-CA63-6321F643754E}"/>
                </a:ext>
              </a:extLst>
            </p:cNvPr>
            <p:cNvSpPr/>
            <p:nvPr/>
          </p:nvSpPr>
          <p:spPr>
            <a:xfrm>
              <a:off x="5477912" y="208377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2740;p47">
              <a:extLst>
                <a:ext uri="{FF2B5EF4-FFF2-40B4-BE49-F238E27FC236}">
                  <a16:creationId xmlns:a16="http://schemas.microsoft.com/office/drawing/2014/main" id="{57A43985-88BA-117A-0781-B1D24B37B2AE}"/>
                </a:ext>
              </a:extLst>
            </p:cNvPr>
            <p:cNvSpPr/>
            <p:nvPr/>
          </p:nvSpPr>
          <p:spPr>
            <a:xfrm>
              <a:off x="5649377" y="2183028"/>
              <a:ext cx="351863" cy="255746"/>
            </a:xfrm>
            <a:custGeom>
              <a:avLst/>
              <a:gdLst/>
              <a:ahLst/>
              <a:cxnLst/>
              <a:rect l="l" t="t" r="r" b="b"/>
              <a:pathLst>
                <a:path w="351863" h="255746" extrusionOk="0">
                  <a:moveTo>
                    <a:pt x="351864" y="255746"/>
                  </a:moveTo>
                  <a:lnTo>
                    <a:pt x="0" y="52197"/>
                  </a:lnTo>
                  <a:lnTo>
                    <a:pt x="0" y="0"/>
                  </a:lnTo>
                  <a:lnTo>
                    <a:pt x="351864" y="203549"/>
                  </a:lnTo>
                  <a:lnTo>
                    <a:pt x="351864" y="25574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2741;p47">
              <a:extLst>
                <a:ext uri="{FF2B5EF4-FFF2-40B4-BE49-F238E27FC236}">
                  <a16:creationId xmlns:a16="http://schemas.microsoft.com/office/drawing/2014/main" id="{D01380C6-6D19-AB76-5B3B-D4E45585D8C3}"/>
                </a:ext>
              </a:extLst>
            </p:cNvPr>
            <p:cNvSpPr/>
            <p:nvPr/>
          </p:nvSpPr>
          <p:spPr>
            <a:xfrm>
              <a:off x="5477912" y="1833270"/>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2742;p47">
              <a:extLst>
                <a:ext uri="{FF2B5EF4-FFF2-40B4-BE49-F238E27FC236}">
                  <a16:creationId xmlns:a16="http://schemas.microsoft.com/office/drawing/2014/main" id="{0AF3610F-BC44-8E93-DA9C-2235C42F3B9B}"/>
                </a:ext>
              </a:extLst>
            </p:cNvPr>
            <p:cNvSpPr/>
            <p:nvPr/>
          </p:nvSpPr>
          <p:spPr>
            <a:xfrm>
              <a:off x="5649377" y="1932425"/>
              <a:ext cx="306716" cy="229742"/>
            </a:xfrm>
            <a:custGeom>
              <a:avLst/>
              <a:gdLst/>
              <a:ahLst/>
              <a:cxnLst/>
              <a:rect l="l" t="t" r="r" b="b"/>
              <a:pathLst>
                <a:path w="306716" h="229742" extrusionOk="0">
                  <a:moveTo>
                    <a:pt x="306716" y="229743"/>
                  </a:moveTo>
                  <a:lnTo>
                    <a:pt x="0" y="52197"/>
                  </a:lnTo>
                  <a:lnTo>
                    <a:pt x="0" y="0"/>
                  </a:lnTo>
                  <a:lnTo>
                    <a:pt x="306716" y="177451"/>
                  </a:lnTo>
                  <a:lnTo>
                    <a:pt x="306716" y="229743"/>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2743;p47">
              <a:extLst>
                <a:ext uri="{FF2B5EF4-FFF2-40B4-BE49-F238E27FC236}">
                  <a16:creationId xmlns:a16="http://schemas.microsoft.com/office/drawing/2014/main" id="{2D5C3B04-9A7F-88C2-C93C-CED0C6C48606}"/>
                </a:ext>
              </a:extLst>
            </p:cNvPr>
            <p:cNvSpPr/>
            <p:nvPr/>
          </p:nvSpPr>
          <p:spPr>
            <a:xfrm>
              <a:off x="5477912" y="216731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2744;p47">
              <a:extLst>
                <a:ext uri="{FF2B5EF4-FFF2-40B4-BE49-F238E27FC236}">
                  <a16:creationId xmlns:a16="http://schemas.microsoft.com/office/drawing/2014/main" id="{06BF7369-9C23-37C0-6DB1-C316A393B847}"/>
                </a:ext>
              </a:extLst>
            </p:cNvPr>
            <p:cNvSpPr/>
            <p:nvPr/>
          </p:nvSpPr>
          <p:spPr>
            <a:xfrm>
              <a:off x="5649377" y="2266467"/>
              <a:ext cx="180399" cy="156591"/>
            </a:xfrm>
            <a:custGeom>
              <a:avLst/>
              <a:gdLst/>
              <a:ahLst/>
              <a:cxnLst/>
              <a:rect l="l" t="t" r="r" b="b"/>
              <a:pathLst>
                <a:path w="180399" h="156591" extrusionOk="0">
                  <a:moveTo>
                    <a:pt x="180399" y="156591"/>
                  </a:moveTo>
                  <a:lnTo>
                    <a:pt x="0" y="52197"/>
                  </a:lnTo>
                  <a:lnTo>
                    <a:pt x="0" y="0"/>
                  </a:lnTo>
                  <a:lnTo>
                    <a:pt x="180399" y="104394"/>
                  </a:lnTo>
                  <a:lnTo>
                    <a:pt x="180399" y="156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2745;p47">
              <a:extLst>
                <a:ext uri="{FF2B5EF4-FFF2-40B4-BE49-F238E27FC236}">
                  <a16:creationId xmlns:a16="http://schemas.microsoft.com/office/drawing/2014/main" id="{DBEF8C09-062B-16BD-184B-87E19F44FC96}"/>
                </a:ext>
              </a:extLst>
            </p:cNvPr>
            <p:cNvSpPr/>
            <p:nvPr/>
          </p:nvSpPr>
          <p:spPr>
            <a:xfrm>
              <a:off x="5477912" y="2334380"/>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2746;p47">
              <a:extLst>
                <a:ext uri="{FF2B5EF4-FFF2-40B4-BE49-F238E27FC236}">
                  <a16:creationId xmlns:a16="http://schemas.microsoft.com/office/drawing/2014/main" id="{E9E4623F-71B6-6F89-BF04-6DE7246F308E}"/>
                </a:ext>
              </a:extLst>
            </p:cNvPr>
            <p:cNvSpPr/>
            <p:nvPr/>
          </p:nvSpPr>
          <p:spPr>
            <a:xfrm>
              <a:off x="5649377" y="2433536"/>
              <a:ext cx="568380" cy="381000"/>
            </a:xfrm>
            <a:custGeom>
              <a:avLst/>
              <a:gdLst/>
              <a:ahLst/>
              <a:cxnLst/>
              <a:rect l="l" t="t" r="r" b="b"/>
              <a:pathLst>
                <a:path w="568380" h="381000" extrusionOk="0">
                  <a:moveTo>
                    <a:pt x="568380" y="381000"/>
                  </a:moveTo>
                  <a:lnTo>
                    <a:pt x="0" y="52197"/>
                  </a:lnTo>
                  <a:lnTo>
                    <a:pt x="0" y="0"/>
                  </a:lnTo>
                  <a:lnTo>
                    <a:pt x="568380" y="328803"/>
                  </a:lnTo>
                  <a:lnTo>
                    <a:pt x="568380" y="38100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2747;p47">
              <a:extLst>
                <a:ext uri="{FF2B5EF4-FFF2-40B4-BE49-F238E27FC236}">
                  <a16:creationId xmlns:a16="http://schemas.microsoft.com/office/drawing/2014/main" id="{FBE36ED2-7A1A-6F47-4354-6390EC73BF4A}"/>
                </a:ext>
              </a:extLst>
            </p:cNvPr>
            <p:cNvSpPr/>
            <p:nvPr/>
          </p:nvSpPr>
          <p:spPr>
            <a:xfrm>
              <a:off x="5477912" y="241781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2748;p47">
              <a:extLst>
                <a:ext uri="{FF2B5EF4-FFF2-40B4-BE49-F238E27FC236}">
                  <a16:creationId xmlns:a16="http://schemas.microsoft.com/office/drawing/2014/main" id="{567A1A7D-643B-48A3-A728-01C0AFAF0231}"/>
                </a:ext>
              </a:extLst>
            </p:cNvPr>
            <p:cNvSpPr/>
            <p:nvPr/>
          </p:nvSpPr>
          <p:spPr>
            <a:xfrm>
              <a:off x="5649377" y="2517070"/>
              <a:ext cx="171369" cy="151352"/>
            </a:xfrm>
            <a:custGeom>
              <a:avLst/>
              <a:gdLst/>
              <a:ahLst/>
              <a:cxnLst/>
              <a:rect l="l" t="t" r="r" b="b"/>
              <a:pathLst>
                <a:path w="171369" h="151352" extrusionOk="0">
                  <a:moveTo>
                    <a:pt x="171370" y="151352"/>
                  </a:moveTo>
                  <a:lnTo>
                    <a:pt x="0" y="52197"/>
                  </a:lnTo>
                  <a:lnTo>
                    <a:pt x="0" y="0"/>
                  </a:lnTo>
                  <a:lnTo>
                    <a:pt x="171370" y="99155"/>
                  </a:lnTo>
                  <a:lnTo>
                    <a:pt x="171370" y="151352"/>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2749;p47">
              <a:extLst>
                <a:ext uri="{FF2B5EF4-FFF2-40B4-BE49-F238E27FC236}">
                  <a16:creationId xmlns:a16="http://schemas.microsoft.com/office/drawing/2014/main" id="{A65EBE28-1623-5A3B-8FA2-91423D35B205}"/>
                </a:ext>
              </a:extLst>
            </p:cNvPr>
            <p:cNvSpPr/>
            <p:nvPr/>
          </p:nvSpPr>
          <p:spPr>
            <a:xfrm>
              <a:off x="5477912" y="250135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2750;p47">
              <a:extLst>
                <a:ext uri="{FF2B5EF4-FFF2-40B4-BE49-F238E27FC236}">
                  <a16:creationId xmlns:a16="http://schemas.microsoft.com/office/drawing/2014/main" id="{2E1D6459-655C-AED7-53B6-0BFCD548A314}"/>
                </a:ext>
              </a:extLst>
            </p:cNvPr>
            <p:cNvSpPr/>
            <p:nvPr/>
          </p:nvSpPr>
          <p:spPr>
            <a:xfrm>
              <a:off x="5649377" y="2600604"/>
              <a:ext cx="505174" cy="344424"/>
            </a:xfrm>
            <a:custGeom>
              <a:avLst/>
              <a:gdLst/>
              <a:ahLst/>
              <a:cxnLst/>
              <a:rect l="l" t="t" r="r" b="b"/>
              <a:pathLst>
                <a:path w="505174" h="344424" extrusionOk="0">
                  <a:moveTo>
                    <a:pt x="505174" y="344424"/>
                  </a:moveTo>
                  <a:lnTo>
                    <a:pt x="0" y="52102"/>
                  </a:lnTo>
                  <a:lnTo>
                    <a:pt x="0" y="0"/>
                  </a:lnTo>
                  <a:lnTo>
                    <a:pt x="505174" y="292227"/>
                  </a:lnTo>
                  <a:lnTo>
                    <a:pt x="505174" y="344424"/>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2751;p47">
              <a:extLst>
                <a:ext uri="{FF2B5EF4-FFF2-40B4-BE49-F238E27FC236}">
                  <a16:creationId xmlns:a16="http://schemas.microsoft.com/office/drawing/2014/main" id="{F968E27F-1528-18E5-D9E3-649DDAC0D78C}"/>
                </a:ext>
              </a:extLst>
            </p:cNvPr>
            <p:cNvSpPr/>
            <p:nvPr/>
          </p:nvSpPr>
          <p:spPr>
            <a:xfrm>
              <a:off x="5477912" y="225084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2752;p47">
              <a:extLst>
                <a:ext uri="{FF2B5EF4-FFF2-40B4-BE49-F238E27FC236}">
                  <a16:creationId xmlns:a16="http://schemas.microsoft.com/office/drawing/2014/main" id="{896983E4-3C90-6626-0211-EFBCC0345AEB}"/>
                </a:ext>
              </a:extLst>
            </p:cNvPr>
            <p:cNvSpPr/>
            <p:nvPr/>
          </p:nvSpPr>
          <p:spPr>
            <a:xfrm>
              <a:off x="5649377" y="2350001"/>
              <a:ext cx="478085" cy="328898"/>
            </a:xfrm>
            <a:custGeom>
              <a:avLst/>
              <a:gdLst/>
              <a:ahLst/>
              <a:cxnLst/>
              <a:rect l="l" t="t" r="r" b="b"/>
              <a:pathLst>
                <a:path w="478085" h="328898" extrusionOk="0">
                  <a:moveTo>
                    <a:pt x="478086" y="328898"/>
                  </a:moveTo>
                  <a:lnTo>
                    <a:pt x="0" y="52197"/>
                  </a:lnTo>
                  <a:lnTo>
                    <a:pt x="0" y="0"/>
                  </a:lnTo>
                  <a:lnTo>
                    <a:pt x="478086" y="276701"/>
                  </a:lnTo>
                  <a:lnTo>
                    <a:pt x="478086" y="328898"/>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2753;p47">
              <a:extLst>
                <a:ext uri="{FF2B5EF4-FFF2-40B4-BE49-F238E27FC236}">
                  <a16:creationId xmlns:a16="http://schemas.microsoft.com/office/drawing/2014/main" id="{EB0437D7-59BD-7D8E-FE18-C7E9432C8B2F}"/>
                </a:ext>
              </a:extLst>
            </p:cNvPr>
            <p:cNvSpPr/>
            <p:nvPr/>
          </p:nvSpPr>
          <p:spPr>
            <a:xfrm>
              <a:off x="5477912" y="258488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2754;p47">
              <a:extLst>
                <a:ext uri="{FF2B5EF4-FFF2-40B4-BE49-F238E27FC236}">
                  <a16:creationId xmlns:a16="http://schemas.microsoft.com/office/drawing/2014/main" id="{1EC81FA8-8035-0ACC-B635-B1A63728D4DC}"/>
                </a:ext>
              </a:extLst>
            </p:cNvPr>
            <p:cNvSpPr/>
            <p:nvPr/>
          </p:nvSpPr>
          <p:spPr>
            <a:xfrm>
              <a:off x="5649377" y="2684043"/>
              <a:ext cx="63110" cy="88773"/>
            </a:xfrm>
            <a:custGeom>
              <a:avLst/>
              <a:gdLst/>
              <a:ahLst/>
              <a:cxnLst/>
              <a:rect l="l" t="t" r="r" b="b"/>
              <a:pathLst>
                <a:path w="63110" h="88773" extrusionOk="0">
                  <a:moveTo>
                    <a:pt x="63111" y="88773"/>
                  </a:moveTo>
                  <a:lnTo>
                    <a:pt x="0" y="52197"/>
                  </a:lnTo>
                  <a:lnTo>
                    <a:pt x="0" y="0"/>
                  </a:lnTo>
                  <a:lnTo>
                    <a:pt x="63111" y="36576"/>
                  </a:lnTo>
                  <a:lnTo>
                    <a:pt x="63111" y="887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2755;p47">
              <a:extLst>
                <a:ext uri="{FF2B5EF4-FFF2-40B4-BE49-F238E27FC236}">
                  <a16:creationId xmlns:a16="http://schemas.microsoft.com/office/drawing/2014/main" id="{293A402E-98A0-42D1-C888-EC4F0AA3D6C6}"/>
                </a:ext>
              </a:extLst>
            </p:cNvPr>
            <p:cNvSpPr/>
            <p:nvPr/>
          </p:nvSpPr>
          <p:spPr>
            <a:xfrm>
              <a:off x="5477912" y="2751956"/>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2756;p47">
              <a:extLst>
                <a:ext uri="{FF2B5EF4-FFF2-40B4-BE49-F238E27FC236}">
                  <a16:creationId xmlns:a16="http://schemas.microsoft.com/office/drawing/2014/main" id="{3773E90E-448C-7E49-FDBD-27CDB3660027}"/>
                </a:ext>
              </a:extLst>
            </p:cNvPr>
            <p:cNvSpPr/>
            <p:nvPr/>
          </p:nvSpPr>
          <p:spPr>
            <a:xfrm>
              <a:off x="5649377" y="2851112"/>
              <a:ext cx="117287" cy="120014"/>
            </a:xfrm>
            <a:custGeom>
              <a:avLst/>
              <a:gdLst/>
              <a:ahLst/>
              <a:cxnLst/>
              <a:rect l="l" t="t" r="r" b="b"/>
              <a:pathLst>
                <a:path w="117287" h="120014" extrusionOk="0">
                  <a:moveTo>
                    <a:pt x="117288" y="120015"/>
                  </a:moveTo>
                  <a:lnTo>
                    <a:pt x="0" y="52197"/>
                  </a:lnTo>
                  <a:lnTo>
                    <a:pt x="0" y="0"/>
                  </a:lnTo>
                  <a:lnTo>
                    <a:pt x="117288" y="67818"/>
                  </a:lnTo>
                  <a:lnTo>
                    <a:pt x="117288" y="120015"/>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2757;p47">
              <a:extLst>
                <a:ext uri="{FF2B5EF4-FFF2-40B4-BE49-F238E27FC236}">
                  <a16:creationId xmlns:a16="http://schemas.microsoft.com/office/drawing/2014/main" id="{7B7624DB-EE6F-F711-2EBE-0BF6DC448A55}"/>
                </a:ext>
              </a:extLst>
            </p:cNvPr>
            <p:cNvSpPr/>
            <p:nvPr/>
          </p:nvSpPr>
          <p:spPr>
            <a:xfrm>
              <a:off x="5477912" y="2835395"/>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2758;p47">
              <a:extLst>
                <a:ext uri="{FF2B5EF4-FFF2-40B4-BE49-F238E27FC236}">
                  <a16:creationId xmlns:a16="http://schemas.microsoft.com/office/drawing/2014/main" id="{18C070DD-ACFE-8E4C-7171-2815D427C67A}"/>
                </a:ext>
              </a:extLst>
            </p:cNvPr>
            <p:cNvSpPr/>
            <p:nvPr/>
          </p:nvSpPr>
          <p:spPr>
            <a:xfrm>
              <a:off x="5649377" y="2934646"/>
              <a:ext cx="306716" cy="229647"/>
            </a:xfrm>
            <a:custGeom>
              <a:avLst/>
              <a:gdLst/>
              <a:ahLst/>
              <a:cxnLst/>
              <a:rect l="l" t="t" r="r" b="b"/>
              <a:pathLst>
                <a:path w="306716" h="229647" extrusionOk="0">
                  <a:moveTo>
                    <a:pt x="306716" y="229648"/>
                  </a:moveTo>
                  <a:lnTo>
                    <a:pt x="0" y="52197"/>
                  </a:lnTo>
                  <a:lnTo>
                    <a:pt x="0" y="0"/>
                  </a:lnTo>
                  <a:lnTo>
                    <a:pt x="306716" y="177451"/>
                  </a:lnTo>
                  <a:lnTo>
                    <a:pt x="306716" y="229648"/>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2759;p47">
              <a:extLst>
                <a:ext uri="{FF2B5EF4-FFF2-40B4-BE49-F238E27FC236}">
                  <a16:creationId xmlns:a16="http://schemas.microsoft.com/office/drawing/2014/main" id="{DD6C311D-8192-81B6-7207-BBEA9BC86EB6}"/>
                </a:ext>
              </a:extLst>
            </p:cNvPr>
            <p:cNvSpPr/>
            <p:nvPr/>
          </p:nvSpPr>
          <p:spPr>
            <a:xfrm>
              <a:off x="5477912" y="291892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2760;p47">
              <a:extLst>
                <a:ext uri="{FF2B5EF4-FFF2-40B4-BE49-F238E27FC236}">
                  <a16:creationId xmlns:a16="http://schemas.microsoft.com/office/drawing/2014/main" id="{DE3F221C-72AC-D455-5403-13B1D8C2AED0}"/>
                </a:ext>
              </a:extLst>
            </p:cNvPr>
            <p:cNvSpPr/>
            <p:nvPr/>
          </p:nvSpPr>
          <p:spPr>
            <a:xfrm>
              <a:off x="5649377" y="3018085"/>
              <a:ext cx="487115" cy="334137"/>
            </a:xfrm>
            <a:custGeom>
              <a:avLst/>
              <a:gdLst/>
              <a:ahLst/>
              <a:cxnLst/>
              <a:rect l="l" t="t" r="r" b="b"/>
              <a:pathLst>
                <a:path w="487115" h="334137" extrusionOk="0">
                  <a:moveTo>
                    <a:pt x="487115" y="334137"/>
                  </a:moveTo>
                  <a:lnTo>
                    <a:pt x="0" y="52197"/>
                  </a:lnTo>
                  <a:lnTo>
                    <a:pt x="0" y="0"/>
                  </a:lnTo>
                  <a:lnTo>
                    <a:pt x="487115" y="281940"/>
                  </a:lnTo>
                  <a:lnTo>
                    <a:pt x="487115" y="334137"/>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2761;p47">
              <a:extLst>
                <a:ext uri="{FF2B5EF4-FFF2-40B4-BE49-F238E27FC236}">
                  <a16:creationId xmlns:a16="http://schemas.microsoft.com/office/drawing/2014/main" id="{87A38612-F70E-1CBF-8456-7036651A7F8F}"/>
                </a:ext>
              </a:extLst>
            </p:cNvPr>
            <p:cNvSpPr/>
            <p:nvPr/>
          </p:nvSpPr>
          <p:spPr>
            <a:xfrm>
              <a:off x="5477912" y="266842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2762;p47">
              <a:extLst>
                <a:ext uri="{FF2B5EF4-FFF2-40B4-BE49-F238E27FC236}">
                  <a16:creationId xmlns:a16="http://schemas.microsoft.com/office/drawing/2014/main" id="{CE40162F-D4DE-CD6E-7A15-4750EF8CE34A}"/>
                </a:ext>
              </a:extLst>
            </p:cNvPr>
            <p:cNvSpPr/>
            <p:nvPr/>
          </p:nvSpPr>
          <p:spPr>
            <a:xfrm>
              <a:off x="5649377" y="2767577"/>
              <a:ext cx="613432" cy="407193"/>
            </a:xfrm>
            <a:custGeom>
              <a:avLst/>
              <a:gdLst/>
              <a:ahLst/>
              <a:cxnLst/>
              <a:rect l="l" t="t" r="r" b="b"/>
              <a:pathLst>
                <a:path w="613432" h="407193" extrusionOk="0">
                  <a:moveTo>
                    <a:pt x="613433" y="407194"/>
                  </a:moveTo>
                  <a:lnTo>
                    <a:pt x="0" y="52197"/>
                  </a:lnTo>
                  <a:lnTo>
                    <a:pt x="0" y="0"/>
                  </a:lnTo>
                  <a:lnTo>
                    <a:pt x="613433" y="354902"/>
                  </a:lnTo>
                  <a:lnTo>
                    <a:pt x="613433" y="407194"/>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2763;p47">
              <a:extLst>
                <a:ext uri="{FF2B5EF4-FFF2-40B4-BE49-F238E27FC236}">
                  <a16:creationId xmlns:a16="http://schemas.microsoft.com/office/drawing/2014/main" id="{D73AE55C-21EA-E856-6E0C-21EC05007B34}"/>
                </a:ext>
              </a:extLst>
            </p:cNvPr>
            <p:cNvSpPr/>
            <p:nvPr/>
          </p:nvSpPr>
          <p:spPr>
            <a:xfrm>
              <a:off x="1926580" y="1674106"/>
              <a:ext cx="1230952" cy="1017480"/>
            </a:xfrm>
            <a:custGeom>
              <a:avLst/>
              <a:gdLst/>
              <a:ahLst/>
              <a:cxnLst/>
              <a:rect l="l" t="t" r="r" b="b"/>
              <a:pathLst>
                <a:path w="1230952" h="1017480" extrusionOk="0">
                  <a:moveTo>
                    <a:pt x="342929" y="947072"/>
                  </a:moveTo>
                  <a:lnTo>
                    <a:pt x="256246" y="902495"/>
                  </a:lnTo>
                  <a:lnTo>
                    <a:pt x="74612" y="1007270"/>
                  </a:lnTo>
                  <a:cubicBezTo>
                    <a:pt x="33457" y="1031082"/>
                    <a:pt x="0" y="1011842"/>
                    <a:pt x="0" y="964122"/>
                  </a:cubicBezTo>
                  <a:lnTo>
                    <a:pt x="0" y="765811"/>
                  </a:lnTo>
                  <a:cubicBezTo>
                    <a:pt x="2848" y="713186"/>
                    <a:pt x="30561" y="665065"/>
                    <a:pt x="74612" y="636271"/>
                  </a:cubicBezTo>
                  <a:lnTo>
                    <a:pt x="1156341" y="10193"/>
                  </a:lnTo>
                  <a:cubicBezTo>
                    <a:pt x="1197496" y="-13620"/>
                    <a:pt x="1230953" y="5716"/>
                    <a:pt x="1230953" y="53341"/>
                  </a:cubicBezTo>
                  <a:lnTo>
                    <a:pt x="1230953" y="252318"/>
                  </a:lnTo>
                  <a:cubicBezTo>
                    <a:pt x="1228101" y="304944"/>
                    <a:pt x="1200395" y="353064"/>
                    <a:pt x="1156341" y="381859"/>
                  </a:cubicBezTo>
                  <a:lnTo>
                    <a:pt x="429042" y="802292"/>
                  </a:lnTo>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2764;p47">
              <a:extLst>
                <a:ext uri="{FF2B5EF4-FFF2-40B4-BE49-F238E27FC236}">
                  <a16:creationId xmlns:a16="http://schemas.microsoft.com/office/drawing/2014/main" id="{C8B472ED-0EB4-42CE-72DA-D62B0DAEA873}"/>
                </a:ext>
              </a:extLst>
            </p:cNvPr>
            <p:cNvSpPr/>
            <p:nvPr/>
          </p:nvSpPr>
          <p:spPr>
            <a:xfrm>
              <a:off x="3112195" y="1676584"/>
              <a:ext cx="59119" cy="52197"/>
            </a:xfrm>
            <a:custGeom>
              <a:avLst/>
              <a:gdLst/>
              <a:ahLst/>
              <a:cxnLst/>
              <a:rect l="l" t="t" r="r" b="b"/>
              <a:pathLst>
                <a:path w="59119" h="52197" extrusionOk="0">
                  <a:moveTo>
                    <a:pt x="18249" y="0"/>
                  </a:moveTo>
                  <a:lnTo>
                    <a:pt x="59119" y="16574"/>
                  </a:lnTo>
                  <a:lnTo>
                    <a:pt x="24522" y="52197"/>
                  </a:lnTo>
                  <a:lnTo>
                    <a:pt x="0" y="12859"/>
                  </a:lnTo>
                  <a:lnTo>
                    <a:pt x="18249"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2765;p47">
              <a:extLst>
                <a:ext uri="{FF2B5EF4-FFF2-40B4-BE49-F238E27FC236}">
                  <a16:creationId xmlns:a16="http://schemas.microsoft.com/office/drawing/2014/main" id="{444B961D-CC55-7F72-C755-622876690262}"/>
                </a:ext>
              </a:extLst>
            </p:cNvPr>
            <p:cNvSpPr/>
            <p:nvPr/>
          </p:nvSpPr>
          <p:spPr>
            <a:xfrm>
              <a:off x="2269509" y="2593746"/>
              <a:ext cx="43151" cy="44767"/>
            </a:xfrm>
            <a:custGeom>
              <a:avLst/>
              <a:gdLst/>
              <a:ahLst/>
              <a:cxnLst/>
              <a:rect l="l" t="t" r="r" b="b"/>
              <a:pathLst>
                <a:path w="43151" h="44767" extrusionOk="0">
                  <a:moveTo>
                    <a:pt x="0" y="27432"/>
                  </a:moveTo>
                  <a:lnTo>
                    <a:pt x="43056" y="44767"/>
                  </a:lnTo>
                  <a:lnTo>
                    <a:pt x="43151" y="7620"/>
                  </a:lnTo>
                  <a:lnTo>
                    <a:pt x="5038" y="0"/>
                  </a:lnTo>
                  <a:lnTo>
                    <a:pt x="0" y="2743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2766;p47">
              <a:extLst>
                <a:ext uri="{FF2B5EF4-FFF2-40B4-BE49-F238E27FC236}">
                  <a16:creationId xmlns:a16="http://schemas.microsoft.com/office/drawing/2014/main" id="{F4876679-03CF-29FA-0549-6EA7BF1534D5}"/>
                </a:ext>
              </a:extLst>
            </p:cNvPr>
            <p:cNvSpPr/>
            <p:nvPr/>
          </p:nvSpPr>
          <p:spPr>
            <a:xfrm>
              <a:off x="1950116" y="2650325"/>
              <a:ext cx="58584" cy="57547"/>
            </a:xfrm>
            <a:custGeom>
              <a:avLst/>
              <a:gdLst/>
              <a:ahLst/>
              <a:cxnLst/>
              <a:rect l="l" t="t" r="r" b="b"/>
              <a:pathLst>
                <a:path w="58584" h="57547" extrusionOk="0">
                  <a:moveTo>
                    <a:pt x="48415" y="57150"/>
                  </a:moveTo>
                  <a:cubicBezTo>
                    <a:pt x="50030" y="60579"/>
                    <a:pt x="1747" y="40767"/>
                    <a:pt x="36" y="38100"/>
                  </a:cubicBezTo>
                  <a:cubicBezTo>
                    <a:pt x="-1675" y="35433"/>
                    <a:pt x="58585" y="0"/>
                    <a:pt x="5858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2767;p47">
              <a:extLst>
                <a:ext uri="{FF2B5EF4-FFF2-40B4-BE49-F238E27FC236}">
                  <a16:creationId xmlns:a16="http://schemas.microsoft.com/office/drawing/2014/main" id="{C0F51AD8-EC84-2608-7A92-62E095BECE14}"/>
                </a:ext>
              </a:extLst>
            </p:cNvPr>
            <p:cNvSpPr/>
            <p:nvPr/>
          </p:nvSpPr>
          <p:spPr>
            <a:xfrm>
              <a:off x="1969256" y="1691533"/>
              <a:ext cx="1231332" cy="1017436"/>
            </a:xfrm>
            <a:custGeom>
              <a:avLst/>
              <a:gdLst/>
              <a:ahLst/>
              <a:cxnLst/>
              <a:rect l="l" t="t" r="r" b="b"/>
              <a:pathLst>
                <a:path w="1231332" h="1017436" extrusionOk="0">
                  <a:moveTo>
                    <a:pt x="429422" y="802106"/>
                  </a:moveTo>
                  <a:lnTo>
                    <a:pt x="1156721" y="381386"/>
                  </a:lnTo>
                  <a:cubicBezTo>
                    <a:pt x="1200737" y="352554"/>
                    <a:pt x="1228443" y="304462"/>
                    <a:pt x="1231333" y="251846"/>
                  </a:cubicBezTo>
                  <a:lnTo>
                    <a:pt x="1231333" y="53250"/>
                  </a:lnTo>
                  <a:cubicBezTo>
                    <a:pt x="1231333" y="5625"/>
                    <a:pt x="1197876" y="-13425"/>
                    <a:pt x="1156721" y="10007"/>
                  </a:cubicBezTo>
                  <a:lnTo>
                    <a:pt x="74612" y="636085"/>
                  </a:lnTo>
                  <a:cubicBezTo>
                    <a:pt x="30584" y="664898"/>
                    <a:pt x="2878" y="713009"/>
                    <a:pt x="0" y="765625"/>
                  </a:cubicBezTo>
                  <a:lnTo>
                    <a:pt x="0" y="964221"/>
                  </a:lnTo>
                  <a:cubicBezTo>
                    <a:pt x="0" y="1011846"/>
                    <a:pt x="33457" y="1030896"/>
                    <a:pt x="74612" y="1007369"/>
                  </a:cubicBezTo>
                  <a:lnTo>
                    <a:pt x="256246" y="902594"/>
                  </a:lnTo>
                  <a:lnTo>
                    <a:pt x="343309" y="94726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2768;p47">
              <a:extLst>
                <a:ext uri="{FF2B5EF4-FFF2-40B4-BE49-F238E27FC236}">
                  <a16:creationId xmlns:a16="http://schemas.microsoft.com/office/drawing/2014/main" id="{103A850C-0C9D-222F-3832-1733DBBA0279}"/>
                </a:ext>
              </a:extLst>
            </p:cNvPr>
            <p:cNvSpPr/>
            <p:nvPr/>
          </p:nvSpPr>
          <p:spPr>
            <a:xfrm>
              <a:off x="2066299" y="1805171"/>
              <a:ext cx="1037246" cy="669226"/>
            </a:xfrm>
            <a:custGeom>
              <a:avLst/>
              <a:gdLst/>
              <a:ahLst/>
              <a:cxnLst/>
              <a:rect l="l" t="t" r="r" b="b"/>
              <a:pathLst>
                <a:path w="1037246" h="669226" extrusionOk="0">
                  <a:moveTo>
                    <a:pt x="1037247" y="69152"/>
                  </a:moveTo>
                  <a:lnTo>
                    <a:pt x="0" y="669227"/>
                  </a:lnTo>
                  <a:lnTo>
                    <a:pt x="0" y="600170"/>
                  </a:lnTo>
                  <a:lnTo>
                    <a:pt x="1037247" y="0"/>
                  </a:lnTo>
                  <a:lnTo>
                    <a:pt x="1037247" y="691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2769;p47">
              <a:extLst>
                <a:ext uri="{FF2B5EF4-FFF2-40B4-BE49-F238E27FC236}">
                  <a16:creationId xmlns:a16="http://schemas.microsoft.com/office/drawing/2014/main" id="{FBCEA46A-14AD-8BD2-2977-504C7F7819DA}"/>
                </a:ext>
              </a:extLst>
            </p:cNvPr>
            <p:cNvSpPr/>
            <p:nvPr/>
          </p:nvSpPr>
          <p:spPr>
            <a:xfrm>
              <a:off x="2066299" y="2133308"/>
              <a:ext cx="679110" cy="462057"/>
            </a:xfrm>
            <a:custGeom>
              <a:avLst/>
              <a:gdLst/>
              <a:ahLst/>
              <a:cxnLst/>
              <a:rect l="l" t="t" r="r" b="b"/>
              <a:pathLst>
                <a:path w="679110" h="462057" extrusionOk="0">
                  <a:moveTo>
                    <a:pt x="679110" y="69151"/>
                  </a:moveTo>
                  <a:lnTo>
                    <a:pt x="0" y="462058"/>
                  </a:lnTo>
                  <a:lnTo>
                    <a:pt x="0" y="392906"/>
                  </a:lnTo>
                  <a:lnTo>
                    <a:pt x="679110" y="0"/>
                  </a:lnTo>
                  <a:lnTo>
                    <a:pt x="679110" y="6915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 name="Google Shape;2770;p47">
              <a:extLst>
                <a:ext uri="{FF2B5EF4-FFF2-40B4-BE49-F238E27FC236}">
                  <a16:creationId xmlns:a16="http://schemas.microsoft.com/office/drawing/2014/main" id="{E624419F-9DBB-D181-BFB5-33CFC9354553}"/>
                </a:ext>
              </a:extLst>
            </p:cNvPr>
            <p:cNvGrpSpPr/>
            <p:nvPr/>
          </p:nvGrpSpPr>
          <p:grpSpPr>
            <a:xfrm>
              <a:off x="4146745" y="1006881"/>
              <a:ext cx="330894" cy="250785"/>
              <a:chOff x="6621095" y="1452181"/>
              <a:chExt cx="330894" cy="250785"/>
            </a:xfrm>
          </p:grpSpPr>
          <p:sp>
            <p:nvSpPr>
              <p:cNvPr id="158" name="Google Shape;2771;p47">
                <a:extLst>
                  <a:ext uri="{FF2B5EF4-FFF2-40B4-BE49-F238E27FC236}">
                    <a16:creationId xmlns:a16="http://schemas.microsoft.com/office/drawing/2014/main" id="{ECF70134-22C8-1A90-4D3B-D5EE1DF5ED1B}"/>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2772;p47">
                <a:extLst>
                  <a:ext uri="{FF2B5EF4-FFF2-40B4-BE49-F238E27FC236}">
                    <a16:creationId xmlns:a16="http://schemas.microsoft.com/office/drawing/2014/main" id="{1F031471-8642-38B1-5637-7B49089D2A1A}"/>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2773;p47">
                <a:extLst>
                  <a:ext uri="{FF2B5EF4-FFF2-40B4-BE49-F238E27FC236}">
                    <a16:creationId xmlns:a16="http://schemas.microsoft.com/office/drawing/2014/main" id="{C5CA0385-6907-F051-2692-F83DFB4A6520}"/>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2774;p47">
                <a:extLst>
                  <a:ext uri="{FF2B5EF4-FFF2-40B4-BE49-F238E27FC236}">
                    <a16:creationId xmlns:a16="http://schemas.microsoft.com/office/drawing/2014/main" id="{D49E507A-9581-3508-5ED0-EE4298F44079}"/>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2775;p47">
                <a:extLst>
                  <a:ext uri="{FF2B5EF4-FFF2-40B4-BE49-F238E27FC236}">
                    <a16:creationId xmlns:a16="http://schemas.microsoft.com/office/drawing/2014/main" id="{377F2053-D035-8F3C-42C5-9B14AC6881B6}"/>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 name="Google Shape;2776;p47">
              <a:extLst>
                <a:ext uri="{FF2B5EF4-FFF2-40B4-BE49-F238E27FC236}">
                  <a16:creationId xmlns:a16="http://schemas.microsoft.com/office/drawing/2014/main" id="{2F2F2E64-10CC-3C5A-9DB5-42D5FCBB8AB9}"/>
                </a:ext>
              </a:extLst>
            </p:cNvPr>
            <p:cNvSpPr/>
            <p:nvPr/>
          </p:nvSpPr>
          <p:spPr>
            <a:xfrm>
              <a:off x="4444588" y="826743"/>
              <a:ext cx="153590" cy="431871"/>
            </a:xfrm>
            <a:custGeom>
              <a:avLst/>
              <a:gdLst/>
              <a:ahLst/>
              <a:cxnLst/>
              <a:rect l="l" t="t" r="r" b="b"/>
              <a:pathLst>
                <a:path w="153590" h="431871" extrusionOk="0">
                  <a:moveTo>
                    <a:pt x="11570" y="362351"/>
                  </a:moveTo>
                  <a:cubicBezTo>
                    <a:pt x="19754" y="356891"/>
                    <a:pt x="28299" y="351990"/>
                    <a:pt x="37138" y="347682"/>
                  </a:cubicBezTo>
                  <a:cubicBezTo>
                    <a:pt x="45379" y="345048"/>
                    <a:pt x="52878" y="340475"/>
                    <a:pt x="58999" y="334347"/>
                  </a:cubicBezTo>
                  <a:cubicBezTo>
                    <a:pt x="66983" y="326537"/>
                    <a:pt x="80099" y="296819"/>
                    <a:pt x="89509" y="267672"/>
                  </a:cubicBezTo>
                  <a:cubicBezTo>
                    <a:pt x="98871" y="234986"/>
                    <a:pt x="102568" y="200933"/>
                    <a:pt x="100439" y="166993"/>
                  </a:cubicBezTo>
                  <a:cubicBezTo>
                    <a:pt x="96542" y="126321"/>
                    <a:pt x="81905" y="69457"/>
                    <a:pt x="78198" y="46121"/>
                  </a:cubicBezTo>
                  <a:cubicBezTo>
                    <a:pt x="74491" y="22785"/>
                    <a:pt x="82000" y="13355"/>
                    <a:pt x="92930" y="4782"/>
                  </a:cubicBezTo>
                  <a:cubicBezTo>
                    <a:pt x="105667" y="-5314"/>
                    <a:pt x="123250" y="-837"/>
                    <a:pt x="132660" y="31929"/>
                  </a:cubicBezTo>
                  <a:cubicBezTo>
                    <a:pt x="144779" y="77261"/>
                    <a:pt x="151793" y="123811"/>
                    <a:pt x="153570" y="170708"/>
                  </a:cubicBezTo>
                  <a:cubicBezTo>
                    <a:pt x="153960" y="205545"/>
                    <a:pt x="148599" y="240208"/>
                    <a:pt x="137698" y="273292"/>
                  </a:cubicBezTo>
                  <a:cubicBezTo>
                    <a:pt x="128012" y="301634"/>
                    <a:pt x="114924" y="328691"/>
                    <a:pt x="98728" y="353874"/>
                  </a:cubicBezTo>
                  <a:cubicBezTo>
                    <a:pt x="94261" y="361398"/>
                    <a:pt x="92740" y="368161"/>
                    <a:pt x="85897" y="383592"/>
                  </a:cubicBezTo>
                  <a:cubicBezTo>
                    <a:pt x="79329" y="399096"/>
                    <a:pt x="69083" y="412763"/>
                    <a:pt x="56052" y="423406"/>
                  </a:cubicBezTo>
                  <a:cubicBezTo>
                    <a:pt x="44647" y="431598"/>
                    <a:pt x="39229" y="432931"/>
                    <a:pt x="36473" y="431217"/>
                  </a:cubicBezTo>
                  <a:cubicBezTo>
                    <a:pt x="33716" y="429502"/>
                    <a:pt x="33811" y="425597"/>
                    <a:pt x="38659" y="421692"/>
                  </a:cubicBezTo>
                  <a:cubicBezTo>
                    <a:pt x="46747" y="415317"/>
                    <a:pt x="53638" y="407542"/>
                    <a:pt x="58999" y="398736"/>
                  </a:cubicBezTo>
                  <a:cubicBezTo>
                    <a:pt x="58999" y="398736"/>
                    <a:pt x="49019" y="408833"/>
                    <a:pt x="42461" y="414357"/>
                  </a:cubicBezTo>
                  <a:cubicBezTo>
                    <a:pt x="36691" y="419245"/>
                    <a:pt x="30295" y="423344"/>
                    <a:pt x="23451" y="426549"/>
                  </a:cubicBezTo>
                  <a:cubicBezTo>
                    <a:pt x="16798" y="429502"/>
                    <a:pt x="7483" y="423787"/>
                    <a:pt x="12236" y="419310"/>
                  </a:cubicBezTo>
                  <a:cubicBezTo>
                    <a:pt x="16988" y="414834"/>
                    <a:pt x="21740" y="412548"/>
                    <a:pt x="31245" y="404261"/>
                  </a:cubicBezTo>
                  <a:cubicBezTo>
                    <a:pt x="36359" y="399914"/>
                    <a:pt x="40921" y="394956"/>
                    <a:pt x="44837" y="389497"/>
                  </a:cubicBezTo>
                  <a:cubicBezTo>
                    <a:pt x="38146" y="394658"/>
                    <a:pt x="31064" y="399276"/>
                    <a:pt x="23641" y="403308"/>
                  </a:cubicBezTo>
                  <a:cubicBezTo>
                    <a:pt x="17910" y="406783"/>
                    <a:pt x="11333" y="408597"/>
                    <a:pt x="4632" y="408547"/>
                  </a:cubicBezTo>
                  <a:cubicBezTo>
                    <a:pt x="1115" y="408547"/>
                    <a:pt x="-3162" y="403404"/>
                    <a:pt x="3491" y="399022"/>
                  </a:cubicBezTo>
                  <a:cubicBezTo>
                    <a:pt x="12635" y="394058"/>
                    <a:pt x="21161" y="388014"/>
                    <a:pt x="28869" y="381020"/>
                  </a:cubicBezTo>
                  <a:cubicBezTo>
                    <a:pt x="36187" y="373781"/>
                    <a:pt x="40275" y="367590"/>
                    <a:pt x="38374" y="367494"/>
                  </a:cubicBezTo>
                  <a:cubicBezTo>
                    <a:pt x="36473" y="367399"/>
                    <a:pt x="32290" y="371876"/>
                    <a:pt x="23736" y="374638"/>
                  </a:cubicBezTo>
                  <a:cubicBezTo>
                    <a:pt x="15182" y="377400"/>
                    <a:pt x="5963" y="374638"/>
                    <a:pt x="4727" y="370161"/>
                  </a:cubicBezTo>
                  <a:cubicBezTo>
                    <a:pt x="3491" y="365685"/>
                    <a:pt x="3586" y="366256"/>
                    <a:pt x="11570" y="36235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2777;p47">
              <a:extLst>
                <a:ext uri="{FF2B5EF4-FFF2-40B4-BE49-F238E27FC236}">
                  <a16:creationId xmlns:a16="http://schemas.microsoft.com/office/drawing/2014/main" id="{BBDA8F40-20E1-E7A2-6C72-BC6D180DB416}"/>
                </a:ext>
              </a:extLst>
            </p:cNvPr>
            <p:cNvSpPr/>
            <p:nvPr/>
          </p:nvSpPr>
          <p:spPr>
            <a:xfrm>
              <a:off x="4515562" y="822838"/>
              <a:ext cx="88583" cy="120566"/>
            </a:xfrm>
            <a:custGeom>
              <a:avLst/>
              <a:gdLst/>
              <a:ahLst/>
              <a:cxnLst/>
              <a:rect l="l" t="t" r="r" b="b"/>
              <a:pathLst>
                <a:path w="88583" h="120566" extrusionOk="0">
                  <a:moveTo>
                    <a:pt x="88584" y="96127"/>
                  </a:moveTo>
                  <a:cubicBezTo>
                    <a:pt x="88584" y="96127"/>
                    <a:pt x="56458" y="128131"/>
                    <a:pt x="18534" y="118892"/>
                  </a:cubicBezTo>
                  <a:cubicBezTo>
                    <a:pt x="13117" y="115177"/>
                    <a:pt x="0" y="40406"/>
                    <a:pt x="0" y="40406"/>
                  </a:cubicBezTo>
                  <a:cubicBezTo>
                    <a:pt x="0" y="40406"/>
                    <a:pt x="0" y="-1028"/>
                    <a:pt x="31746" y="20"/>
                  </a:cubicBezTo>
                  <a:cubicBezTo>
                    <a:pt x="63491" y="1067"/>
                    <a:pt x="88584" y="96127"/>
                    <a:pt x="88584" y="961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23869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D6DD7C4E-C3D8-79B1-9804-C2B1212EC154}"/>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331AA3D6-39D2-CC2F-D0CE-13B39BE959AA}"/>
              </a:ext>
            </a:extLst>
          </p:cNvPr>
          <p:cNvSpPr txBox="1">
            <a:spLocks/>
          </p:cNvSpPr>
          <p:nvPr/>
        </p:nvSpPr>
        <p:spPr>
          <a:xfrm>
            <a:off x="457199" y="1152560"/>
            <a:ext cx="6511550" cy="36291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dirty="0">
                <a:hlinkClick r:id="rId3"/>
              </a:rPr>
              <a:t>https://learn.microsoft.com/en-us/training/modules/build-your-kernel/4-how-build-your-kernel</a:t>
            </a:r>
            <a:r>
              <a:rPr lang="en-US" dirty="0"/>
              <a:t> </a:t>
            </a:r>
          </a:p>
          <a:p>
            <a:r>
              <a:rPr lang="en-US" dirty="0">
                <a:hlinkClick r:id="rId4"/>
              </a:rPr>
              <a:t>https://learn.microsoft.com/en-us/training/modules/build-your-kernel/6-exercise-build-kernel-object</a:t>
            </a:r>
            <a:r>
              <a:rPr lang="en-US" dirty="0"/>
              <a:t> </a:t>
            </a:r>
          </a:p>
        </p:txBody>
      </p:sp>
      <p:sp>
        <p:nvSpPr>
          <p:cNvPr id="997" name="Google Shape;997;p20">
            <a:extLst>
              <a:ext uri="{FF2B5EF4-FFF2-40B4-BE49-F238E27FC236}">
                <a16:creationId xmlns:a16="http://schemas.microsoft.com/office/drawing/2014/main" id="{C3158BFA-1CEA-A43C-075D-46B238C7FFA2}"/>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US" b="1">
                <a:cs typeface="Arial"/>
                <a:sym typeface="Arial"/>
              </a:rPr>
              <a:t>Demo</a:t>
            </a:r>
            <a:endParaRPr lang="en" b="1">
              <a:cs typeface="Arial"/>
              <a:sym typeface="Arial"/>
            </a:endParaRPr>
          </a:p>
        </p:txBody>
      </p:sp>
      <p:sp>
        <p:nvSpPr>
          <p:cNvPr id="1001" name="Google Shape;1001;p20">
            <a:extLst>
              <a:ext uri="{FF2B5EF4-FFF2-40B4-BE49-F238E27FC236}">
                <a16:creationId xmlns:a16="http://schemas.microsoft.com/office/drawing/2014/main" id="{31622C7B-D10B-7D3C-B663-5A68E49D4D40}"/>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36</a:t>
            </a:fld>
            <a:endParaRPr/>
          </a:p>
        </p:txBody>
      </p:sp>
      <p:grpSp>
        <p:nvGrpSpPr>
          <p:cNvPr id="7" name="Google Shape;1047;p24">
            <a:extLst>
              <a:ext uri="{FF2B5EF4-FFF2-40B4-BE49-F238E27FC236}">
                <a16:creationId xmlns:a16="http://schemas.microsoft.com/office/drawing/2014/main" id="{446F8DCD-B0F3-82A5-F577-28AC5CD696B1}"/>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F5D83F3D-F264-B0E8-89CB-8DE8BD362EC0}"/>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6DF2866A-3BB6-7105-ECD5-5006C6F39881}"/>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CD30A237-4F35-FCE9-38DF-CBD1A0BF3C74}"/>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F96B0E8D-6702-29F8-2366-065B7EBE9289}"/>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04225B67-B289-8714-FFA7-6FF1C59DAF7E}"/>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C9F9CA89-8CBB-79B7-8E59-47A386A1DFED}"/>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A3D7D419-DD6B-B0D8-40EA-31BA58EADA8E}"/>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8601CA91-CC54-FD4E-2E05-F9D965C3D087}"/>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909B0B7E-6095-4DE3-B52D-351254F4E8BC}"/>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72360368-C477-DC18-DC0E-30EAC14F5D4E}"/>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A9BE9113-E531-7873-4927-801A730E5C9B}"/>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91538620-BB67-FAF3-B54B-28B53FC04C10}"/>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9DC6AA95-0AD1-B33F-C24E-D9E6927F6350}"/>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4A2D49CD-61D0-986D-93A1-3ACD92B0D9D2}"/>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B638454C-499F-FDD6-4DB7-231A54BC5A4B}"/>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49154439-B57C-BCE9-2C50-81E4F53B29D8}"/>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81AB6D26-BD3B-EAE5-4B6F-D7C9CFE53E16}"/>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0ACF2B20-571D-8CBB-1314-560FC710E661}"/>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4A7C42F0-B171-61A0-FC4C-1F2F7922A444}"/>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E104A96B-471F-AF18-D8D5-D72296357F03}"/>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A49F4654-2729-3B76-73D6-676709AEF5B7}"/>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79DF0E6F-1F6A-24BF-CD32-912EDCF70D5E}"/>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188C9D52-BF27-520D-8E91-93B400DB75CB}"/>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2E2A456B-1B8C-4A81-E482-50C3FEB44972}"/>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DA3963C7-BE55-B05C-E62B-E10107D02D57}"/>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8739FC29-D287-922D-19C3-E8A0CC5E9407}"/>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5F9E47EB-5360-65B9-C4D0-49DEEBFB309B}"/>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8A76FB37-0BFB-4423-C30A-E3BB1CAC4434}"/>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89A3AB62-DCF8-9ED1-91D0-7CDE8CA1B38B}"/>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9C3015E5-62D1-419D-9050-F8E8ED7717CF}"/>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F90C27E2-9A14-68B4-5E0A-1D1B919E6819}"/>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2C9F136C-B490-FC86-199B-FA58ED81DA53}"/>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65E9C079-F738-3D03-A4F2-AA1F927B8FF6}"/>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F631BFCB-3C63-4AF3-97B9-EB0E676AF6D1}"/>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40D94CBF-192A-1490-F0B9-D4A3F8FD87CB}"/>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E0B2BE8F-3E99-09C5-6156-D2F9BFC10C94}"/>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94CB190B-3C14-14A8-C064-A46540076C25}"/>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93796C3D-DE03-8D85-3761-75D937EC0AE9}"/>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52B5713E-C3FA-0551-7865-44F61A546F63}"/>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49BEACBA-9471-63AB-FBC4-42EF40FB6B44}"/>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D22D8376-F031-95FD-6880-99A1D24D57B1}"/>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524B095E-658F-DF16-B376-65365F6C330E}"/>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7D0EA2CB-B02B-3BC2-7906-C4A08C107D32}"/>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3984B44A-2104-438F-3767-B613D6E7D193}"/>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289D7C3C-AC66-7F65-DA62-46EEB8FCABD3}"/>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6CB48846-B3F7-7F15-9243-BAA2F0AA3DBC}"/>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CC6C303C-8C81-0282-4EF1-BDD41A9DCB24}"/>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074E28B5-40E5-38EA-8EA3-8E553925EF17}"/>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88450F74-1921-220C-5733-A90015EDE918}"/>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9AE3CBFB-8AAC-E2FB-1609-8737ACE39F2F}"/>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5498475B-1883-B55F-74ED-E474DB3DBFBD}"/>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E10EC182-B212-9F55-36E9-8853E1751C4E}"/>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208E656D-10F3-3BFE-197E-CE4E16A785A7}"/>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FEED8062-1F5A-5BE1-9F3E-1939153AEE99}"/>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FBF469C0-FE4D-3482-1467-5A392F94D4DA}"/>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273C2C52-D34C-41B1-C952-582C40D8E8FA}"/>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EC708A4B-C75D-7AC7-68F7-F8881B2FA4D0}"/>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93DA83D0-9F2A-AC1B-7C83-F29FA0E09256}"/>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8BE70EEF-8E52-98CA-CF33-4EFC2FEBC24F}"/>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9635BB82-C6F9-9FC2-6435-EF4AE7CF5ED2}"/>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9C3D3B4A-BD43-A4AA-D8F9-C738A2460E6A}"/>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9A4F190B-5C79-F10F-7452-DCFFC5F81CA7}"/>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9BC7AE8C-BBB0-A1E8-03FB-DB9ED388DACF}"/>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CB92E3B5-913F-37A9-6460-08CB4E8A6058}"/>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6BE44A5E-A92F-964B-2A84-1E2754D8EFB0}"/>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2AF78DB2-2082-AA59-A06F-698EA6A12581}"/>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A2963572-C1DC-5C47-E718-16280897A8CA}"/>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3483B37E-02C0-E49F-A644-3B8EDEF8E8FF}"/>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015A54E5-55EB-90EE-3C9F-2CC66460A6E1}"/>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7C634007-8704-825A-1D2B-B0D1FE2B3FA4}"/>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D9DBC625-3709-D91E-94EB-DAB4DE488F67}"/>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6CBE41A5-B03B-229D-9BCB-1BA4661D2F5B}"/>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B4631456-CC3C-1E79-14A7-9498D73917EB}"/>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5D32C24E-9116-6EA1-A1F3-BFD4C46E7365}"/>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85D3886E-B5B9-7691-9DD8-80E68E9BFBF4}"/>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D9B78F82-964E-80C9-538D-50E3FDB231EB}"/>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3344931D-D90D-652E-E441-7B3BDC995490}"/>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C5E103EB-6510-C25A-DEC8-679B920EB06B}"/>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B59D5941-0F6A-E37A-230F-AF48137F833A}"/>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CC68528F-39AB-C888-9BCA-31947C3118C9}"/>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884ADFBA-118A-94FD-53E8-EE9BD2A7FD57}"/>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E0F031B1-25F6-3502-9CE8-89C289D3F95A}"/>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4536A224-8182-01BC-D5DB-31E0918FCC05}"/>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A8F100CE-A1DD-8F02-56E3-2B1A591F3A63}"/>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9AF19448-2599-3EC3-8F56-D6683A1EE387}"/>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77F95258-7908-7E0A-1DC1-05E275892F86}"/>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19804FB5-251C-8E6A-F4F1-A810958A49EE}"/>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A7F05479-5E01-BD43-395F-856E47A9A75B}"/>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50E357A6-3C72-4970-6B66-77C4C72AFDA2}"/>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2265BFFD-B486-C2E7-3B4E-89D9CA7B02A4}"/>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32B7ADDD-D74B-956D-5B94-D4C0B55A6D0C}"/>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81F09324-F5A9-13C2-B5D2-AB64C32BA1FA}"/>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D295266D-60D6-01E4-32B0-A811BF63FD37}"/>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064511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303291FA-07EF-769D-C02E-DE88A31CFBB6}"/>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9CDC87B3-D7B1-B523-C2C4-D33AA7D97731}"/>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Review</a:t>
            </a:r>
            <a:endParaRPr b="1"/>
          </a:p>
        </p:txBody>
      </p:sp>
      <p:sp>
        <p:nvSpPr>
          <p:cNvPr id="595" name="Google Shape;595;p17">
            <a:extLst>
              <a:ext uri="{FF2B5EF4-FFF2-40B4-BE49-F238E27FC236}">
                <a16:creationId xmlns:a16="http://schemas.microsoft.com/office/drawing/2014/main" id="{9BAB92FA-A1A6-5508-0770-387F040ABBE2}"/>
              </a:ext>
            </a:extLst>
          </p:cNvPr>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dirty="0"/>
              <a:t>Reviewed the kernel</a:t>
            </a:r>
          </a:p>
          <a:p>
            <a:r>
              <a:rPr lang="en-US" dirty="0"/>
              <a:t>Created an Azure OpenAI resource</a:t>
            </a:r>
          </a:p>
          <a:p>
            <a:r>
              <a:rPr lang="en-US" dirty="0"/>
              <a:t>Created a GPT 3.5 model deployment</a:t>
            </a:r>
          </a:p>
          <a:p>
            <a:r>
              <a:rPr lang="en-US" dirty="0"/>
              <a:t>Connected using the Semantic Kernel SDK</a:t>
            </a:r>
          </a:p>
          <a:p>
            <a:r>
              <a:rPr lang="en-US" dirty="0"/>
              <a:t>Create a chat completion console app</a:t>
            </a:r>
          </a:p>
        </p:txBody>
      </p:sp>
      <p:sp>
        <p:nvSpPr>
          <p:cNvPr id="596" name="Google Shape;596;p17">
            <a:extLst>
              <a:ext uri="{FF2B5EF4-FFF2-40B4-BE49-F238E27FC236}">
                <a16:creationId xmlns:a16="http://schemas.microsoft.com/office/drawing/2014/main" id="{BC6FB447-4620-44EC-9FEE-DCC5CBF651B2}"/>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37</a:t>
            </a:fld>
            <a:endParaRPr/>
          </a:p>
        </p:txBody>
      </p:sp>
      <p:grpSp>
        <p:nvGrpSpPr>
          <p:cNvPr id="2" name="Google Shape;348;p13">
            <a:extLst>
              <a:ext uri="{FF2B5EF4-FFF2-40B4-BE49-F238E27FC236}">
                <a16:creationId xmlns:a16="http://schemas.microsoft.com/office/drawing/2014/main" id="{4DFFC5E3-4B84-E57E-CD5C-20BF605848B7}"/>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529E356D-A5EA-C3A8-13FF-564059DB167A}"/>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0162A7C0-34EF-3447-C747-4186438873AB}"/>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42D2853F-0625-63F8-0B1B-522CC8E6F981}"/>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032318D4-0481-DBED-8511-E29A75C9DD40}"/>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244EEE2F-DCF2-8AFF-52C1-80F763482FCB}"/>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0D7802E6-28FC-244B-B2B4-083F80A05BAB}"/>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A357F673-E8B7-5A85-AF0A-29400463722D}"/>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FC450B62-44AD-E9A8-1843-93CFC091F43A}"/>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60EDEA69-BB2A-488B-E35D-ABC684422B25}"/>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3E2CB25D-A626-F7CF-6048-3769E7CB5448}"/>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9829C8B4-50CC-57BF-DDE3-AA3231FE9E07}"/>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7A41799B-5982-A494-07A7-A7695BFBD983}"/>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3D9A6A2B-3100-16D0-41DE-62574E63B310}"/>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C5819308-58D8-7A08-744A-2B391062640E}"/>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1A9BB79A-031A-06B3-7832-50B42F10D98F}"/>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CD926AC1-3021-6390-76BD-A07E8A8A23A0}"/>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A74DF9B0-ABAC-7ED0-0E55-0AB4B28F85DB}"/>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C3848565-B1C0-832E-ED23-0A74CD8F54A2}"/>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887BE1C4-BCA8-678A-37CD-D67630F14835}"/>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9EBC6AED-CE6B-890A-252C-0B33939CBE46}"/>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F15C3DF2-1254-CD62-B491-5A066F474C5D}"/>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EECF0CBF-3DE9-F9B5-BB39-359B3D653D51}"/>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24ED9A3F-A84E-5B62-C86D-42499F15AC6E}"/>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EA021D86-3D4C-A9CE-6C05-486177A04783}"/>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FA0C374D-2F47-AACD-A631-9CA212EEE773}"/>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9074748C-2907-2AD1-6DCD-233D4C35F06B}"/>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226409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2">
          <a:extLst>
            <a:ext uri="{FF2B5EF4-FFF2-40B4-BE49-F238E27FC236}">
              <a16:creationId xmlns:a16="http://schemas.microsoft.com/office/drawing/2014/main" id="{0693F0F8-6D0E-A3DC-9737-8CA1C38FF89F}"/>
            </a:ext>
          </a:extLst>
        </p:cNvPr>
        <p:cNvGrpSpPr/>
        <p:nvPr/>
      </p:nvGrpSpPr>
      <p:grpSpPr>
        <a:xfrm>
          <a:off x="0" y="0"/>
          <a:ext cx="0" cy="0"/>
          <a:chOff x="0" y="0"/>
          <a:chExt cx="0" cy="0"/>
        </a:xfrm>
      </p:grpSpPr>
      <p:sp>
        <p:nvSpPr>
          <p:cNvPr id="338" name="Google Shape;338;p12">
            <a:extLst>
              <a:ext uri="{FF2B5EF4-FFF2-40B4-BE49-F238E27FC236}">
                <a16:creationId xmlns:a16="http://schemas.microsoft.com/office/drawing/2014/main" id="{001CE888-EB6D-B70E-4D71-25410FD875BC}"/>
              </a:ext>
            </a:extLst>
          </p:cNvPr>
          <p:cNvSpPr txBox="1">
            <a:spLocks noGrp="1"/>
          </p:cNvSpPr>
          <p:nvPr>
            <p:ph type="ctrTitle"/>
          </p:nvPr>
        </p:nvSpPr>
        <p:spPr>
          <a:xfrm>
            <a:off x="964811" y="1863600"/>
            <a:ext cx="7859519" cy="1416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6000" b="1"/>
              <a:t>Create plugins for semantic kernel</a:t>
            </a:r>
          </a:p>
        </p:txBody>
      </p:sp>
    </p:spTree>
    <p:extLst>
      <p:ext uri="{BB962C8B-B14F-4D97-AF65-F5344CB8AC3E}">
        <p14:creationId xmlns:p14="http://schemas.microsoft.com/office/powerpoint/2010/main" val="3543113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CA23D219-12FB-AFB8-4177-21623909DC01}"/>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758CC6BB-89B1-5171-9948-E6111442798D}"/>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Overview</a:t>
            </a:r>
            <a:endParaRPr b="1"/>
          </a:p>
        </p:txBody>
      </p:sp>
      <p:sp>
        <p:nvSpPr>
          <p:cNvPr id="595" name="Google Shape;595;p17">
            <a:extLst>
              <a:ext uri="{FF2B5EF4-FFF2-40B4-BE49-F238E27FC236}">
                <a16:creationId xmlns:a16="http://schemas.microsoft.com/office/drawing/2014/main" id="{C3E76F77-DD83-0D1B-1BB7-3B499AC05273}"/>
              </a:ext>
            </a:extLst>
          </p:cNvPr>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sz="2000"/>
              <a:t>Explore plugins</a:t>
            </a:r>
          </a:p>
          <a:p>
            <a:r>
              <a:rPr lang="en-US" sz="2000"/>
              <a:t>Review prompts with sematic kernel</a:t>
            </a:r>
          </a:p>
          <a:p>
            <a:r>
              <a:rPr lang="en-US" sz="2000"/>
              <a:t>Techniques for optimal prompts</a:t>
            </a:r>
          </a:p>
          <a:p>
            <a:r>
              <a:rPr lang="en-US" sz="2000"/>
              <a:t>Reusable prompts </a:t>
            </a:r>
          </a:p>
        </p:txBody>
      </p:sp>
      <p:sp>
        <p:nvSpPr>
          <p:cNvPr id="596" name="Google Shape;596;p17">
            <a:extLst>
              <a:ext uri="{FF2B5EF4-FFF2-40B4-BE49-F238E27FC236}">
                <a16:creationId xmlns:a16="http://schemas.microsoft.com/office/drawing/2014/main" id="{46896A04-7E81-4F32-9304-1D2401805B61}"/>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39</a:t>
            </a:fld>
            <a:endParaRPr/>
          </a:p>
        </p:txBody>
      </p:sp>
      <p:grpSp>
        <p:nvGrpSpPr>
          <p:cNvPr id="2" name="Google Shape;348;p13">
            <a:extLst>
              <a:ext uri="{FF2B5EF4-FFF2-40B4-BE49-F238E27FC236}">
                <a16:creationId xmlns:a16="http://schemas.microsoft.com/office/drawing/2014/main" id="{B3A79BC1-EBD1-CCD1-BEB0-2A526643BDB6}"/>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16558D3C-CDA6-C321-9AEA-53E7DF628033}"/>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E23FD8FD-4C9B-9F33-689E-2A6FCAF3F138}"/>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20A352EF-E632-C5F3-4776-7C88F9E048EE}"/>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97C9179F-83DB-5F75-C395-F6A7608F533B}"/>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8F8781D2-F4DA-4608-488A-87E653383B2C}"/>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D14E3126-96B0-A418-E0EC-F95D6A66611E}"/>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F94281A2-13FF-A406-08A5-42BAD25638B6}"/>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58736154-AEDA-03BA-8946-5E867B34C1FD}"/>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EB3419AA-55B7-3565-4D91-FC3D518644F7}"/>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EF441875-70C0-E0A3-FF00-744996C1FC2C}"/>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A21C5357-69C0-0969-B7BA-85F8A9FC4957}"/>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C31844B0-5413-877A-A030-9E699BB45A78}"/>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2E185B28-4A65-3B26-C935-9BCE9CC71555}"/>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17F8F348-B543-D1BD-59B0-B860077B9685}"/>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705B5862-CF16-1483-6AD1-F497E6B903F0}"/>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8FDF8485-DCBA-ACBF-5735-8542304E79F6}"/>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53D2BFEB-C3BF-C034-DA63-6B4329A91EED}"/>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E5EF8AFC-8000-9B0E-1CAC-E4213537EC59}"/>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E5B3E42E-1B10-5F0C-842B-0FBA456F0710}"/>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8B21B5DA-1CB5-7FE2-B1CB-0F9D4C07E0E8}"/>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49CAEECA-612B-99EE-8A38-242D48151DE0}"/>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75AD2B89-0221-7D89-CC3E-23FAFCCF7648}"/>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5B9B9922-14FF-E709-B5DE-AF8EDCA42EAC}"/>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897465D0-5364-7431-08C7-65B122602C13}"/>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EA5BCCC2-E34D-3427-FAAD-8DF346D4925A}"/>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8B8335A1-EA76-3907-5570-1BDBDF7D79DB}"/>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 name="Rectangle 2">
            <a:extLst>
              <a:ext uri="{FF2B5EF4-FFF2-40B4-BE49-F238E27FC236}">
                <a16:creationId xmlns:a16="http://schemas.microsoft.com/office/drawing/2014/main" id="{E031645E-8B8B-47EE-8011-9149425D82F1}"/>
              </a:ext>
            </a:extLst>
          </p:cNvPr>
          <p:cNvSpPr>
            <a:spLocks noChangeArrowheads="1"/>
          </p:cNvSpPr>
          <p:nvPr/>
        </p:nvSpPr>
        <p:spPr bwMode="auto">
          <a:xfrm>
            <a:off x="0" y="0"/>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Understanding AI Plugins in Business Context</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2231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EC446CDE-3B1C-935D-DE35-A95146E5648F}"/>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01747699-94DD-92E5-106D-72D9BA2A765C}"/>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Course Objectives</a:t>
            </a:r>
            <a:endParaRPr dirty="0"/>
          </a:p>
        </p:txBody>
      </p:sp>
      <p:sp>
        <p:nvSpPr>
          <p:cNvPr id="595" name="Google Shape;595;p17">
            <a:extLst>
              <a:ext uri="{FF2B5EF4-FFF2-40B4-BE49-F238E27FC236}">
                <a16:creationId xmlns:a16="http://schemas.microsoft.com/office/drawing/2014/main" id="{FC7BE064-FD05-E6AF-3DCC-6CAF16D2AABB}"/>
              </a:ext>
            </a:extLst>
          </p:cNvPr>
          <p:cNvSpPr txBox="1">
            <a:spLocks noGrp="1"/>
          </p:cNvSpPr>
          <p:nvPr>
            <p:ph type="body" idx="1"/>
          </p:nvPr>
        </p:nvSpPr>
        <p:spPr>
          <a:xfrm>
            <a:off x="457200" y="1373696"/>
            <a:ext cx="8390965" cy="3160797"/>
          </a:xfrm>
          <a:prstGeom prst="rect">
            <a:avLst/>
          </a:prstGeom>
        </p:spPr>
        <p:txBody>
          <a:bodyPr spcFirstLastPara="1" wrap="square" lIns="0" tIns="0" rIns="0" bIns="0" anchor="t" anchorCtr="0">
            <a:noAutofit/>
          </a:bodyPr>
          <a:lstStyle/>
          <a:p>
            <a:r>
              <a:rPr lang="en-US" b="1" dirty="0"/>
              <a:t>Implement Real-World Applications</a:t>
            </a:r>
            <a:endParaRPr lang="en-US" dirty="0"/>
          </a:p>
          <a:p>
            <a:pPr lvl="1"/>
            <a:r>
              <a:rPr lang="en-US" dirty="0"/>
              <a:t>Build projects such as virtual assistants, career coaches, or automated decision-making systems using the Semantic Kernel SDK.</a:t>
            </a:r>
          </a:p>
          <a:p>
            <a:r>
              <a:rPr lang="en-US" b="1" dirty="0"/>
              <a:t>Apply Hands-On Skills Through Labs and Projects</a:t>
            </a:r>
            <a:endParaRPr lang="en-US" dirty="0"/>
          </a:p>
          <a:p>
            <a:pPr lvl="1"/>
            <a:r>
              <a:rPr lang="en-US" dirty="0"/>
              <a:t>Gain practical experience by working on guided labs and capstone projects to reinforce learning.</a:t>
            </a:r>
          </a:p>
        </p:txBody>
      </p:sp>
      <p:sp>
        <p:nvSpPr>
          <p:cNvPr id="596" name="Google Shape;596;p17">
            <a:extLst>
              <a:ext uri="{FF2B5EF4-FFF2-40B4-BE49-F238E27FC236}">
                <a16:creationId xmlns:a16="http://schemas.microsoft.com/office/drawing/2014/main" id="{C13B53E0-DD14-632E-752A-7B8D27D48299}"/>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2" name="Google Shape;348;p13">
            <a:extLst>
              <a:ext uri="{FF2B5EF4-FFF2-40B4-BE49-F238E27FC236}">
                <a16:creationId xmlns:a16="http://schemas.microsoft.com/office/drawing/2014/main" id="{F3FFADA4-E05D-5AA8-309B-D3D146CC64DA}"/>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5BC5637C-C35B-E29D-2ABB-CFAA8B11A878}"/>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91A69C68-8AF7-2C56-634F-D134B114EF31}"/>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8984E637-EF3C-B225-4D06-97D2465B4895}"/>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1CA874F0-3934-3270-B1CD-457A73BA8AE4}"/>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DA36E331-D173-D3DE-F37A-909C0A5CBDF3}"/>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303FEA20-4954-2878-AB2F-907322E214D3}"/>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C5741229-77A0-8D61-CADF-A808B6BDA7FB}"/>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14FFB9BF-93E1-F176-EAEA-9C01DB08AEF2}"/>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B6C5D9EF-5110-5F9A-4528-5731E76BD405}"/>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0EB3EF5F-F39E-0420-69B8-3F8D3DCCBAE3}"/>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3B49A51B-0B6C-1EEA-F34E-0BB687F5F893}"/>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97221BF5-8D50-F7FE-76F0-1EC0A893DB81}"/>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3BB8CA8F-3DDB-5AF7-19CB-F352587FBE1E}"/>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7E15C7A4-7A6E-7EB7-1A30-AE1CA6F1BC79}"/>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FCF5D5D2-F10B-DA6C-37F5-65568AB837DE}"/>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FBFD880F-1AF8-61C3-A8BD-657E9A37488C}"/>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3460047F-46F2-C89D-E3FE-EB1B2712424F}"/>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ACA09D71-15CA-60B8-E206-7861656661A2}"/>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EEE3EFC3-D882-402D-026A-8A02704A7E05}"/>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F548AB68-0AA1-7C9D-B378-ACCF1B33D9D2}"/>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E2974735-15D9-AC91-5ECB-D1785248F872}"/>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20CDDF01-A232-91B8-146D-F5BB3141B38D}"/>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28A2D7DC-D2F2-2D02-030B-4154A4860DC0}"/>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A7484D69-C91E-9DB5-76EC-15C7CA280226}"/>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A4CDFECB-B73B-9267-E884-B37C5CBB689A}"/>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F9129B6A-9BF3-A20E-C213-037F8EB25AC5}"/>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098737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595">
                                            <p:txEl>
                                              <p:pRg st="3" end="3"/>
                                            </p:txEl>
                                          </p:spTgt>
                                        </p:tgtEl>
                                        <p:attrNameLst>
                                          <p:attrName>style.visibility</p:attrName>
                                        </p:attrNameLst>
                                      </p:cBhvr>
                                      <p:to>
                                        <p:strVal val="visible"/>
                                      </p:to>
                                    </p:set>
                                    <p:animEffect transition="in" filter="fade">
                                      <p:cBhvr>
                                        <p:cTn id="20"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21996AF3-EA89-2AA1-7531-0090714A8D50}"/>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9847A152-F1FA-8FE9-8102-79B53B1CAA91}"/>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What is a plugin?</a:t>
            </a:r>
            <a:br>
              <a:rPr lang="en-US" b="1"/>
            </a:br>
            <a:endParaRPr lang="en-US" b="1"/>
          </a:p>
        </p:txBody>
      </p:sp>
      <p:sp>
        <p:nvSpPr>
          <p:cNvPr id="595" name="Google Shape;595;p17">
            <a:extLst>
              <a:ext uri="{FF2B5EF4-FFF2-40B4-BE49-F238E27FC236}">
                <a16:creationId xmlns:a16="http://schemas.microsoft.com/office/drawing/2014/main" id="{910DE311-EB8F-7446-5D35-43DB228F5FD8}"/>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A plugin is a class that contains functions that can be run by the kernel. </a:t>
            </a:r>
          </a:p>
          <a:p>
            <a:r>
              <a:rPr lang="en-US"/>
              <a:t>A plugin function can be made from a semantic prompt or native function code. </a:t>
            </a:r>
          </a:p>
          <a:p>
            <a:r>
              <a:rPr lang="en-US"/>
              <a:t>To use a plugin, you add it to the kernel and then call the desired function using the </a:t>
            </a:r>
            <a:r>
              <a:rPr lang="en-US" b="1" err="1"/>
              <a:t>InvokeAsync</a:t>
            </a:r>
            <a:r>
              <a:rPr lang="en-US"/>
              <a:t> method. </a:t>
            </a:r>
          </a:p>
          <a:p>
            <a:r>
              <a:rPr lang="en-US"/>
              <a:t>The kernel accesses the plugin, locates and runs the function, then returns the result. </a:t>
            </a:r>
          </a:p>
          <a:p>
            <a:endParaRPr lang="en-US"/>
          </a:p>
          <a:p>
            <a:endParaRPr lang="en-US"/>
          </a:p>
        </p:txBody>
      </p:sp>
      <p:sp>
        <p:nvSpPr>
          <p:cNvPr id="596" name="Google Shape;596;p17">
            <a:extLst>
              <a:ext uri="{FF2B5EF4-FFF2-40B4-BE49-F238E27FC236}">
                <a16:creationId xmlns:a16="http://schemas.microsoft.com/office/drawing/2014/main" id="{A88D7FC3-0808-3AB1-40D9-247AF6401DA5}"/>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40</a:t>
            </a:fld>
            <a:endParaRPr/>
          </a:p>
        </p:txBody>
      </p:sp>
      <p:grpSp>
        <p:nvGrpSpPr>
          <p:cNvPr id="2" name="Google Shape;597;p17">
            <a:extLst>
              <a:ext uri="{FF2B5EF4-FFF2-40B4-BE49-F238E27FC236}">
                <a16:creationId xmlns:a16="http://schemas.microsoft.com/office/drawing/2014/main" id="{C70DB53E-122D-E896-F360-1B08ABE08F00}"/>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15349DEE-64FD-2304-6E18-10B2458C5604}"/>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45325493-C03A-AC49-D85F-78B3D93FEB68}"/>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B8122C76-AC81-914F-5ED2-8EC7A740A112}"/>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B8F864BE-C23B-D111-F609-7C19B78994D7}"/>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822A61ED-2537-F261-EB2A-8760F342ABDA}"/>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A3A286C2-C9DC-2535-A2E4-A92672EC45C7}"/>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8BE5B61D-B412-3851-AC76-B22BB72DD1B4}"/>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4FF24093-8A07-CAD9-E059-470251530CD9}"/>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2E572FB7-77FC-596E-5493-DA5210722DC2}"/>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4C473B36-7E0E-3EF5-E1D7-8A9038AA85AE}"/>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177B0B0C-90EA-C11D-042A-B5F8126FF03C}"/>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78DDB332-EAFD-F4DB-9820-230AF1B42508}"/>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85BCAB34-7093-E281-4013-D410B7E5133E}"/>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2F499115-B753-C8FF-5159-F22EB9B23A92}"/>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86B4AD8F-E7CB-488F-AD36-1790C6DDD588}"/>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4834B692-E8E1-735F-2220-7D8EF4C36074}"/>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909A6D7F-981D-BCE4-3B84-498009A0E6BD}"/>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847D84B4-4287-B2F7-0791-DDCC6C07AF10}"/>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F14B21BA-1F24-ED3D-8109-23AA5FBCA262}"/>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EE3968FD-9555-E692-CB18-8707A8C775C8}"/>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F0613E1A-FA4D-7DFE-94CA-7E6410EA3DF8}"/>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8192EAF8-CE69-F3EF-F574-0C5E1FC92503}"/>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BF2117A6-A231-8085-B8AC-3DF8F2096A31}"/>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CF33559A-3129-66F8-B7B4-E5B3D00AB03D}"/>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54A11C02-4A97-2286-EA4F-D54BF51FC3D3}"/>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FFF71B27-A58B-F529-0F4B-73F115D22DA9}"/>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1488454B-BF4A-FB9B-85A6-F18FD96F1D85}"/>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46114183-EDB2-9C14-5D6F-3C6290381DB1}"/>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D5644BDB-810D-0C84-094A-9774C1EC2C74}"/>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36478AB1-AB2E-B405-DA1D-8CDD9ACD3F70}"/>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EE5089CA-3054-5A44-D17D-54EC7ACE5F9C}"/>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38D9F9F7-23C7-891E-717B-4196616A8EF7}"/>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B91E87BD-31E1-438F-75E4-B9CFDB7E725B}"/>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097CB0C7-053E-F8E8-2731-4E6064816CD1}"/>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392123E6-9D84-06AB-E4C9-449CECCCBD6D}"/>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A3F7BED3-91AF-A1FC-6671-4F8C3CBA1F32}"/>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6F5D97A8-2AEE-2179-BE3B-776273729B87}"/>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B1C53412-1C7D-E095-23CC-659BFA6267C7}"/>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0CACDCC9-F6B4-FEA7-3867-E43ED4D6EF0F}"/>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78BDE41C-B62A-DBC8-68A1-C3205DE5E152}"/>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2806DEE4-2884-30F8-3D12-9442ABA256B4}"/>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5B33A000-258E-E938-72FE-EC31527558B2}"/>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7A9224C7-6BA1-10A8-AFCC-FEE6B31BE725}"/>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54E82CF0-1821-C7F4-01F2-68FDC7A57178}"/>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F11A1A7F-F038-EF83-0E49-4A482D0068BE}"/>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408CA954-F11A-1B98-A047-0BF080960B79}"/>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DB6DC979-2765-FA28-B6BD-2FFD4C9F07B8}"/>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819F71AD-6E94-DABD-0832-F88F9AF845AC}"/>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4D147C91-B2F1-778C-025C-031BD22CB6BC}"/>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990F2FD2-F2DA-26EB-68E3-8F098184390B}"/>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8B203E3C-E00F-69DF-E9F9-F907BFC12F3A}"/>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CBD3FC21-785A-725D-4962-BC3F54D696B9}"/>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0AD80991-8513-E31A-CE71-0CBB12372B32}"/>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420E13B8-3839-0372-0BED-3E1403C29E54}"/>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87CD92A9-5387-B029-025C-EBBA21F92A63}"/>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B3A871D3-4FB9-6946-5CAF-CB21A43DFC8F}"/>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37271ADD-BE13-F0D1-A74F-E47671578032}"/>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EA353A7E-00F4-E3B8-6784-CE0EA9BFEB42}"/>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28B31F5F-2423-0DFB-FE48-417DF28B6423}"/>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9691F4C4-BAD3-8C4C-EBB2-59F4B77A76D5}"/>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E6049BCD-D3AC-11E6-7A25-C18E8B537862}"/>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AD888ADE-4984-2AF3-01F2-268B76291522}"/>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4D2D1916-3289-5DDC-61E0-DF5B76CEFB93}"/>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E5EEFD7B-AA3C-7871-2620-3782C7AC7FD4}"/>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6103D6AC-325F-E27D-D3ED-D35A5EC81853}"/>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C362C5C2-1A6E-5626-CBAD-5AF333BED2DC}"/>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84321352-FDEB-7BDC-7403-AC11C1EA8468}"/>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862244E3-244D-D71F-1F82-85C876B1D75D}"/>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869B3FBC-FA95-DB60-AE99-3F37F9908744}"/>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31C7E262-EB5B-E7F2-DB3B-A882714738B1}"/>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8E7C792D-7DB0-ED73-B9DB-E99C0099C31B}"/>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B37E33B8-FBDE-58B2-B95B-16AB4FB28F7C}"/>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3E70FED8-971F-BB07-1032-292ACC51C966}"/>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7DC3C42C-AC09-4921-FD5E-713853A4B9AD}"/>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2C19F627-FE7D-7231-4D7C-48ABF9CD84E3}"/>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4DDCC291-EF8D-058D-17DF-F58A3B809ED9}"/>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090DF605-3B7B-1EE7-EA2E-3B24556D6D3C}"/>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4F221367-5190-663C-2B0F-172579AD8F9F}"/>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648D98D1-D1A4-5F21-2B25-83D28E552E03}"/>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A9E3D8AE-3C2E-3BC1-46E9-68C6BB6B0C13}"/>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E652C267-5C7B-EE5A-F781-49E39ECA96B4}"/>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A9241EBB-9F14-1F7E-386F-22E2B8D43954}"/>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5E24F674-D046-BE96-4C7D-9661449F8C48}"/>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6760668D-E840-332A-F02F-6080BABA9747}"/>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FCF4E191-BF58-9EF4-62A3-487D8231235A}"/>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8C288144-C45B-9F2A-97B3-BB81789F9DFE}"/>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F178B863-74B7-9CE5-8AB4-44D9CD53574C}"/>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43348DF7-C762-AE7A-350F-2D27EC579C39}"/>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6EBE388A-3369-6C32-50EE-675EF519186C}"/>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4A2DF1B8-D406-2A91-B1DD-3064EE01FFB7}"/>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D2C80170-68A0-D7EA-A30D-57C18F6F7F89}"/>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63AB4F2D-ED1C-E2E7-B6AF-0FB1B07BE380}"/>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24898829-B47F-96A7-04EB-51408A5FEE3D}"/>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2226FD6E-12B1-3D8B-4CE9-884B1B0B5ECD}"/>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33297B86-562B-AD46-23F3-7634F1D00A12}"/>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69E3A1A4-D18A-FA08-7336-F65582DA8777}"/>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2B07D791-26BA-80B7-9D76-DCD836C119FE}"/>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E738C766-8F96-46F4-2DA0-D9B52477018F}"/>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C60D4DA2-F8FE-CC39-5CF5-E1F8280C04D3}"/>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54FF46FA-DDD1-D91C-7BC0-8CDC168FCDDA}"/>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ABB0C3DD-2D9C-E854-E8FD-DCE308D44C84}"/>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79B565CE-DA5B-C7F0-3B75-98E6531EF7FB}"/>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6E235CC5-045A-075A-CC1C-2CE4A8303D2B}"/>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5BDC991B-128E-DD91-946D-DE7E2269D62B}"/>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06DA3D5C-4DB8-EA29-B7D8-83235BE34993}"/>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EC4F43CE-34A1-80E4-E566-9FAB2613A800}"/>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A3318266-BDDD-A30C-7E27-A531E235E337}"/>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AFBD53E7-F8B1-7DE7-AAD4-F9A14986D209}"/>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BDBAC069-F166-7A0A-F8DB-BD79574E5146}"/>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A53862A4-0070-EE6A-15B5-DDA170ADDFC4}"/>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EE222B3A-C6B1-5678-70D4-77BF27481647}"/>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5CF50DD5-8CFA-5B6E-1694-2C4843269685}"/>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57B5AB88-0342-41AA-D5DE-50E9AC3CE359}"/>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E355F706-B0C3-1AD9-A6AF-176CFEBD5B15}"/>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0942A1D1-98A5-C449-30AB-0D0E86C695E4}"/>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7C357E93-9F9E-1AE4-B7F7-A32F778000C1}"/>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A57E119F-235B-ECBA-71C8-12C34463C66F}"/>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3A6A9C6D-035B-A314-9C17-9DD14DB8E8C2}"/>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86E17102-308A-7F28-B495-CACA3D13FA03}"/>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43A957FD-AD14-0469-3D97-AD31E8B65919}"/>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EE6C8D41-4F8F-9E20-A29F-7A9C76673549}"/>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72A60E84-DD27-5685-5AE0-59BABFB2D40B}"/>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845DFD9A-201A-0961-D630-C110441D255F}"/>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947D20AA-51D6-EF4A-E48F-C9EBF533A0A9}"/>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5FEF1061-0EA9-1831-D02C-3610805EB48C}"/>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846A88B9-B6B3-6B1C-3FF7-6416BF3A6093}"/>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6207F322-8348-A13B-287B-A6AC090D82EC}"/>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29DFE924-C91C-305B-D252-202271E97C75}"/>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3F099C4F-83CA-68CD-7EC5-7DE159635807}"/>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611BF426-E23A-F5D0-8D36-95D4B6B95B1F}"/>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A0BAFB8A-459A-2D9A-586A-8CA202E62E2A}"/>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093AB685-09F6-B8D9-1FA8-5D36A994A2F2}"/>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4DED1C21-BFF3-05F3-500F-DB8CFC173C6B}"/>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F8F0D63A-AC92-ADD0-05D5-749D8E9EB8FB}"/>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783D054B-668E-94FC-B536-10BF2C66A483}"/>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0F11CA5A-28CE-8D10-939F-11716F3E0D79}"/>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8543B82A-C185-9527-CCAC-5C0C27A52B0B}"/>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7FD7ED40-B37C-6D7C-287D-F8D876A798D6}"/>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7B0FB079-C0F3-BEF1-DB8F-7FC70778DF0F}"/>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630796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593">
          <a:extLst>
            <a:ext uri="{FF2B5EF4-FFF2-40B4-BE49-F238E27FC236}">
              <a16:creationId xmlns:a16="http://schemas.microsoft.com/office/drawing/2014/main" id="{21996AF3-EA89-2AA1-7531-0090714A8D50}"/>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9847A152-F1FA-8FE9-8102-79B53B1CAA91}"/>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What is a plugin?</a:t>
            </a:r>
            <a:br>
              <a:rPr lang="en-US" b="1"/>
            </a:br>
            <a:endParaRPr lang="en-US" b="1"/>
          </a:p>
        </p:txBody>
      </p:sp>
      <p:sp>
        <p:nvSpPr>
          <p:cNvPr id="595" name="Google Shape;595;p17">
            <a:extLst>
              <a:ext uri="{FF2B5EF4-FFF2-40B4-BE49-F238E27FC236}">
                <a16:creationId xmlns:a16="http://schemas.microsoft.com/office/drawing/2014/main" id="{910DE311-EB8F-7446-5D35-43DB228F5FD8}"/>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A plugin is a class that contains functions that can be run by the kernel. </a:t>
            </a:r>
          </a:p>
          <a:p>
            <a:r>
              <a:rPr lang="en-US"/>
              <a:t>A plugin function can be made from a semantic prompt or native function code. </a:t>
            </a:r>
          </a:p>
          <a:p>
            <a:r>
              <a:rPr lang="en-US"/>
              <a:t>To use a plugin, you add it to the kernel and then call the desired function using the </a:t>
            </a:r>
            <a:r>
              <a:rPr lang="en-US" b="1" err="1"/>
              <a:t>InvokeAsync</a:t>
            </a:r>
            <a:r>
              <a:rPr lang="en-US"/>
              <a:t> method. </a:t>
            </a:r>
          </a:p>
          <a:p>
            <a:r>
              <a:rPr lang="en-US"/>
              <a:t>The kernel accesses the plugin, locates and runs the function, then returns the result. </a:t>
            </a:r>
          </a:p>
          <a:p>
            <a:endParaRPr lang="en-US"/>
          </a:p>
          <a:p>
            <a:endParaRPr lang="en-US"/>
          </a:p>
        </p:txBody>
      </p:sp>
      <p:sp>
        <p:nvSpPr>
          <p:cNvPr id="596" name="Google Shape;596;p17">
            <a:extLst>
              <a:ext uri="{FF2B5EF4-FFF2-40B4-BE49-F238E27FC236}">
                <a16:creationId xmlns:a16="http://schemas.microsoft.com/office/drawing/2014/main" id="{A88D7FC3-0808-3AB1-40D9-247AF6401DA5}"/>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41</a:t>
            </a:fld>
            <a:endParaRPr/>
          </a:p>
        </p:txBody>
      </p:sp>
      <p:grpSp>
        <p:nvGrpSpPr>
          <p:cNvPr id="2" name="Google Shape;597;p17">
            <a:extLst>
              <a:ext uri="{FF2B5EF4-FFF2-40B4-BE49-F238E27FC236}">
                <a16:creationId xmlns:a16="http://schemas.microsoft.com/office/drawing/2014/main" id="{C70DB53E-122D-E896-F360-1B08ABE08F00}"/>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15349DEE-64FD-2304-6E18-10B2458C5604}"/>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45325493-C03A-AC49-D85F-78B3D93FEB68}"/>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B8122C76-AC81-914F-5ED2-8EC7A740A112}"/>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B8F864BE-C23B-D111-F609-7C19B78994D7}"/>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822A61ED-2537-F261-EB2A-8760F342ABDA}"/>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A3A286C2-C9DC-2535-A2E4-A92672EC45C7}"/>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8BE5B61D-B412-3851-AC76-B22BB72DD1B4}"/>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4FF24093-8A07-CAD9-E059-470251530CD9}"/>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2E572FB7-77FC-596E-5493-DA5210722DC2}"/>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4C473B36-7E0E-3EF5-E1D7-8A9038AA85AE}"/>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177B0B0C-90EA-C11D-042A-B5F8126FF03C}"/>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78DDB332-EAFD-F4DB-9820-230AF1B42508}"/>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85BCAB34-7093-E281-4013-D410B7E5133E}"/>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2F499115-B753-C8FF-5159-F22EB9B23A92}"/>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86B4AD8F-E7CB-488F-AD36-1790C6DDD588}"/>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4834B692-E8E1-735F-2220-7D8EF4C36074}"/>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909A6D7F-981D-BCE4-3B84-498009A0E6BD}"/>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847D84B4-4287-B2F7-0791-DDCC6C07AF10}"/>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F14B21BA-1F24-ED3D-8109-23AA5FBCA262}"/>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EE3968FD-9555-E692-CB18-8707A8C775C8}"/>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F0613E1A-FA4D-7DFE-94CA-7E6410EA3DF8}"/>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8192EAF8-CE69-F3EF-F574-0C5E1FC92503}"/>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BF2117A6-A231-8085-B8AC-3DF8F2096A31}"/>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CF33559A-3129-66F8-B7B4-E5B3D00AB03D}"/>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54A11C02-4A97-2286-EA4F-D54BF51FC3D3}"/>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FFF71B27-A58B-F529-0F4B-73F115D22DA9}"/>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1488454B-BF4A-FB9B-85A6-F18FD96F1D85}"/>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46114183-EDB2-9C14-5D6F-3C6290381DB1}"/>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D5644BDB-810D-0C84-094A-9774C1EC2C74}"/>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36478AB1-AB2E-B405-DA1D-8CDD9ACD3F70}"/>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EE5089CA-3054-5A44-D17D-54EC7ACE5F9C}"/>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38D9F9F7-23C7-891E-717B-4196616A8EF7}"/>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B91E87BD-31E1-438F-75E4-B9CFDB7E725B}"/>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097CB0C7-053E-F8E8-2731-4E6064816CD1}"/>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392123E6-9D84-06AB-E4C9-449CECCCBD6D}"/>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A3F7BED3-91AF-A1FC-6671-4F8C3CBA1F32}"/>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6F5D97A8-2AEE-2179-BE3B-776273729B87}"/>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B1C53412-1C7D-E095-23CC-659BFA6267C7}"/>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0CACDCC9-F6B4-FEA7-3867-E43ED4D6EF0F}"/>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78BDE41C-B62A-DBC8-68A1-C3205DE5E152}"/>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2806DEE4-2884-30F8-3D12-9442ABA256B4}"/>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5B33A000-258E-E938-72FE-EC31527558B2}"/>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7A9224C7-6BA1-10A8-AFCC-FEE6B31BE725}"/>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54E82CF0-1821-C7F4-01F2-68FDC7A57178}"/>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F11A1A7F-F038-EF83-0E49-4A482D0068BE}"/>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408CA954-F11A-1B98-A047-0BF080960B79}"/>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DB6DC979-2765-FA28-B6BD-2FFD4C9F07B8}"/>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819F71AD-6E94-DABD-0832-F88F9AF845AC}"/>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4D147C91-B2F1-778C-025C-031BD22CB6BC}"/>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990F2FD2-F2DA-26EB-68E3-8F098184390B}"/>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8B203E3C-E00F-69DF-E9F9-F907BFC12F3A}"/>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CBD3FC21-785A-725D-4962-BC3F54D696B9}"/>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0AD80991-8513-E31A-CE71-0CBB12372B32}"/>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420E13B8-3839-0372-0BED-3E1403C29E54}"/>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87CD92A9-5387-B029-025C-EBBA21F92A63}"/>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B3A871D3-4FB9-6946-5CAF-CB21A43DFC8F}"/>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37271ADD-BE13-F0D1-A74F-E47671578032}"/>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EA353A7E-00F4-E3B8-6784-CE0EA9BFEB42}"/>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28B31F5F-2423-0DFB-FE48-417DF28B6423}"/>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9691F4C4-BAD3-8C4C-EBB2-59F4B77A76D5}"/>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E6049BCD-D3AC-11E6-7A25-C18E8B537862}"/>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AD888ADE-4984-2AF3-01F2-268B76291522}"/>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4D2D1916-3289-5DDC-61E0-DF5B76CEFB93}"/>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E5EEFD7B-AA3C-7871-2620-3782C7AC7FD4}"/>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6103D6AC-325F-E27D-D3ED-D35A5EC81853}"/>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C362C5C2-1A6E-5626-CBAD-5AF333BED2DC}"/>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84321352-FDEB-7BDC-7403-AC11C1EA8468}"/>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862244E3-244D-D71F-1F82-85C876B1D75D}"/>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869B3FBC-FA95-DB60-AE99-3F37F9908744}"/>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31C7E262-EB5B-E7F2-DB3B-A882714738B1}"/>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8E7C792D-7DB0-ED73-B9DB-E99C0099C31B}"/>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B37E33B8-FBDE-58B2-B95B-16AB4FB28F7C}"/>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3E70FED8-971F-BB07-1032-292ACC51C966}"/>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7DC3C42C-AC09-4921-FD5E-713853A4B9AD}"/>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2C19F627-FE7D-7231-4D7C-48ABF9CD84E3}"/>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4DDCC291-EF8D-058D-17DF-F58A3B809ED9}"/>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090DF605-3B7B-1EE7-EA2E-3B24556D6D3C}"/>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4F221367-5190-663C-2B0F-172579AD8F9F}"/>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648D98D1-D1A4-5F21-2B25-83D28E552E03}"/>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A9E3D8AE-3C2E-3BC1-46E9-68C6BB6B0C13}"/>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E652C267-5C7B-EE5A-F781-49E39ECA96B4}"/>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A9241EBB-9F14-1F7E-386F-22E2B8D43954}"/>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5E24F674-D046-BE96-4C7D-9661449F8C48}"/>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6760668D-E840-332A-F02F-6080BABA9747}"/>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FCF4E191-BF58-9EF4-62A3-487D8231235A}"/>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8C288144-C45B-9F2A-97B3-BB81789F9DFE}"/>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F178B863-74B7-9CE5-8AB4-44D9CD53574C}"/>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43348DF7-C762-AE7A-350F-2D27EC579C39}"/>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6EBE388A-3369-6C32-50EE-675EF519186C}"/>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4A2DF1B8-D406-2A91-B1DD-3064EE01FFB7}"/>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D2C80170-68A0-D7EA-A30D-57C18F6F7F89}"/>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63AB4F2D-ED1C-E2E7-B6AF-0FB1B07BE380}"/>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24898829-B47F-96A7-04EB-51408A5FEE3D}"/>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2226FD6E-12B1-3D8B-4CE9-884B1B0B5ECD}"/>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33297B86-562B-AD46-23F3-7634F1D00A12}"/>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69E3A1A4-D18A-FA08-7336-F65582DA8777}"/>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2B07D791-26BA-80B7-9D76-DCD836C119FE}"/>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E738C766-8F96-46F4-2DA0-D9B52477018F}"/>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C60D4DA2-F8FE-CC39-5CF5-E1F8280C04D3}"/>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54FF46FA-DDD1-D91C-7BC0-8CDC168FCDDA}"/>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ABB0C3DD-2D9C-E854-E8FD-DCE308D44C84}"/>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79B565CE-DA5B-C7F0-3B75-98E6531EF7FB}"/>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6E235CC5-045A-075A-CC1C-2CE4A8303D2B}"/>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5BDC991B-128E-DD91-946D-DE7E2269D62B}"/>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06DA3D5C-4DB8-EA29-B7D8-83235BE34993}"/>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EC4F43CE-34A1-80E4-E566-9FAB2613A800}"/>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A3318266-BDDD-A30C-7E27-A531E235E337}"/>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AFBD53E7-F8B1-7DE7-AAD4-F9A14986D209}"/>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BDBAC069-F166-7A0A-F8DB-BD79574E5146}"/>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A53862A4-0070-EE6A-15B5-DDA170ADDFC4}"/>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EE222B3A-C6B1-5678-70D4-77BF27481647}"/>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5CF50DD5-8CFA-5B6E-1694-2C4843269685}"/>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57B5AB88-0342-41AA-D5DE-50E9AC3CE359}"/>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E355F706-B0C3-1AD9-A6AF-176CFEBD5B15}"/>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0942A1D1-98A5-C449-30AB-0D0E86C695E4}"/>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7C357E93-9F9E-1AE4-B7F7-A32F778000C1}"/>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A57E119F-235B-ECBA-71C8-12C34463C66F}"/>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3A6A9C6D-035B-A314-9C17-9DD14DB8E8C2}"/>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86E17102-308A-7F28-B495-CACA3D13FA03}"/>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43A957FD-AD14-0469-3D97-AD31E8B65919}"/>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EE6C8D41-4F8F-9E20-A29F-7A9C76673549}"/>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72A60E84-DD27-5685-5AE0-59BABFB2D40B}"/>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845DFD9A-201A-0961-D630-C110441D255F}"/>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947D20AA-51D6-EF4A-E48F-C9EBF533A0A9}"/>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5FEF1061-0EA9-1831-D02C-3610805EB48C}"/>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846A88B9-B6B3-6B1C-3FF7-6416BF3A6093}"/>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6207F322-8348-A13B-287B-A6AC090D82EC}"/>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29DFE924-C91C-305B-D252-202271E97C75}"/>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3F099C4F-83CA-68CD-7EC5-7DE159635807}"/>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611BF426-E23A-F5D0-8D36-95D4B6B95B1F}"/>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A0BAFB8A-459A-2D9A-586A-8CA202E62E2A}"/>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093AB685-09F6-B8D9-1FA8-5D36A994A2F2}"/>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4DED1C21-BFF3-05F3-500F-DB8CFC173C6B}"/>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F8F0D63A-AC92-ADD0-05D5-749D8E9EB8FB}"/>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783D054B-668E-94FC-B536-10BF2C66A483}"/>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0F11CA5A-28CE-8D10-939F-11716F3E0D79}"/>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8543B82A-C185-9527-CCAC-5C0C27A52B0B}"/>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7FD7ED40-B37C-6D7C-287D-F8D876A798D6}"/>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7B0FB079-C0F3-BEF1-DB8F-7FC70778DF0F}"/>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964315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4FBF4B37-9530-AC6A-9B83-ACB31EAC38C3}"/>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8EDC7BF7-8723-395F-7CAA-2C349727CD66}"/>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Built-in plugins</a:t>
            </a:r>
            <a:br>
              <a:rPr lang="en-US" b="1"/>
            </a:br>
            <a:endParaRPr lang="en-US" b="1"/>
          </a:p>
        </p:txBody>
      </p:sp>
      <p:sp>
        <p:nvSpPr>
          <p:cNvPr id="595" name="Google Shape;595;p17">
            <a:extLst>
              <a:ext uri="{FF2B5EF4-FFF2-40B4-BE49-F238E27FC236}">
                <a16:creationId xmlns:a16="http://schemas.microsoft.com/office/drawing/2014/main" id="{80283F8A-F986-A536-CBAC-AE4AD2CFCC5A}"/>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The Semantic Kernel SDK also offers some built-in plugins for common tasks;</a:t>
            </a:r>
          </a:p>
          <a:p>
            <a:pPr lvl="1"/>
            <a:r>
              <a:rPr lang="en-US" b="1" err="1"/>
              <a:t>ConversationSummaryPlugin</a:t>
            </a:r>
            <a:r>
              <a:rPr lang="en-US"/>
              <a:t> - Summarizes conversation</a:t>
            </a:r>
          </a:p>
          <a:p>
            <a:pPr lvl="1"/>
            <a:r>
              <a:rPr lang="en-US" b="1" err="1"/>
              <a:t>FileIOPlugin</a:t>
            </a:r>
            <a:r>
              <a:rPr lang="en-US"/>
              <a:t> - Reads and writes to the filesystem</a:t>
            </a:r>
          </a:p>
          <a:p>
            <a:pPr lvl="1"/>
            <a:r>
              <a:rPr lang="en-US" b="1" err="1"/>
              <a:t>HttpPlugin</a:t>
            </a:r>
            <a:r>
              <a:rPr lang="en-US"/>
              <a:t> - Makes requests to HTTP endpoints</a:t>
            </a:r>
          </a:p>
          <a:p>
            <a:pPr lvl="1"/>
            <a:r>
              <a:rPr lang="en-US" b="1" err="1"/>
              <a:t>MathPlugin</a:t>
            </a:r>
            <a:r>
              <a:rPr lang="en-US"/>
              <a:t> - Performs mathematical operations</a:t>
            </a:r>
          </a:p>
          <a:p>
            <a:pPr lvl="1"/>
            <a:r>
              <a:rPr lang="en-US" b="1" err="1"/>
              <a:t>TextPlugin</a:t>
            </a:r>
            <a:r>
              <a:rPr lang="en-US"/>
              <a:t> - Performs text manipulation</a:t>
            </a:r>
          </a:p>
          <a:p>
            <a:pPr lvl="1"/>
            <a:r>
              <a:rPr lang="en-US" b="1" err="1"/>
              <a:t>TimePlugin</a:t>
            </a:r>
            <a:r>
              <a:rPr lang="en-US"/>
              <a:t> - Gets time and date information</a:t>
            </a:r>
          </a:p>
          <a:p>
            <a:pPr lvl="1"/>
            <a:r>
              <a:rPr lang="en-US" b="1" err="1"/>
              <a:t>WaitPlugin</a:t>
            </a:r>
            <a:r>
              <a:rPr lang="en-US"/>
              <a:t> - Pauses execution for a specified amount of time</a:t>
            </a:r>
          </a:p>
          <a:p>
            <a:pPr lvl="1"/>
            <a:endParaRPr lang="en-US"/>
          </a:p>
          <a:p>
            <a:pPr lvl="1"/>
            <a:endParaRPr lang="en-US"/>
          </a:p>
          <a:p>
            <a:endParaRPr lang="en-US"/>
          </a:p>
        </p:txBody>
      </p:sp>
      <p:sp>
        <p:nvSpPr>
          <p:cNvPr id="596" name="Google Shape;596;p17">
            <a:extLst>
              <a:ext uri="{FF2B5EF4-FFF2-40B4-BE49-F238E27FC236}">
                <a16:creationId xmlns:a16="http://schemas.microsoft.com/office/drawing/2014/main" id="{C24E12A1-08D5-939A-49EA-137F41553FB9}"/>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42</a:t>
            </a:fld>
            <a:endParaRPr/>
          </a:p>
        </p:txBody>
      </p:sp>
      <p:grpSp>
        <p:nvGrpSpPr>
          <p:cNvPr id="2" name="Google Shape;597;p17">
            <a:extLst>
              <a:ext uri="{FF2B5EF4-FFF2-40B4-BE49-F238E27FC236}">
                <a16:creationId xmlns:a16="http://schemas.microsoft.com/office/drawing/2014/main" id="{E99F0075-6705-3989-4DB8-3CB45418B058}"/>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A94F8E88-BF38-6BAC-0D6B-EAF317FCCCDC}"/>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C18783B1-BBC8-5625-4493-9CA2DB546437}"/>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D5DCC5B6-04F0-D593-62AA-E76E8DEB2494}"/>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4B57C966-0DEA-0678-6BCA-0F4872DAC032}"/>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C1DB5D33-9F93-839D-AC2C-533C9D0EAD18}"/>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7919918D-DDFC-154F-36EF-2516B01AFA28}"/>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CD7D0D0C-EC26-875B-C5B4-0AC417D0B67E}"/>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3A0C2F73-D22C-17CF-783E-4811E330287D}"/>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0FB4D660-0ABF-7C3F-B153-849E8BF2E7FF}"/>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5B72ED0B-C0A9-6E2B-3BB8-492B2EEC2136}"/>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FF169B35-675D-CD0D-F3D9-1C3A8AB4F568}"/>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6FB90DED-5975-1DFA-B781-286A2C4875B5}"/>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0E91804C-F11C-C096-F33B-EED2E8471DE8}"/>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90C6A776-C33D-E07F-E3A2-22201AFBFD1C}"/>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343BF159-649B-6C46-B1F6-001C70859210}"/>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AFFD0F82-E5D3-DB91-824B-597F8172208A}"/>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C25EE5FD-77A6-FD44-A64A-ED7148AF3613}"/>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F27304DC-33EB-04EB-493B-BBD0B67593E2}"/>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AC57F6E0-AA54-9A9E-9032-FFBAD87DE705}"/>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1BD041FE-0277-0354-23FE-845B7B12D391}"/>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7A46EE91-8EAD-9F05-A4F6-B6822520FFA0}"/>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E00A8800-3676-5B0F-C907-841B193F9D3A}"/>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C68D0FE6-F895-C38D-C6AC-6AB8782C41A0}"/>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F98F8C66-96CE-D86E-2958-0998B5CBA6A4}"/>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01A6A82D-859F-DD91-544F-1C925DBC1E8C}"/>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62DA9825-3BC5-8B0F-9A13-E545E952B74F}"/>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5A55EDA7-D997-3A86-922B-6125B37CB379}"/>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6DDDC397-9392-5EF3-50A6-E6A4ECB31614}"/>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C7658019-D040-5474-4E7B-D5487248D845}"/>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8749003D-CC13-5AF9-19E6-93D40C5D1400}"/>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51D8D3E7-2A81-0BA4-CE3C-6D3307513EB6}"/>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88A6BA87-A10C-8975-BE4B-67C11CA96133}"/>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F096A19C-3CC8-EE9A-1017-DD3BA9D75C78}"/>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4A649692-EC48-3FDD-B553-66ACF399CEF6}"/>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FF1963DF-4B70-41D3-8163-FF253FFB7FE7}"/>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157DCC0F-7F38-5E49-627F-0805531F5F20}"/>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84933CA6-A4E9-AA6A-B099-45EF4312F113}"/>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3FE3DB13-19A2-4CBB-E479-241F322A2775}"/>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F43AB6C0-8E55-40A6-CD93-07CC61B9EB3A}"/>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CD1B0AAF-1F34-BB4C-7CEC-AB0610EBC077}"/>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7713D11B-39FB-9170-C1B7-2E945B0B7977}"/>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7B23D95D-97A1-4426-E539-8950C5FFC0E1}"/>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A5336B91-8FDD-C69C-E6A9-6259FAB5F056}"/>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DA6A5FBA-3B3B-47C3-1587-224B83016D2F}"/>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F5D3F4BA-B420-615F-905C-A41011308FD0}"/>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D9E0B28A-E8BF-CA5B-F827-C85C83A007F3}"/>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7BF94635-D662-CC6C-B328-AFE8C81D059A}"/>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B6B68B1D-53A9-04B8-DA81-17C34E318BC4}"/>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A4E41EB4-8E98-02DB-4E96-1B448CA22BE6}"/>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646076AB-948C-E8FD-4599-13FE83D20E86}"/>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A9EE9A2A-1E66-6C8C-9F2C-BA3C8D828137}"/>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321AC0AB-F5A5-04AF-821F-1FCADEDD3569}"/>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CAFC8929-1304-BB15-ACDA-61B870E8390D}"/>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D7E06016-378C-428F-2B52-88A3E6C972E2}"/>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9FF3C4AA-A360-2995-9A7E-86A5E8F4C3DF}"/>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31F15834-DE62-4714-1FBE-2350BBCFE0E2}"/>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8F1437A8-8266-B393-5465-EAF15AC28668}"/>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ED9475DC-9A92-5C89-0623-B748CE0DAF3A}"/>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14237E15-3CFC-105C-CEF2-CF21839AE3C4}"/>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4BC4F183-D6AC-F314-EDFA-850E08D143F9}"/>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0ACA6A9F-F5B3-A4D6-4629-198A3BEC4C6B}"/>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5EBAFA0B-D16F-B9F5-1EC9-FA133B27A771}"/>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5AD786B0-9A7D-90B6-CF2B-01491A6E0BE2}"/>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EF841E66-FC6A-7177-D31A-C097ED85EBD0}"/>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699A4C27-47AA-65DB-39EC-9C3CB74812C7}"/>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67309C9A-38A8-CEE6-45C5-41D4E9120CB1}"/>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CF781D79-A6B8-0EDC-4351-DDC8919C7B37}"/>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05A254D1-461A-CBED-EE79-74A7DD27F8CF}"/>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EDEAF304-787E-2963-3C07-767D2C77F60A}"/>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F35424E4-2CC3-A65A-2159-B1235E153854}"/>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CB49E705-DA91-1725-5414-3FBB964770FD}"/>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CDE69AAB-5383-B368-338F-B790BDBFF030}"/>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2D42E128-6A1B-1906-721E-879B21010D83}"/>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9BFB6B5E-1091-267C-63D8-24B9A89A4830}"/>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876A8A09-DBE0-3271-607A-B95E4E697724}"/>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0D1CDF1B-8D9E-203B-9483-388BC89615B7}"/>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E4BB64A6-AAC6-AFFF-E5A2-42202FD3071C}"/>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0AF02F61-F56B-5172-8BCE-D62C14D89CB8}"/>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5DE1287F-730B-A872-3DB6-371B66428114}"/>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02FE747B-92D5-225F-7875-19C3D693733E}"/>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FA509FB7-F98A-60E4-1EFC-BD188D4A1DA2}"/>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079B8BFE-C45E-F7B0-836C-F7411D1E04FE}"/>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5A8C7CED-7FE9-E9E3-7A34-51677AAAE157}"/>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19C8DC2B-E04B-3EA1-C30F-7B4E1BF27B5B}"/>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9B84B348-BF21-E9DF-CE5D-3F6B56848DA1}"/>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DB1F5CEA-3076-CF71-7CF7-6B576FEDEC30}"/>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FD58287D-9D6F-38B8-0F77-9A14FF776B29}"/>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1DA4627F-6F47-8DF1-3B21-4659D618450A}"/>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9157ABA4-E2BF-0355-FB00-1C2121ACF642}"/>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BF9D4615-36CE-7FCC-A5F8-0592EB18A41A}"/>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837BCD98-BC5A-1F3D-417C-A940E40B3710}"/>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9C68DDBD-4DA4-5EB9-69BF-D575B4BEFEE8}"/>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DF063DB5-9C47-165B-AE1F-AE3C46F6E764}"/>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1231F2D4-BC97-4AB3-A64A-48993A5D3CA2}"/>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B783A9EB-913C-1FC3-BC9A-894977DAD95F}"/>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0587FA44-FBC3-FED7-0D3A-0B59F5578177}"/>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70E388C6-97E0-9EC3-F79D-26F0979ABD17}"/>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98A2EDF3-EEE0-3B07-97E6-50F543F8CE4C}"/>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A236BF80-B83D-BFE9-0FF8-0E833D6F06C3}"/>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C928CF91-97DD-7A3D-B827-C6843BC8350B}"/>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F9E3C6C7-1908-D08F-B85B-E39AF885DC20}"/>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8A932E53-5040-2BD5-FD31-485CE84AF9C4}"/>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FE395486-6321-061A-0E04-AD22B527C17C}"/>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E06060DA-B00D-B556-3710-A25DE16CD26F}"/>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18B9C45A-CE1D-0F69-484E-2EA853ABE40A}"/>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5E4ADA11-4DD4-0C88-E4B0-B5B2CF2C306E}"/>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1900AC23-7753-B56A-977E-928DE8EF8526}"/>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DACAAA7E-0D23-6118-668E-DBDB285D3F47}"/>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0BF77E53-2B11-3FC5-DEB4-587D267EF5AB}"/>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5683D644-436A-1B90-3D60-3445F6E157A3}"/>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B3FD541E-8195-C235-AFE5-75608586B90D}"/>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2594FA43-54CB-01E1-BF24-BCF8CB6CC677}"/>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B1245C55-8D46-4F59-B48F-784BD4D5CA01}"/>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CBBA761F-D503-63AE-DF37-44CE82DCA5A5}"/>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DFAE43C3-BC0F-F466-1C73-AA8B4422FD25}"/>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E8E1BB27-C17F-D9D8-946E-B9232EF729B6}"/>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CD4D3615-CAD0-4AD8-803C-01834EA6F5B7}"/>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DA854DF1-24D4-FB04-DC86-D42B8E9109FD}"/>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30880D0B-FDF5-EB80-EBC3-3520F147F179}"/>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9258908C-DC86-CF27-FE16-D430B158AE2C}"/>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B62B3543-7A70-2EDA-C618-1F7F30B31620}"/>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5E6899EE-E76C-3CE9-9752-B1772BB2B1BE}"/>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6A08C46D-6BBB-7084-1750-3EFD03C614FA}"/>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86F9961F-CB39-D96F-11F3-62D0F1EC1048}"/>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FC4B55B9-183D-A185-C1EE-97884C5447E3}"/>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ED99EFC1-87B8-0E63-4370-61746624C02B}"/>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C65FC182-BDAF-5F0A-DEDF-F2700D78DF8C}"/>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96B8EB2B-BDDF-C3C7-AEA3-B0AE5E45B256}"/>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757FCA4F-0C70-3739-0252-FF72FEF16307}"/>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96B00C2F-F101-4C76-D652-B0B72F434C25}"/>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067C0990-A685-6D88-8F0E-06CB34FE1F5F}"/>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E8034563-5304-401D-A014-8223A6B293D1}"/>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BB276CEC-D513-27FE-2B4C-A37E71FE82EE}"/>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E1BA0650-DA6B-CDBB-B83B-7CE5E6CCC39D}"/>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D54E4D18-6FFB-7B58-8AB5-ED27636F843C}"/>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8B0EE9D8-71C9-1E23-D319-1A43F6ED98AF}"/>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73F28A94-5873-1858-CEEB-70226B73510F}"/>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EA3F7335-FF88-4DF3-D186-14484BFA242A}"/>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F58DED22-379D-D057-6BF6-8BA70001C80C}"/>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4CEA5D68-C686-08AF-4F03-F8C3B1897460}"/>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15009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95">
                                            <p:txEl>
                                              <p:pRg st="5" end="5"/>
                                            </p:txEl>
                                          </p:spTgt>
                                        </p:tgtEl>
                                        <p:attrNameLst>
                                          <p:attrName>style.visibility</p:attrName>
                                        </p:attrNameLst>
                                      </p:cBhvr>
                                      <p:to>
                                        <p:strVal val="visible"/>
                                      </p:to>
                                    </p:set>
                                    <p:animEffect transition="in" filter="fade">
                                      <p:cBhvr>
                                        <p:cTn id="32" dur="500"/>
                                        <p:tgtEl>
                                          <p:spTgt spid="59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95">
                                            <p:txEl>
                                              <p:pRg st="6" end="6"/>
                                            </p:txEl>
                                          </p:spTgt>
                                        </p:tgtEl>
                                        <p:attrNameLst>
                                          <p:attrName>style.visibility</p:attrName>
                                        </p:attrNameLst>
                                      </p:cBhvr>
                                      <p:to>
                                        <p:strVal val="visible"/>
                                      </p:to>
                                    </p:set>
                                    <p:animEffect transition="in" filter="fade">
                                      <p:cBhvr>
                                        <p:cTn id="37" dur="500"/>
                                        <p:tgtEl>
                                          <p:spTgt spid="59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95">
                                            <p:txEl>
                                              <p:pRg st="7" end="7"/>
                                            </p:txEl>
                                          </p:spTgt>
                                        </p:tgtEl>
                                        <p:attrNameLst>
                                          <p:attrName>style.visibility</p:attrName>
                                        </p:attrNameLst>
                                      </p:cBhvr>
                                      <p:to>
                                        <p:strVal val="visible"/>
                                      </p:to>
                                    </p:set>
                                    <p:animEffect transition="in" filter="fade">
                                      <p:cBhvr>
                                        <p:cTn id="42" dur="500"/>
                                        <p:tgtEl>
                                          <p:spTgt spid="59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8285D662-BDC2-0AD4-41B7-585CCD051238}"/>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5AD4EAD6-6F4F-1B92-94BD-8861DE160F2A}"/>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Demo</a:t>
            </a:r>
          </a:p>
        </p:txBody>
      </p:sp>
      <p:sp>
        <p:nvSpPr>
          <p:cNvPr id="595" name="Google Shape;595;p17">
            <a:extLst>
              <a:ext uri="{FF2B5EF4-FFF2-40B4-BE49-F238E27FC236}">
                <a16:creationId xmlns:a16="http://schemas.microsoft.com/office/drawing/2014/main" id="{D96B4C05-1565-95B1-BA0C-7282025744E7}"/>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hlinkClick r:id="rId3"/>
              </a:rPr>
              <a:t>https://learn.microsoft.com/en-us/training/modules/create-plugins-semantic-kernel/3-exercise-use-built-in-plugins</a:t>
            </a:r>
            <a:r>
              <a:rPr lang="en-US"/>
              <a:t> </a:t>
            </a:r>
          </a:p>
        </p:txBody>
      </p:sp>
      <p:sp>
        <p:nvSpPr>
          <p:cNvPr id="596" name="Google Shape;596;p17">
            <a:extLst>
              <a:ext uri="{FF2B5EF4-FFF2-40B4-BE49-F238E27FC236}">
                <a16:creationId xmlns:a16="http://schemas.microsoft.com/office/drawing/2014/main" id="{FE68B49A-95CC-730E-E3F0-0FB445EFA944}"/>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43</a:t>
            </a:fld>
            <a:endParaRPr/>
          </a:p>
        </p:txBody>
      </p:sp>
      <p:grpSp>
        <p:nvGrpSpPr>
          <p:cNvPr id="2" name="Google Shape;597;p17">
            <a:extLst>
              <a:ext uri="{FF2B5EF4-FFF2-40B4-BE49-F238E27FC236}">
                <a16:creationId xmlns:a16="http://schemas.microsoft.com/office/drawing/2014/main" id="{471DA3BE-AC3F-D0FE-EA71-CD2B92E4EAD7}"/>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FC3C1EE7-7A2A-10A8-B5D3-FB5477683404}"/>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8646476E-7E9B-5B41-5E7B-1CA4172AEA29}"/>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69B6368D-D316-E50F-0972-CD3685DDC07F}"/>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9BD66D3D-B115-3C69-6933-6DC6BA0D9322}"/>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38234261-127D-03B2-ADE6-5DE7FA436FE4}"/>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FFEF9571-8021-F47C-2DA4-CAF2278C40E6}"/>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AC5E5F84-BA1D-7B31-94B6-D798D172008A}"/>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7C773C65-F5F2-5852-4457-86E58BD2BD4D}"/>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62E4DE4E-6FD6-1499-A504-D55D0A00C137}"/>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216C8D6E-76A0-99CD-0656-CF281164950F}"/>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3FED96AB-8EEB-27CA-9FC7-26FAE5C3EFDD}"/>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9C50B143-D0F6-C5F7-69BE-ACBE3694EE78}"/>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ADF4B642-2D8A-CF72-F48E-F466E731124D}"/>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F8581D03-EE83-59B0-916F-4E02D1E8CF26}"/>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DEB810D9-B839-C45C-E395-C0B905B56E5F}"/>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7C5C7FA2-5773-D8A4-699F-3844DBC2669A}"/>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40D56F00-5546-77B3-7613-342822083FE6}"/>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95864371-2243-0BDB-E959-76313FBF54CC}"/>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E6BB9697-BA94-E251-E2A2-8935CD2CC7E0}"/>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822D5473-07D2-B26E-9570-C40F046F3513}"/>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172D0FE4-419F-C238-C26A-70EE0094DBD8}"/>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8DB4EA33-41E9-6055-D507-AC4665333D16}"/>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3B1A0F3F-5BDE-B4F3-0BC6-BAF8DD7CB976}"/>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05F1CF96-6D8B-0973-29DD-332109B66095}"/>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142D2AC2-D03A-A283-50E2-F11465DC345F}"/>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2D5AE848-54E9-6483-1A9F-20B8411197E1}"/>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96D3D2DB-7773-3144-94E1-A07438AC51AB}"/>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930C81C6-3321-CFC8-5864-53FD46AC6F56}"/>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D9DD4DD6-E321-1D08-82B3-45ED624B9A2B}"/>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197D8DE8-BBE6-083F-5102-6C41E36A2AB8}"/>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66828740-8058-A288-6F3A-AE08CBCD1486}"/>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F6B5AEEA-9008-7F05-50E6-ADD5E7A45185}"/>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4050C91D-4989-9F07-663B-4A49356AFD5F}"/>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1360F19D-7886-8022-4866-305D2E4895B5}"/>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822BC3CC-1822-0939-E79D-D867591A1D20}"/>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E231EF23-DA5E-45EB-806F-4BA8AE0C29E8}"/>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F86DC807-C015-FB07-3E4A-ABFA91E3E6E9}"/>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66A6FA8A-7C82-028F-9808-FE40EF4587AA}"/>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25E88610-0E29-7022-368F-6BE390CBF443}"/>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EA713973-A367-C909-FAF0-6301D3F380CC}"/>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3C3E7F1A-7F3D-9B3A-F6B2-B18DCE182892}"/>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E71A4B00-3A0F-5A3F-31F1-0C5B10B3763F}"/>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CCC1CF7E-D32F-6B1C-12BA-5693BE07BBE6}"/>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0C4C0C4C-533E-E4B1-CF6A-F29B8F7B9808}"/>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546FFBF4-A469-4CD7-DA29-F5094DE405F4}"/>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E0137065-46FF-131D-7AB8-B12CDB9EE459}"/>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3A91146E-0B80-107F-7116-4FF8DE23DEE5}"/>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DE420066-FF00-9451-F14F-2394CEF56DCA}"/>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F6473334-E674-A427-2FBD-2F4256C08A2F}"/>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E7A764D5-8D74-12AC-D330-923CFEC6CF13}"/>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C0EAE97A-80AA-477E-02B0-5A595ECD1076}"/>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9D643F9C-EA7A-7A34-0108-F8361E3AE976}"/>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D40A64F7-1DEB-3C1B-2FC4-3470A4755C70}"/>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DDBB6406-B651-1B97-94A5-930763589249}"/>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29482724-69D2-A42F-9DB4-F11BFC9CE4DD}"/>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FAD3D40C-6060-4792-CCD3-35FBCD0135F8}"/>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B09C673E-9F8A-4421-CAF6-6DAF51EB7019}"/>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246661ED-3E9C-D136-9EDA-41BF8685E352}"/>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ED4E8FE5-6021-3397-68BA-A8E781C04174}"/>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A4975CC5-E672-EC6B-E93F-29F1FEE0B82C}"/>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FB0E301B-4C73-6380-F645-0F0721F6C9F5}"/>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36D30639-4574-6D07-89E7-C43CA0E13103}"/>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66073DC9-E37E-C993-6CA6-1E6437105B80}"/>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3E56C67E-FA41-46A2-D609-07E8514F42DD}"/>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4B9990A3-DCED-56AA-6C90-51980A658229}"/>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1BE1A98A-C898-80E1-4839-85434EC6ABEE}"/>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6333C753-6D01-A562-36B3-BE2E04C510C5}"/>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188376CB-BA58-A905-7775-065834A95347}"/>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B73784C9-AF7F-65B9-F0AE-E277A50DE55D}"/>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BB3BD312-F805-A8D5-8C37-B8D77636E0FD}"/>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F3AA7842-010D-F9DD-5B39-2B092C3F42D8}"/>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593CCF13-6027-8803-F235-5E2EAD5C3DB8}"/>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B0C15082-7A14-CAD1-4D5D-571FD57AA97E}"/>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73450139-3E1C-4446-D539-03680389A497}"/>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55B5DE51-8DB5-844A-1340-5AB63685A386}"/>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FF6B6E82-B35C-AD8D-9384-3E80051F235E}"/>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F9D36E9D-F6BF-7E86-6B30-3959D82DA0AB}"/>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3A96467F-8EA5-32E6-C2BB-1296FABFDFEF}"/>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278F5A04-2B1F-0E7E-FC42-354B1D977DDC}"/>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05801757-0217-CF90-4A7E-B5103E61466C}"/>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468C299A-23E0-74AF-B3CD-E8743DE5FC36}"/>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F21B83F6-FFA1-C47F-D07D-EECAAFC0718D}"/>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1939A634-EA1A-5869-CA30-BB1C2EA3B623}"/>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DF9E267E-F6D9-0F81-00C4-6296D0B133F6}"/>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41698C44-260E-AF6A-6C3A-E517235A6746}"/>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85A8876E-5E49-472F-5169-FBCDEAEC0C0A}"/>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6209EA0C-D43B-B5EA-42FB-2AC3FA73AA88}"/>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F3605477-BEB8-E00A-E2FE-5C71769C93A2}"/>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F51B00FA-1BBE-47B3-64B5-A0FC5EB3C66D}"/>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15F54951-BA4B-6518-692F-9FDF0E26E7C3}"/>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259ECC25-98AB-A1A0-ECFD-9310DE7D48C6}"/>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B4C5F3F9-DFB8-6082-FC22-0DF905F5A241}"/>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6A5D70DA-2762-5342-F7E0-4708165105EF}"/>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A8A41D48-6E55-8D6E-8944-06E64FC2489A}"/>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69D2C040-38C1-5C3A-F5D2-ED5601B7A228}"/>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758BF48C-16F5-4957-8722-CE62B2793CF1}"/>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DAFD7A61-4D8B-9BFA-D320-CA3B9A4D0468}"/>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FD7B7A77-C84E-E82B-900D-7F4FCD08AA70}"/>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73BA0BEA-3CB5-CF44-8EB9-4B7466C90AC1}"/>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48733313-390A-A712-BD38-1FE789A3D0B4}"/>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38DA81D5-01D1-5FE4-643C-216A70FE49C9}"/>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CB32769C-750B-77B6-3014-FC1F8D82C1E0}"/>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80AC0414-7A3A-F8D2-376C-43BA391521AA}"/>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50EE9708-9D12-D519-01E2-ACED5B461069}"/>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35C5386A-FC0C-CB83-62B6-58917EC22A58}"/>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E8CA41DA-ED40-D578-6E0F-07BD7B995B3E}"/>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397FA450-20E2-F9E3-88B8-364EC3512F81}"/>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76BC3411-E8D4-8783-A170-A1560A4EDEBC}"/>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4ED9F727-6543-66CC-2128-68CD6642285C}"/>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EF0BC4AA-0A7B-73CA-C0B5-78E88629914C}"/>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D89DE456-251A-2EF6-55F6-5CBF7C1AA8D6}"/>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BC139A0F-2437-2982-7EBE-928E463BA8C1}"/>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F05B63DB-EC29-5908-6A9D-9505459FCF12}"/>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F49CE82E-8D73-D26D-8687-B808C139406C}"/>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F7037313-4DBD-C0E3-44DC-F570D6C1A6C6}"/>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F6F5FED5-C854-EFA1-D600-6F98D9D4F242}"/>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F0E66419-A407-8C9E-4E68-A79077DD0272}"/>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E5C1DF60-1557-C80C-FA7F-FA3528904FDD}"/>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5CA39529-B758-C08C-19BA-0FAC2B8F522B}"/>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89C8B56F-C8F0-DBFE-D561-02EF308DEF48}"/>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24358E4F-825C-F96D-5ADB-61EA316CF613}"/>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982D262A-5E69-5E0C-14BA-0AE6C526C12D}"/>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88967A6F-EF17-A234-0C6B-B61D7B8F594C}"/>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15E2268E-755D-ABF1-7D4C-6CABDFFAEBDC}"/>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4043EF18-8729-164E-C432-1DFF2D9D9770}"/>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8374D61E-C153-5602-556C-71CE9E47A1E8}"/>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A51714DC-7EC9-6220-A119-62572F5EF320}"/>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EA56C409-ADCF-C7BF-90F7-F0703EA5FC82}"/>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16A1A780-CB0B-5DC5-C8E8-0B06D25CBB26}"/>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BF36FCA5-C080-3656-BDFB-FDBD4AC3DA20}"/>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C9725BF9-DC65-E55E-A54F-69B2FAC12478}"/>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7E280F7A-F98D-FF9D-3D76-7C6B72387998}"/>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0BCB1D0C-75E7-E623-67A3-12787B0A225F}"/>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CC5819A6-50D4-3DCD-0294-C82E9906E003}"/>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4AE591C8-BE0C-1DA1-5101-47AF64421533}"/>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1E87F681-DE4C-318D-4D89-C318610DADD7}"/>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87790C5B-072E-CB02-03B7-9745A015C52A}"/>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7E03D508-AD8D-DC44-BA3C-79C144115EDA}"/>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AB92FCE8-1E25-96AA-660E-929028E507E9}"/>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CF4E583A-FBEB-703F-CAD0-A81F8ACCE8E1}"/>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31399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D596E2F0-FDB0-270C-B4F4-22AB92EC3DAE}"/>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5C062D8A-17F0-1F82-0B0D-D1C2269882FE}"/>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Prompts</a:t>
            </a:r>
          </a:p>
        </p:txBody>
      </p:sp>
      <p:sp>
        <p:nvSpPr>
          <p:cNvPr id="595" name="Google Shape;595;p17">
            <a:extLst>
              <a:ext uri="{FF2B5EF4-FFF2-40B4-BE49-F238E27FC236}">
                <a16:creationId xmlns:a16="http://schemas.microsoft.com/office/drawing/2014/main" id="{7698110A-0ED7-4EF2-1C86-C3FC05E9316A}"/>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Prompts are conversational cues you give to large language models (LLMs).</a:t>
            </a:r>
          </a:p>
          <a:p>
            <a:r>
              <a:rPr lang="en-US"/>
              <a:t>The LLM will shape responses based on your queries or instructions. </a:t>
            </a:r>
          </a:p>
          <a:p>
            <a:r>
              <a:rPr lang="en-US"/>
              <a:t>For example, you can prompt LLMs to convert text from one language to another, or to generate a summary of a text.</a:t>
            </a:r>
          </a:p>
          <a:p>
            <a:r>
              <a:rPr lang="en-US"/>
              <a:t>Prompting involves crafting clear, context rich instructions to guide the model to generate a desired response. </a:t>
            </a:r>
          </a:p>
          <a:p>
            <a:r>
              <a:rPr lang="en-US"/>
              <a:t>Effective prompt require precision and clarity.</a:t>
            </a:r>
            <a:br>
              <a:rPr lang="en-US"/>
            </a:br>
            <a:endParaRPr lang="en-US"/>
          </a:p>
        </p:txBody>
      </p:sp>
      <p:sp>
        <p:nvSpPr>
          <p:cNvPr id="596" name="Google Shape;596;p17">
            <a:extLst>
              <a:ext uri="{FF2B5EF4-FFF2-40B4-BE49-F238E27FC236}">
                <a16:creationId xmlns:a16="http://schemas.microsoft.com/office/drawing/2014/main" id="{CAB256E8-0C2B-3510-A7F7-9BF2EF1C3513}"/>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44</a:t>
            </a:fld>
            <a:endParaRPr/>
          </a:p>
        </p:txBody>
      </p:sp>
      <p:grpSp>
        <p:nvGrpSpPr>
          <p:cNvPr id="2" name="Google Shape;597;p17">
            <a:extLst>
              <a:ext uri="{FF2B5EF4-FFF2-40B4-BE49-F238E27FC236}">
                <a16:creationId xmlns:a16="http://schemas.microsoft.com/office/drawing/2014/main" id="{8100113A-C111-B103-7A6E-42AA813BA9D6}"/>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2430D842-4A32-D030-7F28-556E6F3D63AA}"/>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483241EE-49A4-B21E-85B9-165966779C31}"/>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570488BB-A7BE-289D-239D-3E01CC32602A}"/>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9350DBEC-2B92-24E1-7D42-18BB50E982AA}"/>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730D9A48-F6B0-A342-8E10-AE4160432260}"/>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23CC6BEB-6FEC-226E-B816-4B176674BEDB}"/>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662756B7-8CA7-1473-EFF2-B55AA80A758B}"/>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C9F88530-146C-9FC2-C911-1CC55E952131}"/>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E2D5A529-6F5B-62B7-F351-81FD060C8CBC}"/>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90A48301-73BD-2FCA-519E-CADA763964BD}"/>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7AE47B0F-F3C3-69E5-0D64-B743DE4517F6}"/>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F0B6C2ED-7E07-C7E4-6EEB-B1D051095B4B}"/>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FBDD9232-2D06-36DB-7536-A674C52D2BFB}"/>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22DDD4D3-C0AF-124D-24A0-A8D93143F8E6}"/>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0DDC613C-84F4-E82E-D8C9-9B477CF40828}"/>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D4E55DE7-5B76-4446-A87C-78FD139D6990}"/>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461D1F65-1ED8-F510-F6CC-C5E8ADE3AC2A}"/>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6A898A8A-AEFC-3DC7-4A30-170E2E2DCAC9}"/>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D0FF2087-F1E9-5E64-60EF-688670BADAF1}"/>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FD9503F2-2057-B67D-D6F9-506B6B3F05D0}"/>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7216DD97-39CF-C50D-2AE1-1EC0308FBF34}"/>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E433FE23-C415-8294-4E5C-956A91995A49}"/>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6CCBF6E3-AB12-DDAC-2F15-6CFCAA065740}"/>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8E2B5800-BF77-2BF9-5B77-FE26A8D337B7}"/>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BAC47D77-4498-5FE4-5637-DD66B9B4A55F}"/>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A856647E-B332-189C-2C5E-D48EC9E2AE63}"/>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28C123CD-25BD-8B8A-82CA-B584792F3B1B}"/>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DD53E76A-A873-9BA0-2953-EB6A712CB732}"/>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755EAB9F-E575-516B-B9A6-9E8544DC7235}"/>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96F9C769-BB28-2CC1-BA0C-A48073902665}"/>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29C8C938-B52E-CAEB-EE3E-894B2347B2C9}"/>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7FC71940-FA91-7376-3E25-FFF88A173AC3}"/>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7CB1F843-BF92-8B87-C023-FF06CEC4C6C9}"/>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D5B7A196-BC4E-F4C2-0244-B3D7D89F7AF5}"/>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31A76C2D-3C1F-B443-F18A-86098CB27E7E}"/>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6F87A88B-1D6D-6479-57B9-4DD35595598F}"/>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C72720D7-C0AF-42F6-19F4-D1FCB70D5E4F}"/>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47AD6A7C-F438-2CA6-5AB5-A9DF2DFB80EA}"/>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F0DF241F-96DC-9D86-0199-96A6B3BFC5F6}"/>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6FEC6C37-285D-3EB0-8464-C091BB09A3A5}"/>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A7A1D2AA-78C9-BB07-EF3E-0ADBE273CD0D}"/>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60DE5B16-4B7D-F78F-DFE1-CF2481DEB0D7}"/>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E0E8F433-C2C9-0B5C-A463-9EE6D482D5DC}"/>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C80A34AC-5199-D2C0-7119-0909B56F3040}"/>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D7E1FC8C-03E6-E133-A22E-DC607504DEB6}"/>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4FBD4176-0B56-7F6B-26AF-2D9B8FA59253}"/>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DABD0EAD-1B13-58FB-7AA0-5D68AE9C735B}"/>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A7102B82-6616-B02F-4E48-A3D3FCFE189F}"/>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C014D685-5428-1956-20F4-0FE95CAA7452}"/>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8974633E-4093-6C8A-1779-CF473C29AC64}"/>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D80BC3D7-5428-913D-AC94-67CA58DE5E33}"/>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B46523BE-43BE-FAAE-E26C-F4CD5E724CDE}"/>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DF9969D4-AB28-16E4-0926-E3E25C7EBBE2}"/>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2950B494-B890-5C96-1FF6-E6DEE7AA173A}"/>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8A737F5E-BEDF-3B6E-2B03-638660075200}"/>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27F0D506-689A-2D74-6FAB-CEA2F8A681DA}"/>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A857B8C9-28F7-99BC-4715-AB739CB0403C}"/>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974111EE-C32B-14A7-997E-6BAAE7BC48DB}"/>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880C6667-743A-7774-D8C4-C0937BA60130}"/>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A60106E7-D2BD-85D6-A2A4-ACC7A3037DE6}"/>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F87CF2D9-8692-6905-8573-64073167776A}"/>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DB719A7B-A065-7EC6-1ECC-E0400C5D983F}"/>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B53D6DD1-B6A0-2FAA-2050-1DE2DC2E9F51}"/>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3F4A188F-0B05-7A11-C577-6478B61E641E}"/>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26B68582-5FA0-1473-9A1F-F0EFCAE94B87}"/>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42A9D24D-F2E9-507C-DEE4-76C106C5C1A1}"/>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C5CBDF82-7FC7-4621-B6E6-C82DC235EDBF}"/>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74BC75EF-252C-E076-FE06-E32B3D65AB2B}"/>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054EDE99-29CF-F598-F5F5-65DFC03FB371}"/>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2C9480DC-3CC0-DB2D-5AC5-A424B4661EAF}"/>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8D0F5865-2D43-00C0-F80F-C73A06570608}"/>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C3E56846-5F57-029B-B2C6-CCBEBD50B3D5}"/>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82AC3005-EE97-69F7-F0C9-ECB34AF3D54E}"/>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96F02B32-900C-4288-E7C2-13F2EA961C16}"/>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74CD3637-A124-07AF-A097-16B20110802D}"/>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6DCCAD57-5C54-EDC6-2463-B36AE8A028AD}"/>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D9662D18-6804-A225-D435-AE7828318A91}"/>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7C5165ED-3036-9FEB-751E-55FF4464A918}"/>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4447E40F-59AF-8DC0-127C-262AD5E086EE}"/>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B316A608-AF26-9E39-E870-7DAC175B3C07}"/>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65B1B02E-7DBC-D81A-6281-01436EBA1D9B}"/>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C4900C8D-5997-C723-E18C-EA2C7FA2299C}"/>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8952B842-F5A8-2701-77A0-ED45D20D3609}"/>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81F15F6D-7672-200E-2584-6CFAC172A275}"/>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71E6E6C0-5722-1D80-638B-183450693013}"/>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55CD5AD4-393F-EA2B-0B6D-53359483F085}"/>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D1A3068B-98C3-B5E1-3ADE-4162608819D8}"/>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92F43D77-C219-5586-F832-A010820A45FC}"/>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CE308154-C799-6AFA-2A0A-3ECCD3088AF2}"/>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8BB7E292-45DF-3DBF-CB10-2F451011BD7B}"/>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BED5F35B-11D6-503D-B15E-E85C3E988EF3}"/>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0636B5D9-C3EA-EC98-8432-2D6ADABA5B3B}"/>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E467514C-E9CC-DA07-0078-391BB46417CC}"/>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E9A410D0-0BDD-9630-E1FF-2BED10D44897}"/>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58F81526-2D81-C16D-FF57-34E86F532FAB}"/>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B51B571F-411E-09F9-1FB7-F4ECE842B4EE}"/>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2FE1345B-FE9A-9651-4D85-9785FC4EDDCC}"/>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ED610D35-8A0C-1434-F1FB-B00E03844FB7}"/>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1CDD2281-67D3-37F1-AB5E-525AD6A5F66B}"/>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7DF6D59C-0572-371D-5A09-4194BAE0863A}"/>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863641C9-ABB1-9A72-7610-FBFFF66A4BDD}"/>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0E470A32-F7E4-E1D8-0717-038047C57668}"/>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46C6F5F0-AD0B-FC95-86B5-6D3DFA114824}"/>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17586806-62C4-D685-0525-035698177B2F}"/>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CECE3B6F-A711-8760-8300-05CD3661E538}"/>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A84296DB-8136-DAEF-90DC-E9F23BB009AF}"/>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2ED3E189-75BA-F75F-700F-32AD2061E4C1}"/>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0895BAE5-454E-C72B-4D60-1BEF4DAD4409}"/>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F465C150-CB38-4D6B-48A4-EFC97601DCEB}"/>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DAA49ED5-6269-2DB6-6A36-4CCFF5647BC2}"/>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ACB01ABC-307C-13B5-4F73-FFBF4DFA0ED9}"/>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7E34493E-4FD8-9FC7-B71D-F982F2BBFB5F}"/>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2D2FD2B0-481F-6116-7D3E-A4A4956524A7}"/>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DA432C5A-5DF4-BB33-9C0D-E0F8C9CA0C99}"/>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1551F756-AC52-30D5-040C-13E66F18E3C2}"/>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CD3350B4-2D77-25E3-A3AB-B75211FF2E07}"/>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2B7922C5-85A4-B537-2CF3-548A0BB7740B}"/>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A6BFE547-8A4B-A54F-8DD4-6210845AC8FD}"/>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20E5E383-EDAB-9CF3-7662-D6683292951E}"/>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DDF2279E-8C3A-376A-A1B0-A0042DD34E52}"/>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9E0A1585-C1B7-9B9B-645E-485CA632C8F5}"/>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9F001861-02C8-81D2-6660-98CFF8006EFA}"/>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6CBC3C2F-5D4A-0A15-F087-45F80BA3396C}"/>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8D6FAF19-8653-0600-D31C-166B97AA09D4}"/>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1794DED7-6ED8-5C10-D277-7B4187509EA1}"/>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6F37E79A-1088-D1CC-B59E-E45FDB77323B}"/>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A988E699-A80B-C0CD-879C-17E7746A119F}"/>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31032E8B-17B8-0E33-DD78-190CCD3D4C58}"/>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EFA4F37D-2F6D-CE5A-E558-0203251795C4}"/>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3DF58713-9BFB-2632-94E7-2953FCD47F74}"/>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BD3CB039-A4AC-4AAF-7179-28D04A93A61D}"/>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63E83DAA-1567-E502-00A2-AC9F52EB17F3}"/>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B00CAC9C-DAE8-084F-BBDE-7DAA13261078}"/>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0C4120D7-FBD2-4E3D-DD0B-69ED6F93A341}"/>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8A22C6F6-0265-FEDF-344E-63650C82B2C8}"/>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097A17BB-0F78-EE6B-77D4-63E9D375DDEA}"/>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6B7BFC62-2082-04CE-41F3-EFD7A9CF25B6}"/>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8C089913-DD9C-4D35-2F1F-57C9032D92FE}"/>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01DE4202-1228-9704-C1AC-5340FD580C50}"/>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41FE53FC-435B-B0EC-A164-2E67CC6335C1}"/>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0644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FA7FA713-CB23-1887-6A01-FA3B38A49F2B}"/>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99554FB7-0246-C89D-8BFD-CCA0AF048E68}"/>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Tips for effective prompts</a:t>
            </a:r>
          </a:p>
        </p:txBody>
      </p:sp>
      <p:sp>
        <p:nvSpPr>
          <p:cNvPr id="595" name="Google Shape;595;p17">
            <a:extLst>
              <a:ext uri="{FF2B5EF4-FFF2-40B4-BE49-F238E27FC236}">
                <a16:creationId xmlns:a16="http://schemas.microsoft.com/office/drawing/2014/main" id="{8066543D-4189-2D3C-0BF2-EF8CDD0DDFEC}"/>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b="1"/>
              <a:t>Specific Inputs Yield Specific Outputs</a:t>
            </a:r>
            <a:r>
              <a:rPr lang="en-US"/>
              <a:t>: Crafting clear and specific prompts is crucial to get the desired output.</a:t>
            </a:r>
          </a:p>
          <a:p>
            <a:r>
              <a:rPr lang="en-US" b="1"/>
              <a:t>Experimentation is Key</a:t>
            </a:r>
            <a:r>
              <a:rPr lang="en-US"/>
              <a:t>: You may need to iterate and experiment with different prompts to understand how the model interprets and generates responses. </a:t>
            </a:r>
          </a:p>
          <a:p>
            <a:r>
              <a:rPr lang="en-US" b="1"/>
              <a:t>Context Matters</a:t>
            </a:r>
            <a:r>
              <a:rPr lang="en-US"/>
              <a:t>: Ensure that the context is well-defined and relevant to obtain accurate and coherent responses.</a:t>
            </a:r>
          </a:p>
          <a:p>
            <a:r>
              <a:rPr lang="en-US" b="1"/>
              <a:t>Length of Prompts</a:t>
            </a:r>
            <a:r>
              <a:rPr lang="en-US"/>
              <a:t>: Experimenting with prompt length can help you find the optimal balance.</a:t>
            </a:r>
          </a:p>
          <a:p>
            <a:endParaRPr lang="en-US"/>
          </a:p>
        </p:txBody>
      </p:sp>
      <p:sp>
        <p:nvSpPr>
          <p:cNvPr id="596" name="Google Shape;596;p17">
            <a:extLst>
              <a:ext uri="{FF2B5EF4-FFF2-40B4-BE49-F238E27FC236}">
                <a16:creationId xmlns:a16="http://schemas.microsoft.com/office/drawing/2014/main" id="{7A4360B8-541D-9BEB-9FD3-D58DAD3D1B4C}"/>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45</a:t>
            </a:fld>
            <a:endParaRPr/>
          </a:p>
        </p:txBody>
      </p:sp>
      <p:grpSp>
        <p:nvGrpSpPr>
          <p:cNvPr id="2" name="Google Shape;597;p17">
            <a:extLst>
              <a:ext uri="{FF2B5EF4-FFF2-40B4-BE49-F238E27FC236}">
                <a16:creationId xmlns:a16="http://schemas.microsoft.com/office/drawing/2014/main" id="{3705E74B-8800-0D50-CB62-64158E092181}"/>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D19E7A2D-E601-4D2C-F85F-4A93BE931AE3}"/>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2B33AB39-BA50-3277-B342-4B83ABFFF83E}"/>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6487B3E7-F10D-F9D2-1647-B4FF6A29A02E}"/>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EF033FC3-F3C6-E9FB-8285-0B6355C8790F}"/>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B3ACB2E1-EDC7-FE1E-CDB4-CA396D7FC2CD}"/>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330AE02D-6202-4BB5-1C20-5B5148564830}"/>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C8132F88-9032-DED2-2382-190B42DEE3C1}"/>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ED3B9FFF-AF25-426F-45BE-7C872D8AFD8A}"/>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716F8020-6742-721E-7737-4543F74E1423}"/>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76517275-57CD-52DF-AE77-578ADF81696F}"/>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29687353-F957-1A2F-1CF3-C3D9E7B5ECAC}"/>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301B8B33-1AA3-5F44-BF66-9F0E1C3D7080}"/>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260B4EAC-FBB2-D11C-24A6-27AB1495B8F8}"/>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C4919AC7-56BA-52E8-356A-B41446FE95F9}"/>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FC45696C-A0FC-BF7D-4D86-46707CBE4160}"/>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52AE5CA1-288B-B92A-EE29-07E5CA14FEDD}"/>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C90BD19A-C8BC-E840-996A-403F77997F09}"/>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CD0C7C08-F165-2081-6B98-8D50483A4DD3}"/>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B6D18023-3D00-194A-8A01-167D4C41FDC1}"/>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DDFC5B56-534A-CED2-9246-3A85D71E855E}"/>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EFE23CBC-FB7F-1FAC-4132-A5E81D7C012E}"/>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2135CFFC-471C-409C-57A7-734370FE0FEC}"/>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3F97023F-77F2-4A54-009B-989EB2BE1097}"/>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1BEC38E1-3A8E-59E3-D7ED-433CA22B499A}"/>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94E21420-E939-1837-8D70-9A7076BEB852}"/>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B2D2EA6F-4E25-7E52-A054-F236420AEC57}"/>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A328BE11-808D-9AEA-3E2D-5F994B1170E0}"/>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D62DE936-5BA7-A0EB-BA8C-DF5C52DC409B}"/>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5A075634-3805-CAD5-5B98-B2512E618833}"/>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3995901F-8D77-1C9D-B6CC-2EF2167DC825}"/>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F3F44A08-A63B-5EE4-F823-4A98DF26365B}"/>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5B7F15D2-A9AD-7752-1ED2-5089F01C26B2}"/>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225139C5-51E4-6A6D-1275-40847A0FDD41}"/>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A1E880BA-0E72-1B2D-9949-3C185EF401E7}"/>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E1BF7474-5835-9F5A-0C26-FA9C3F8EA6D3}"/>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28DD2D78-258F-4C1E-0D51-AA84213BFEAE}"/>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6307C9C1-8C18-07F4-A49F-BF1DF2778703}"/>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08DA421C-0421-3A3F-04DE-FA1970DEA80F}"/>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4C19668A-A12B-BECA-6084-C6872A8932CB}"/>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160186A1-DE90-6F6C-E1F9-1D2D3433D1EF}"/>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75118897-9070-2FB4-3882-BE2A37D60BC2}"/>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6E53BE4F-708E-EB22-D177-3F27FCD8FEA6}"/>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8ED561B3-4302-D1BA-4E2E-34762632293D}"/>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26BB8448-F017-9459-F1F1-FB2A3A39BD1C}"/>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CA036E3E-8EE2-6630-2D4F-F248DD8F8A04}"/>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4FD31619-6FE3-D493-810C-A3C4FDC86C4B}"/>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4D1C30FD-AB0B-E542-4B7E-AC5652D43A58}"/>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12F9C6C3-76AD-8BA3-11E1-A0F831B19B2B}"/>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3C750DFD-C7CA-A218-CAEE-04EF1207853A}"/>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5D122818-6038-3C33-68CB-AF5B086A974B}"/>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CD1E1D55-D601-B115-DF16-B436FF230C6E}"/>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A3949937-E7FE-3621-F7D5-2782AD362547}"/>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EE22BC47-ED80-458F-6151-0DAA6939D465}"/>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0B21FA9B-1E98-69DD-C6A8-58420C5FA5A7}"/>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88D0369B-4F91-DFFE-6C6E-E84CCB1C8AA0}"/>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EE5805CA-E1FE-4CE0-1654-647B3FECFDC5}"/>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0A65FD52-2462-2131-95BE-D48D1BE6CC24}"/>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B1776ED9-7EB6-9F77-BE86-5E451E53ADAF}"/>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1193D1D1-664E-73BA-EBBE-206B3383C14F}"/>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F58874EF-95DE-72E8-881C-1A8E21AB1651}"/>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CB10DF9C-5064-CD16-6F7B-73329E87558D}"/>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0ED3FCB4-8904-72CB-4AFD-022529465827}"/>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233FEC52-40A0-01E7-08A1-9D0B2AC8BCDD}"/>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4D5AC5DA-CF5B-6143-EF53-4C718B4D5D6B}"/>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C4DC5597-CC66-0AE8-0918-9E412938A1B7}"/>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280AB472-58D1-DD93-F395-401293AE7FFD}"/>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06EE7124-2E55-70BB-8A5A-B955F0F83B6E}"/>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F25E7497-6781-F3BC-B94D-4CBC3C6C65C8}"/>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4DD0B292-A04C-9B6A-D796-BFBF0D47315F}"/>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5B3E6864-E5CA-F248-8F56-C04540914156}"/>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B874961D-692E-1A10-97ED-D117E09D84A5}"/>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30DA26A1-4BFB-BEB4-E27B-62C4AB604676}"/>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5AFA8F8A-030E-D17F-B5E4-F772952EC153}"/>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36C1A2A1-49B3-D400-89D7-BCA609B30137}"/>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F4E4E03A-E1E4-CC7E-12E2-1F4D5A4066A4}"/>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47D0F819-E8B1-63B2-EA5E-FA425E0E2B87}"/>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DEA9EC80-F04E-4CF6-1733-9EBB3D1A936E}"/>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59318391-449C-E260-0129-921B810A1914}"/>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D2C4F4E6-9AB6-B7C9-C125-2B44CF27DF7C}"/>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20053E46-40C6-67E6-0670-96B3630DB573}"/>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8A02A7CB-D71C-83A5-CB7D-0C23DA6C1861}"/>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A1D00FDB-5A20-3495-34E6-E329B2018CB6}"/>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F5FED818-9707-2CF4-5120-65911C7FC99D}"/>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5CE8153C-DB15-8F38-CC03-252E5413AB25}"/>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51ACCBD7-AD7D-B4A5-6590-583B725AE750}"/>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E7B94F00-7DBF-B066-1EB8-4D6BDD5CB921}"/>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87BAE408-54CF-BEC4-92A1-B08153644B62}"/>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B4F08348-9B4C-D292-81F1-2AD2539A7C69}"/>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11F30BB9-2CCD-4CF6-6F20-8208A514FDC6}"/>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3C46ACA6-1057-EF69-7247-9FB976B7806C}"/>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39F57360-6911-E255-0BA0-7698D97106ED}"/>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28310C7B-2877-3773-F5E0-BB2E5A755056}"/>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4086A79C-B162-4A48-8EA4-0C9C4279BFC7}"/>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71D09B26-B940-D3A3-4240-7BEAF004316B}"/>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7DD308B9-D72A-B062-2DD7-7A0CBB787116}"/>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32B3EFB7-B30F-B00E-01B8-24FE5CB0F3B6}"/>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EE7216C8-698C-1AE3-5DB6-DC7AA60EDCE1}"/>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95C719DE-05F6-00BE-A746-F88378CAC500}"/>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BE307DB2-4EF1-006A-AB3E-7DF1119BBC52}"/>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9772D321-47FC-FF1A-8E3B-7CFE69E76EEE}"/>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07F06551-1C85-4A49-1915-DA3B72A00D3B}"/>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FF09369E-922C-F146-F9EB-3E076BCAC3BE}"/>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F763B248-7C86-1A90-CE9B-235FCC80CE97}"/>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840D139A-F98C-8686-FCDB-44D4223835CA}"/>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4F80F200-CF8A-B95E-45F2-9C6BCC686631}"/>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1B14834A-1113-3118-B0A3-A8B3CFE6F454}"/>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4D80BF9E-5748-1700-1C49-4B96DAEEB806}"/>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096B43D7-59E1-0D3E-9C63-1B6AFA9BF09F}"/>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DC5B72C2-0A05-FEBB-70BD-8163D3AF9D41}"/>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62CD6D13-9222-E26F-DB3E-12E0F98C531D}"/>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1B703392-589A-D516-4682-BDC72A41FCF3}"/>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17E56824-CCC0-9165-01E1-D4BF07D7D8DE}"/>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B27EB702-CE36-F349-9266-D2326FAAFA2C}"/>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A9056D99-0AC5-82F6-62F5-56DA18D6356B}"/>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C2632D6D-EE51-51A1-A148-1763C3ACAEF5}"/>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947B483B-4461-72CD-7D25-DF20876772D0}"/>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FA85C840-6A5B-0667-7AAC-4B979029BD3A}"/>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E5497451-03D9-E49E-EC51-2CCF9ADF4F07}"/>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C5487730-D253-17A8-9BAB-DFCB97841ACB}"/>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80C30FCA-9F35-7B70-14CC-4DB1300B950D}"/>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8C91F0C8-2E67-D519-9622-ED2F28D0C7BA}"/>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540787FB-EDBF-1E47-5333-6564548DC87A}"/>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1B56CB61-80D6-AB89-B1BC-A82C13B01F86}"/>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9AB44582-4FF1-6FCF-90F4-F045D7E86868}"/>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8CFF6164-2547-E787-3AFD-B93070CE30E5}"/>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B96DF83B-A802-7E09-39A9-88AA726A4D33}"/>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451045E2-8614-645D-FB1D-B3F435870A28}"/>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F296DF80-1FF7-6C14-8605-E924C2D65876}"/>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5CC8EADB-1FC4-E3E1-278A-AC991D1E67B2}"/>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96E86AE4-D682-6F5C-7A28-8ACECD83188B}"/>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FB3097BF-FC02-D5FF-345E-C805E6823417}"/>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6C23E2E6-C6ED-0727-FE08-355E9892C71D}"/>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E32F4B48-F9DF-8D9C-7C93-D39FFAF134AA}"/>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D0CD8B23-121D-CDAB-A469-95F4FA0394F2}"/>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646DCE9A-C82B-D1D7-CF77-3520AC44AF19}"/>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C490BB1C-6DE0-F9A0-B134-8F04464CC29E}"/>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8685F478-0DB3-DC32-2E43-4ACF068EF9CE}"/>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D667DECA-6AEA-707F-415A-6C8DE3C7E15E}"/>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21E57B8F-501E-0D27-CBE4-4BA573BD5D5B}"/>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66BA5CD3-34B0-07DA-6556-FEF5DD92C112}"/>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err="1">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28559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D03259E2-3B43-56B0-F1E4-16A74BCF0215}"/>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7485EB57-079C-C3BF-DD8D-0A1916B86724}"/>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Optimizing Prompts</a:t>
            </a:r>
          </a:p>
        </p:txBody>
      </p:sp>
      <p:sp>
        <p:nvSpPr>
          <p:cNvPr id="595" name="Google Shape;595;p17">
            <a:extLst>
              <a:ext uri="{FF2B5EF4-FFF2-40B4-BE49-F238E27FC236}">
                <a16:creationId xmlns:a16="http://schemas.microsoft.com/office/drawing/2014/main" id="{9D19080F-8169-DD4E-B7BE-2CFB7984CC73}"/>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The Semantic Kernel SDK supports a templating engine that allows you to use expressions and variables in your natural language prompts. </a:t>
            </a:r>
          </a:p>
          <a:p>
            <a:r>
              <a:rPr lang="en-US"/>
              <a:t>This means you can create prompts that are reusable with different input parameters. </a:t>
            </a:r>
          </a:p>
          <a:p>
            <a:r>
              <a:rPr lang="en-US"/>
              <a:t>Creating reusable prompts is especially useful when you need to perform the same task with different inputs.</a:t>
            </a:r>
          </a:p>
          <a:p>
            <a:r>
              <a:rPr lang="en-US"/>
              <a:t>To embed expressions in your prompts, the templating language uses curly brackets {{...}}.</a:t>
            </a:r>
          </a:p>
          <a:p>
            <a:endParaRPr lang="en-US"/>
          </a:p>
        </p:txBody>
      </p:sp>
      <p:sp>
        <p:nvSpPr>
          <p:cNvPr id="596" name="Google Shape;596;p17">
            <a:extLst>
              <a:ext uri="{FF2B5EF4-FFF2-40B4-BE49-F238E27FC236}">
                <a16:creationId xmlns:a16="http://schemas.microsoft.com/office/drawing/2014/main" id="{AC8A4782-05F8-298C-9973-6C861D8C42E4}"/>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46</a:t>
            </a:fld>
            <a:endParaRPr/>
          </a:p>
        </p:txBody>
      </p:sp>
      <p:grpSp>
        <p:nvGrpSpPr>
          <p:cNvPr id="2" name="Google Shape;597;p17">
            <a:extLst>
              <a:ext uri="{FF2B5EF4-FFF2-40B4-BE49-F238E27FC236}">
                <a16:creationId xmlns:a16="http://schemas.microsoft.com/office/drawing/2014/main" id="{24BE1968-EA7B-39A3-8977-54CCA3D73E86}"/>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A750AD2D-51FF-FA03-9668-D2B8F521F17F}"/>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2E3ACDB9-DA8A-86BD-059E-7E6C2D5A4E43}"/>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783F1A64-B596-D902-C42A-E39FC8BF2645}"/>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835BE81E-CF94-816D-D226-82423B5D8F3C}"/>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AB1E44EA-1E67-B8DC-B3D3-F5D6055124DF}"/>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E11FCAA0-9995-8011-B63D-279F0D748BA9}"/>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8BDC3546-B75A-4ECD-FE38-23AE93B24142}"/>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8F9CEDB6-2C1C-21AF-DB67-5AAC105D8EF8}"/>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660BB817-F8B0-DE2B-5C39-B88997086B3E}"/>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B92C56DC-B01A-6BE8-749D-EDCCF6E8BB33}"/>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B2520CEA-89B6-5D81-ACE9-7E63BE8219F0}"/>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64C1E103-17A9-E321-7B45-23234E89BE97}"/>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31167DCB-A511-696C-3930-0943034346FA}"/>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CE704233-D6CB-C8E5-3BE6-87B276225AB7}"/>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D1A79A16-F651-643E-FE0E-CF7BE695BB75}"/>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103F7EEA-1864-C7E8-D4B5-A380444BEB5E}"/>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C055A047-7748-DF85-1F03-45D6CD3B61E6}"/>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039B81F3-A504-B7E5-E89E-838FBD1FBCFC}"/>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E3324E2A-6868-26A1-2EFE-08C63AA921EA}"/>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D2EDD37D-AC87-49CE-964B-5B09B74EA4B9}"/>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B071FE4D-6CE4-8A81-7F2D-6C89C1E40211}"/>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742B9227-D5F3-697D-5E8D-3E1513E19EF5}"/>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3862779D-4009-4861-DE8D-CB15B58931A5}"/>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A1D64850-B370-DABF-42D0-88F50B1B1440}"/>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ECADAEAB-B64A-9E79-783A-0B13FEF62ACB}"/>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BFA9A3C3-918F-7818-5173-74D4163CFCA9}"/>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7D4207D5-8E71-18D9-B79F-060168ACF885}"/>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80B0E0B2-4165-E549-E78F-3EEC24846EC3}"/>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5A7C2352-2F88-EB55-7AF2-0A7292F72236}"/>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CA687E28-D894-FBE5-7E33-238413E780AB}"/>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8A0E03A2-52CA-FE9A-64D2-84AD43306414}"/>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321F086F-0D29-3412-9AF5-C82E5CBDAC4B}"/>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B76DE0ED-7ADB-F4C9-0599-A9649D9B30E0}"/>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F4957A95-6A6C-AB48-749F-3A8171E1D596}"/>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4D5EC570-B937-61DF-61B0-B9F34DB6395B}"/>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0A7D7D06-F408-F9AE-8646-69348132E04E}"/>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EFCFE78D-4EEF-E503-2095-EF7F05BC2E1C}"/>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9185E2E0-EE52-1F3B-DA34-890B382D293A}"/>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BEE63FCA-355E-6D59-29CF-497E7FAC84DE}"/>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4C11F87E-1CC7-1381-1ED9-46FF6ECDEA16}"/>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EDE86D1D-0992-7965-F930-5E64231A99FE}"/>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FC55E5A3-F514-815D-D746-AC3723BAF956}"/>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B6975999-6787-180D-9D9C-129B58E7ACBC}"/>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B9C709D3-70A6-ECB4-D35E-F6A31830AC72}"/>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E3893E68-CFB0-874D-EFEA-FE3ADE5D0788}"/>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FD09AD4A-BCEE-931C-C4D2-B6EF92C9C8A8}"/>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51022390-B72F-69A8-4268-4D5BE55228C1}"/>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049E87F0-9F8F-15DB-7DF6-CCF76BAE80A1}"/>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F363ED87-B747-ADC8-622C-DE820AA155F0}"/>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D50D2EB3-6899-8C1F-F59A-F90FE8E6BB6A}"/>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C02606BB-059C-E245-A76D-E6CAD9D0D34F}"/>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3BD11368-C326-9A1F-09C1-7A9C9CC896CB}"/>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1C8D4E89-2CF0-B696-8AAD-B327442B2F8F}"/>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D2FD599C-1312-A1BF-CE6E-46EDE5DFADFC}"/>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DEC55996-E496-2A3C-78A9-F353F5747D2E}"/>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350D0993-2DFF-A35F-90FE-C31957603DFF}"/>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7AF9B2B3-B204-9445-D5DF-E656E1F4CA92}"/>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C5F6AADB-14C3-7CAB-A4CA-32A91601A8F7}"/>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760E3C86-0A03-8D4E-57E0-78AE8BA59EA8}"/>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C43EAF22-4120-5546-D217-C21468100685}"/>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83B4A83F-6715-A0FC-14F3-F6941EBDDFEA}"/>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B4B17C59-9362-7754-B623-40DA179B2196}"/>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53E9200A-B048-501E-3FD6-B3F7B1D31634}"/>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F5029DF4-60DF-3B56-F116-B0FEFFA175F7}"/>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BB0475D3-6528-2F24-13FE-A348493E1BCB}"/>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CB63AB2F-5BF9-EC86-55E5-DC68FCACE75A}"/>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27C3FDA1-5760-DBB4-D5AC-02F8F506B6B5}"/>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2A36D0A5-9C9C-AC29-68F2-F6F63989331B}"/>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82728B85-7C0A-79EE-1810-AB0E3F515C62}"/>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52142C9A-AFAE-0A3C-956A-BACA8522164B}"/>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27DF0510-10B8-FBA1-72FE-1C5FB98D4588}"/>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37BE6AC7-0F63-692F-1B72-4C7F94A1F3C9}"/>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54A13E16-098C-2764-EF90-FBF521B068D5}"/>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F82F4BE6-8EA5-F1F3-8582-FB289895329D}"/>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8CE1219E-D6BE-6D8F-660F-3214327A2715}"/>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EB8B1FFC-1DF9-3B90-800A-30F637202BE1}"/>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A30B9D0E-6D47-33AA-A026-C522849802BC}"/>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5B6C596D-30EC-E7BD-C9F7-12BA25244863}"/>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A1439005-D4D0-7C27-3007-369BA54E65B9}"/>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DBCFB41A-449C-3080-5679-6087617150A7}"/>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7DA08958-2BED-860A-9848-E062CFA948E3}"/>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61D28196-8007-905B-2016-35A3A085C73C}"/>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9D249625-F28C-76CD-4287-BE4FD890A54C}"/>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AE77F104-05FF-7E07-F029-CD828E93F257}"/>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2DDCE0AD-DA5A-2852-BBF5-A7DBDE84F8F9}"/>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D6A47FDF-998A-C98B-2D30-B28D1D703A7F}"/>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2DA5CAFA-6817-6F57-2478-05B22FDE30C0}"/>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52877DA0-E47D-8C3E-A360-E45C35624F84}"/>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12AE51EB-E70C-F858-A627-AA39FEFD3701}"/>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CD47FE5E-87EF-0C3D-9BD9-CAE077BFAB68}"/>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6003040E-BDF9-6631-53AA-DE5AC7F0986B}"/>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EAC651EA-E714-C95F-039F-6D672DDDF946}"/>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81D3DF07-F3E9-CAFA-0EDA-E3C903C82AC0}"/>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081D03DB-F934-082C-733B-4D8356DA9471}"/>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C6606267-C6A9-5794-D89C-D89586BBCD69}"/>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B37361B2-0AD5-7D0F-4F63-C90E3148FD00}"/>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598955B6-7209-8B8E-5EA2-04DF8FAD2139}"/>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8C8D31A0-75B7-B267-E56E-B0CEA6921372}"/>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A5F0C11A-42CB-0332-DE57-95308A20DA9E}"/>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F049CD8E-BCC6-0684-3726-D7C0AC4962FC}"/>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2243AA4A-AB16-A761-096C-FF3E9D8307F8}"/>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26B3FA49-BCF5-25D6-3ED4-EDF85E12D992}"/>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A57631C5-4524-E412-3D7F-3BE67E94650B}"/>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2DC4508E-BBFC-D2E9-4D1E-C013352C85D9}"/>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5E7FC8CE-216B-740D-2B58-EA6509978989}"/>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BC485428-586C-8293-D0CD-FE659611870F}"/>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65F431A2-CBFE-DA20-4E84-9251B10F5379}"/>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015B5CD6-16F9-E807-64C3-6AA35B5C2D2E}"/>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BBADDD5C-C9A6-50C3-AE04-169FC4EF2C01}"/>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797BCF21-1CAA-AC4B-0ACD-CAAD1FDAF04C}"/>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BB1A337B-ECE0-D9E0-E635-AB1E36641998}"/>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1B4003E7-6269-A5D1-1C91-704FD007EEC4}"/>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A43337D6-0403-88EA-0031-1C031E4079BE}"/>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79F1C1BA-7E76-9C7E-E3BE-884B2ECD4349}"/>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BD016931-7E3B-9415-7A01-1DB0B0E5B795}"/>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2C6B3370-0750-6F87-5E7B-5403C3EBEBEE}"/>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FC892A3B-8133-3118-0EEB-BCA8A5C1C27F}"/>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A4C8495E-515A-014B-4BD0-B4529C9CEDB5}"/>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62D4A2F5-C390-D21E-96C8-021D17348AB4}"/>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C1394DC2-8D1E-E112-0447-F92F2B7A423C}"/>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BD96C17C-23A7-D932-3909-D396688629C9}"/>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EB628091-3194-320F-588A-82C5B217CAD8}"/>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136A3FCD-C37F-C082-DFB2-13EC63BF28B3}"/>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CEA9115C-E8D8-AFF9-F2D4-BE55254813D9}"/>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297C5C6F-A6B1-B322-124A-3F210D91C6BB}"/>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433A258C-D9BA-F19A-5087-251485153AE6}"/>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8FD5498A-D439-C65E-D44F-D56B37731659}"/>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83DE793C-1934-3833-9545-C4CEBCDA638D}"/>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B2333BD7-B9F9-5BAE-A1CE-8F745DCB7219}"/>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171A14C2-8809-D062-6FE9-9795C7373FBD}"/>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99C9F332-5A90-0832-38CF-059BD4F32231}"/>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9C987AFF-7B00-D562-50E8-A8E9D95CE8E8}"/>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5FB8B3C6-E7D2-2E30-0E92-0EA580AA59DC}"/>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686B8D30-02CC-5386-7367-009A654B1092}"/>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81163C71-89E0-C064-F18D-A7E8D07C4222}"/>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00AA5383-A22E-E30C-DA86-7DC56B9B81C5}"/>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1AAFB618-EDD3-1CE5-E956-D183EF4A9260}"/>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BEAB3508-D257-BDA1-78D3-FC235A2F7071}"/>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6A275C56-E714-34AD-BB89-24A6924B2591}"/>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AB875182-FAD5-3B7A-F4FC-1C2E14B3341F}"/>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35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1A1EDAA7-F44F-4C8D-EEF1-E628835CCE96}"/>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6FC132A3-069A-D06A-A151-59C46631FA5E}"/>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Demo</a:t>
            </a:r>
          </a:p>
        </p:txBody>
      </p:sp>
      <p:sp>
        <p:nvSpPr>
          <p:cNvPr id="595" name="Google Shape;595;p17">
            <a:extLst>
              <a:ext uri="{FF2B5EF4-FFF2-40B4-BE49-F238E27FC236}">
                <a16:creationId xmlns:a16="http://schemas.microsoft.com/office/drawing/2014/main" id="{A7F3268B-B25D-88F9-B755-583DA851014A}"/>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dirty="0">
                <a:hlinkClick r:id="rId3"/>
              </a:rPr>
              <a:t>https://learn.microsoft.com/en-us/training/modules/create-plugins-semantic-kernel/5-exercise-write-your-own-prompts</a:t>
            </a:r>
            <a:r>
              <a:rPr lang="en-US" dirty="0"/>
              <a:t> </a:t>
            </a:r>
          </a:p>
        </p:txBody>
      </p:sp>
      <p:sp>
        <p:nvSpPr>
          <p:cNvPr id="596" name="Google Shape;596;p17">
            <a:extLst>
              <a:ext uri="{FF2B5EF4-FFF2-40B4-BE49-F238E27FC236}">
                <a16:creationId xmlns:a16="http://schemas.microsoft.com/office/drawing/2014/main" id="{597B15C4-FF89-E000-4D4E-31E49FB3EBE5}"/>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47</a:t>
            </a:fld>
            <a:endParaRPr/>
          </a:p>
        </p:txBody>
      </p:sp>
      <p:grpSp>
        <p:nvGrpSpPr>
          <p:cNvPr id="2" name="Google Shape;597;p17">
            <a:extLst>
              <a:ext uri="{FF2B5EF4-FFF2-40B4-BE49-F238E27FC236}">
                <a16:creationId xmlns:a16="http://schemas.microsoft.com/office/drawing/2014/main" id="{9BE59D91-E948-A2CB-0724-AB8A422FDBA0}"/>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15D8791E-E8A3-DC35-628B-F3D0EBC60CD2}"/>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B1F4FAF6-6126-FEAD-14EE-0B5B5B75D303}"/>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6E133763-E080-0D18-30CA-D7BBDEDF25EE}"/>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2AE0C048-2E4D-908F-FB41-6069243E1069}"/>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AF82F4E1-793B-23E4-5FF8-66F8DA137624}"/>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20F36511-8BE7-8523-B70E-36E5053F8E9D}"/>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1F8AA8C2-40D1-3D03-B2DB-DDBFC7D75E95}"/>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EA279426-B933-2612-B548-3AE6130AF000}"/>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2032A682-8214-7B28-B850-B5061B97959B}"/>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FA2298E3-5B0A-EE06-450C-9E65CD790B32}"/>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42E8C24F-6311-38D0-9080-9AACB8B3DBCE}"/>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CD312AD8-FDE1-B4D1-AF72-2B3602220592}"/>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532DAC58-4D66-C65E-9BD1-F430B0A31AC5}"/>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29CFA9BB-931D-31CC-E493-BA6032C81FBC}"/>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95CB1AC5-70A6-6294-5F42-4E063895ECD9}"/>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0C782386-625E-1E2F-6B0F-A7E0940790A9}"/>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6177424A-4662-F42A-E7C7-36A88993C249}"/>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FC9B79D6-3FB3-AA65-A8EB-B0371E40FB6F}"/>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45857D6B-A60D-AEC0-1B90-2A3F89816F8C}"/>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07543419-19F8-8E52-B01A-26A8AEBC8F3C}"/>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A2F4BDBA-07AC-605A-0C03-26640D268CE2}"/>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15E26B97-2024-1318-5A3C-D9035A5C0823}"/>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2F1F5822-8F58-4595-F809-52AEF8B7468E}"/>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0CF7D63A-CFA6-FFD5-5E5B-A69DAD1CE401}"/>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C020FB2D-3FBC-6915-FE09-E01C1302390C}"/>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ABE1C88E-1590-2F83-8EC2-C2DD761ACE1D}"/>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2F3F819B-BFA6-D3F4-69A3-4A116CB568E9}"/>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E06A5EE1-1C61-CCEB-55E0-BBD972191C11}"/>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5F7636EE-6C56-DDB2-54EA-12350CAFA836}"/>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D53C0D9B-5896-881B-5AD6-8F975A331E27}"/>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5CF10E8D-0154-EE66-F5A7-739EB57D164A}"/>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8FF4EA4C-02F8-29DC-7DDE-60FA8E61DC17}"/>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64675876-4E79-54D3-1BE3-90CA34FF0461}"/>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DE5364BF-982D-26B3-833A-69D9DA8F6E3F}"/>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21DDE6E2-AB97-9E56-559B-00341B1E9742}"/>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68B40FB7-0BA0-BFCA-E888-5C5CD6BC98BA}"/>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FC4F896F-0A53-FF7A-9898-D8FCE53028C1}"/>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E1D9E7CE-CF8F-531A-AF40-C2E7B2F9FF7F}"/>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181962A8-1C3F-AF82-180B-E29E5A838441}"/>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11B552CE-B6F2-2951-906C-FE5E949CD945}"/>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274FFFA5-9F59-33F6-31B0-03EF5DB61E6C}"/>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3321AE97-E801-510B-66EF-B4ADABCD34C3}"/>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6EC5C14C-984A-1931-C018-221A6FE410A7}"/>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4F9B45FA-3EB2-90A3-F444-892F712F9048}"/>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69FFF03B-7BFB-DA8C-2F84-73E7F55E0A70}"/>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1794199D-3F86-46E9-C727-1E90EBE4B886}"/>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62E86CF3-CC4F-B85C-CA7E-92388AD293DB}"/>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AE623471-6AE0-BE3B-C4C5-E58367E0BC82}"/>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C16AF7FD-300C-4349-2111-F7B6510FB691}"/>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BAA6AAAB-0224-7220-C07F-49ABC4DFDDE7}"/>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B3AE1152-CB19-0626-4688-01CD16FA9876}"/>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9D77CC96-D566-58B4-7167-1A1601B5F287}"/>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EE6728C2-D1C0-C49C-029D-24C98C3ED9AD}"/>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35C1601A-4514-0330-6C47-556EED2A215F}"/>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83472205-49B4-F049-A6EA-7577EC613FB0}"/>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A97A78DC-0C8A-62BA-90ED-4D6A68427793}"/>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F577BB63-DFB8-ACEF-7067-FC31BE1A8631}"/>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FB3E4F2A-5AA9-472C-0AA0-65C4CF5B80BB}"/>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BC102DE7-4999-26A9-B265-4C4416E29762}"/>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49CA3EC8-1385-132E-969A-1ADD91943B69}"/>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F331BE61-ECAF-64FB-CD4F-0868EA8264EE}"/>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EB2D5A88-BBA2-2C76-2A5E-66C19B8A9B90}"/>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BBE82272-3E41-AEF0-8FDA-B3554A45C472}"/>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E7F66A40-CEC5-DD6F-22B0-1F4C55FF2EEA}"/>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42846CC7-563D-E66C-C8BE-845A8D31D4C9}"/>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2FC25006-B3E9-0C56-C3EC-9D29582E709A}"/>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3F456695-0652-BF71-ED1E-0AD23A27BB45}"/>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DBD1CD42-2CDE-5ED6-F0F6-0D4F9F962106}"/>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6563632F-60CC-A96F-B8EC-48858FD72DDD}"/>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23DFAAAB-7F7D-0250-7EB2-62C4C97750E6}"/>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82CC8D85-198E-FD66-03AD-70E6F3FAA78C}"/>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B6F6FF05-DF73-8A4A-6BDB-A7A53F851645}"/>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B5379EE0-9E8D-AFCE-A103-F25E39A115ED}"/>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D996474F-6D3F-EFA5-E4D0-726DA3987694}"/>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3ACAC817-08F5-7D38-6FBD-E02104FD70BD}"/>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5FC6B662-F58A-1F77-D46B-0845E7FFDADE}"/>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AD406A45-BCAA-12DF-516F-2099D8439EC6}"/>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7EE4A6EA-3092-B9F4-8AED-45E80E7CEFA9}"/>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F9058696-111C-AD15-1E9B-77BAADEF471A}"/>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E1C8F634-E858-0E15-6629-FF662A682C07}"/>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A092468C-4C4F-5F60-A0E1-FD25FD7322A9}"/>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5F1F5B71-F794-C103-D96D-15AC336B46A2}"/>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2B122181-B2DC-D4C4-94FA-EA8D1F351247}"/>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3E1FDEC5-7FD2-A50C-B117-A3A9C50A80AD}"/>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2539549F-CBE4-4746-BEE4-CD25E4BA8559}"/>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29EEE962-6BA2-BF1F-3F14-3FEF7DBF5EE7}"/>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4931780C-D001-D48C-F379-43008D3086AF}"/>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673BBF71-AB2F-959D-497B-D908EDDE0747}"/>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71C17AEB-1BB6-CC3D-DE00-5D77D5993996}"/>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59313C38-AE93-DD6A-BCAB-F5D6490BCBB5}"/>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40E85F63-B48B-F18B-1282-4F13651561D3}"/>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0AE650E0-373C-A6DF-8FA1-F035D052751B}"/>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278159D4-22D8-3E91-F8E0-E764397A7C66}"/>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2623235C-F32B-B2D4-4404-E6D55C341EBB}"/>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E1F22BC3-5C65-0862-D73A-290DFD7593BB}"/>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0424217B-1281-E88C-2A53-F06BC779050F}"/>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B2A12DFE-B3E9-C251-8654-FA0795B55DC2}"/>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80D78E46-D5CA-F3BD-937E-89E862271309}"/>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18A9BDEC-0B3D-7AA6-DF6E-AEEEBF18407F}"/>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BD693294-5EF7-9B3E-5668-B3CC1B8DB83E}"/>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11D8B64B-52C8-CE82-1190-510EC613E081}"/>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CBC88064-E31E-8472-E541-7081BA470924}"/>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20AF8771-8701-5A89-3897-968E222AB120}"/>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88ED3506-4406-D25B-E0A5-C77ADD3CD4FB}"/>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1DB906CD-E91B-182A-8BC3-B1B1857E3733}"/>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0FF280AD-AD07-E77F-E7F0-6B4AB3C618FE}"/>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3EDFAE06-4686-8B90-F84B-50A10A8818C7}"/>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31EFBC94-75B4-ECB1-B864-36A701182A0C}"/>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151F02E5-4FE8-BD2E-5059-60E99B324A73}"/>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0D9CFDDE-C77A-0030-8FE5-CD433AF51507}"/>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809FFFD8-278F-2E20-D7A2-1259F57CEE7F}"/>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0CC6D20A-334D-976F-3A72-358BBD8C5960}"/>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37F408DB-142D-901A-EDEF-59D57A60FE08}"/>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7EB70FEA-BA0F-10CD-09C7-2B03BED5E2CC}"/>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55CDE003-33CA-42BF-910D-4B938FC6CD26}"/>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F890B3BB-EE5F-EFA4-CCCB-36EB9EDDDC33}"/>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6BBF3571-2B91-3DC4-2CE6-52ED48A4533B}"/>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9B33B1A5-3658-44FB-4D43-C0E94AA7BD6C}"/>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C1FD7563-54AE-4F51-FC22-0EC42D74B950}"/>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58040146-9BF0-5C6B-A5EA-831797BDDE2A}"/>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E0A852D4-BBA9-CDAB-F18C-19C635B16E90}"/>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7FFE46A4-843B-81F3-4CBD-8113AF0B2F72}"/>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66BF0B8E-E14D-DDE6-00D0-9A6B0658DB5F}"/>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5DDA766E-8956-BE63-DFF8-51BE75140DC8}"/>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9725C287-EEFD-F0D9-5F01-FCF603B4B6CD}"/>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5F83511E-4D7E-3FD2-C3DF-029E836A3302}"/>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325BC8B4-2A5C-966E-E361-9AB31AEB93F0}"/>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62EF04C9-9306-4DF9-408F-5144A091D683}"/>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29803766-AD6A-5F8D-4F8D-112BC187D949}"/>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A7C072E3-9F75-A936-291B-A1B93D0263CF}"/>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E36E1DF7-66B7-4A4E-BA17-4E6E1B17523F}"/>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B4B8FF57-CDE3-CFB3-8361-3789FC7CD407}"/>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12684DC6-8543-EDD1-E309-2F630396B6D2}"/>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98C96EDC-0B77-01B1-81F9-4484DD220344}"/>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C8CDF15C-B1EB-A6BD-3F7E-172A364C3539}"/>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964F7527-BF23-12E1-89B1-8732898D0D7D}"/>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CB410CFB-4627-C5BA-3141-4E633CF82743}"/>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7C5F5602-0A16-1AAD-1492-EA112A52725D}"/>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1757B860-C086-272E-8FBE-C3D95669F3D9}"/>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BCFC40CA-1B4A-D189-A468-FD9C67D19997}"/>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88853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22110F53-1034-7312-3734-024A38D78741}"/>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932A8076-63F0-B88B-D682-5161AF9571DD}"/>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dirty="0"/>
              <a:t>Personas in prompts</a:t>
            </a:r>
          </a:p>
        </p:txBody>
      </p:sp>
      <p:sp>
        <p:nvSpPr>
          <p:cNvPr id="595" name="Google Shape;595;p17">
            <a:extLst>
              <a:ext uri="{FF2B5EF4-FFF2-40B4-BE49-F238E27FC236}">
                <a16:creationId xmlns:a16="http://schemas.microsoft.com/office/drawing/2014/main" id="{5686DBD7-D9D4-2326-D595-336A7D3ADE3E}"/>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dirty="0"/>
              <a:t>Adding a persona to your prompt can improve the quality of the responses generated by the large language model (LLM).</a:t>
            </a:r>
          </a:p>
          <a:p>
            <a:r>
              <a:rPr lang="en-US" dirty="0"/>
              <a:t>Personas provide context to the LLM, allowing it to consistently generate responses that align better with your user's intent. </a:t>
            </a:r>
          </a:p>
          <a:p>
            <a:r>
              <a:rPr lang="en-US" dirty="0"/>
              <a:t>You are a career coach assistant. You are helpful, creative, and friendly. Consider the professional’s background: ${</a:t>
            </a:r>
            <a:r>
              <a:rPr lang="en-US" dirty="0" err="1"/>
              <a:t>careerHistory</a:t>
            </a:r>
            <a:r>
              <a:rPr lang="en-US" dirty="0"/>
              <a:t>}</a:t>
            </a:r>
            <a:br>
              <a:rPr lang="en-US" dirty="0"/>
            </a:br>
            <a:r>
              <a:rPr lang="en-US" dirty="0"/>
              <a:t>Create a list of helpful career pointers and suggestions a professional would find useful — group suggestions by category. </a:t>
            </a:r>
            <a:br>
              <a:rPr lang="en-US" dirty="0"/>
            </a:br>
            <a:endParaRPr lang="en-US" dirty="0"/>
          </a:p>
          <a:p>
            <a:endParaRPr lang="en-US" dirty="0"/>
          </a:p>
        </p:txBody>
      </p:sp>
      <p:sp>
        <p:nvSpPr>
          <p:cNvPr id="596" name="Google Shape;596;p17">
            <a:extLst>
              <a:ext uri="{FF2B5EF4-FFF2-40B4-BE49-F238E27FC236}">
                <a16:creationId xmlns:a16="http://schemas.microsoft.com/office/drawing/2014/main" id="{6E538664-A1A1-DDF2-B65A-ED1845E45B71}"/>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48</a:t>
            </a:fld>
            <a:endParaRPr/>
          </a:p>
        </p:txBody>
      </p:sp>
      <p:grpSp>
        <p:nvGrpSpPr>
          <p:cNvPr id="2" name="Google Shape;597;p17">
            <a:extLst>
              <a:ext uri="{FF2B5EF4-FFF2-40B4-BE49-F238E27FC236}">
                <a16:creationId xmlns:a16="http://schemas.microsoft.com/office/drawing/2014/main" id="{8D6ED9C5-C144-B07E-4BAF-13650BF21C83}"/>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D52D36DD-F0D0-0E51-C045-030AD88C2432}"/>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E8359B5C-33D0-D7AA-FD49-8AE32FCAA320}"/>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8B0696C3-4971-5417-FD77-913B6E36CF57}"/>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53609395-FC08-47B6-B173-182B4FF776F8}"/>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28033C81-438C-EC67-E82E-CCBD7267B59F}"/>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B8DE5E79-A639-50B7-28AE-54A5511F7DD2}"/>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951353AF-15B4-78D3-6937-A0470715707D}"/>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F289FF27-A23A-34AB-29AF-ECDD4195106C}"/>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6C2A9BA7-9ABC-561C-25BD-A4A58AFCE767}"/>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943EB55C-BFE2-1D15-BA8D-FC101E1100DF}"/>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FFB6840A-AD74-CA38-52E3-A4A4A386C448}"/>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79B59A72-D110-3821-C2B7-2EEBC182D937}"/>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4DFFCA0A-7CA7-0054-E857-CAFCCC45AF1A}"/>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69023908-C73B-C57C-2588-0D69BC7BF87E}"/>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4F0A89FD-6325-164E-6D6C-B481CEAC3AFE}"/>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A7488C13-BDB7-34FF-ACB8-1D9EB2E5ACDD}"/>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EDB5AD36-630C-155E-13C9-DC6988BE3166}"/>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2744D662-297C-80D5-E636-A79247DEC344}"/>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766D0505-3AE3-8915-E92B-3ED87E4AFAFC}"/>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A52A1F5D-7CCB-A3C2-928B-E5DD57CD1E69}"/>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E12F5AC1-0338-DBC7-2A30-BB6A189130ED}"/>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50DA5C9A-C1A7-6AB7-9BBF-A0ED9C1C6EF8}"/>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E63828EF-82EF-D590-0A1E-8F73190F2909}"/>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155B1948-2F91-0370-4451-F43D0677CB5E}"/>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813C02C5-7E43-80E2-8666-14C59F8639F6}"/>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493EEC3C-64D8-8ED0-B0A8-55CB722F784B}"/>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83004C37-2CCF-1383-8459-37DD8E4A05A9}"/>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4E29F18E-97DE-B77B-94F8-8BC3A3C4E0E9}"/>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D52CB4C0-FD62-CFEB-936E-2CCF264C9263}"/>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511F019E-C99E-87B5-1FBE-8BCEB2AB77EA}"/>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D5827044-3B5A-7313-4289-03689C026506}"/>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1DB1951D-D42E-825B-CE76-CB5D4BBA9A16}"/>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E91887D3-1B9C-9FDC-AEE9-AD4B65395834}"/>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BE605843-AA7E-8448-C7B3-C79BEAF9FBE8}"/>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D52B6E7D-79F0-EEDE-C5F5-185040D7CFA2}"/>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C68E23A7-5847-10BC-E435-2395CECA8F69}"/>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A9414346-34D2-E3CD-6F65-2E75DB02B8C1}"/>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62C8AF11-A2D9-5235-3AD2-FDA1B927977F}"/>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606D00B9-F67D-88F1-FDC4-B6ECDA15D083}"/>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7238909A-BCE9-DE1A-41A6-D01DF09F1303}"/>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009C5371-EAAB-409B-AAFB-A0D1D99AFBA1}"/>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29922E76-8994-5C76-A51B-B12BB590CB2F}"/>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710520B8-0361-40E6-8F68-4E0BDAD46395}"/>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03A6F16D-F3B4-B3CE-4052-9A59B5CD45C5}"/>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9CB86086-8B86-003E-0068-9E42DF695FDA}"/>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34DDC11B-3381-DCA8-38A2-A1382C3DD8B0}"/>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3063D510-8C2D-B35B-3F46-29AE554324B1}"/>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EB9E5C88-CB7E-3549-D911-C1CA3E402CDD}"/>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9AB97696-DE51-5C18-D4BD-7147346CB96C}"/>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41D1C2ED-C266-6D3E-98E6-C3FA5893B4CF}"/>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B6841139-A1BE-1800-A9F5-20B35DBF36BE}"/>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AD9114AE-59B4-8ED5-AEE2-CE2BEE3722EA}"/>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8A1937FD-77D1-51A1-F3C5-FA435370EA15}"/>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2975CF04-CD4E-EE88-195C-C1792BD7C195}"/>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8628D893-40DC-FBC1-6525-2D0A1010AFEA}"/>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ED8916DC-856B-A791-85FE-CD96A4E1F676}"/>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D90BE5BA-8E36-24AF-D956-9859F4DA4CA0}"/>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DCD41944-12EC-D9A8-7176-B7635FE4525A}"/>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69512E15-2D86-29C3-69B5-AC35CCF56DEC}"/>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72002BC0-1BC2-7417-1342-7558D37DBFFE}"/>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9C9C8830-7977-7ED0-2A88-ACC5DF233DA8}"/>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4A47DD59-98D2-8973-D41D-348FE9C8BFA6}"/>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C81FE830-17CB-CCD0-4658-EA557975791E}"/>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78A9C102-6C5E-7917-9B3D-B086CD17A269}"/>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DC185464-5C78-9B7A-8922-8EB5E222A9C8}"/>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DF4D4913-8BF5-8675-46E2-0BC755EC92A5}"/>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711D6913-EB8F-BEDF-D386-CCA4D71716C5}"/>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1534160E-E3F4-6F90-00F9-BA53EA0E0026}"/>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2DE29588-6DA5-30A6-85CA-AFBF5F64BA81}"/>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03B45636-C4A6-52B9-A135-F41F631B5215}"/>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9A241335-FB96-AD4B-2039-2CD55ADC891F}"/>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992A9535-499E-9662-B670-9A450F742AE3}"/>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5C323C05-B7F3-C69D-C96F-360AE0BD7326}"/>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D4D2D474-E420-4605-9FDC-5B938E79E934}"/>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FCB4F750-BCCB-F5E9-4779-32C6473640AA}"/>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17BE5498-B08F-7FA5-D705-9475345A55BA}"/>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D4E6B901-3CB9-CA42-35BD-89696042793A}"/>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DB1B21B7-DB28-27DB-50AC-BF7981A100DA}"/>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5BEA30C1-CB39-04AA-010A-BE96718CD2E0}"/>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788C72CB-6211-26A4-0428-C141A845356A}"/>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81D5F5F0-4147-3989-4DFF-E60F5FA1754A}"/>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06726843-5FB8-151E-7968-91241E20AF61}"/>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ABF67A37-CEED-092A-8997-AF873D7B70AC}"/>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5DEF17B8-E593-67A3-1CEF-8FDE8B27CABF}"/>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9BE0B88B-450C-F57C-0E12-0C5E8553C306}"/>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0EBC2FA3-4ED4-F71C-53A1-0AD7D015E6F4}"/>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C7C74493-7580-A963-633B-68E0AB606A10}"/>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976DB4AC-0CA5-46DA-E129-16C5EA710A0B}"/>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DEEDF7F1-5662-AD1B-791D-DF315BF74994}"/>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F7F9126B-C7A7-62DC-8FDA-77F47924124D}"/>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6C885B7D-E0CA-6621-8BFF-A6AF2E6EAE61}"/>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F90CCC02-7423-8383-5737-62ED7C1D6CB2}"/>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72210EC9-2207-7B2C-B01F-AADB344CC6E3}"/>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C1EE45C1-32E8-299F-B58C-B748C7FF7616}"/>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41C65A0D-DEC9-56A2-92AA-A90B1B2A0F03}"/>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1DB23D6C-B256-0F45-FFC1-2D67C18A5FF2}"/>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49C46A27-49CE-ED1D-0BA9-4F6B19A71108}"/>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CAAB60AA-812B-447B-D3B8-31836C6E72A0}"/>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4363024B-DE40-6C3F-B7DC-D262B16B037D}"/>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5385D8BD-DFBD-9B4D-D092-5B85A40AA5AA}"/>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ADDA9E7F-4DDA-B1C3-4B3D-5AB2E9A04AF0}"/>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A5E93FB3-4846-D438-15C8-6607D05D66C2}"/>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1A618BEE-041C-B31A-C13F-F51869DF475C}"/>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F1D778C6-DDE0-1765-7ABE-FC13A53843EB}"/>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96B1C1C2-B2D8-FE4A-55D7-7CE23D180FA0}"/>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0976B9F2-6212-731F-D30B-9C2A0E551E70}"/>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A7AFB030-29DD-24F1-4F80-98434ADEF87D}"/>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E0BF1D30-3583-4D36-05AB-47736D434DDC}"/>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0447A5E7-6F95-4F18-9775-84414EC45377}"/>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FF82BCC8-7A94-5A42-7AAD-6C1F1E50C82F}"/>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CE68667D-79C0-3280-A997-F2B1D501B83F}"/>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CCB2A0B7-FC09-8FB6-AADA-FCE0DE012D5F}"/>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EFB9A1E4-CEF7-ECA8-2C72-D983D774FACA}"/>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EC85512E-3761-FF05-2F17-2E91A3805E38}"/>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88071AB6-0D10-48E4-B7F8-481C3F5732DF}"/>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96A81989-1FC5-3C5E-508D-BAE23E692FBE}"/>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A4C15A0E-C09D-1DA8-1CCB-D51E934F8EF9}"/>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D1D371FE-8F02-B330-81A2-34C376102267}"/>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FB3817AF-8F61-4729-9901-0BACB2A76364}"/>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7754DB8E-BAFF-50F6-8BEC-395C2DE4E9D3}"/>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34B95520-DBD0-CB84-F970-5E6CA078B1AE}"/>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075B679A-A75F-959A-C613-675A0B432120}"/>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B0560C8C-229B-8502-02E9-559513BB9D39}"/>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FBDC6329-7B9E-42B1-1A1B-00C6EF2B0AD2}"/>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ACBAD12D-AA2B-04FB-8F1D-71F8643413BD}"/>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9868840A-8203-4EBC-C25D-C06C5582EFFA}"/>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939FF3CF-06B2-5CFA-8995-4F6DE02B20D9}"/>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7C154C01-3A1B-FDF0-6C38-7328D084A82F}"/>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3ED691D4-D41C-55C5-96F0-711B68C3C42B}"/>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26861E98-602C-014C-9FF0-6AA523BB433F}"/>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69A41B4A-D6C0-6672-CDBC-187B25F26C3E}"/>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F9B8B46C-6783-7810-3FC6-4E299DDF0516}"/>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6BFFD9C7-0275-ACC3-ADFC-5C2DE7AC7157}"/>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FF3969AE-4C95-DC88-6AF5-74424F4B08C1}"/>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C36432D2-D2B5-CD28-B5D2-3EB73D119831}"/>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E6807B96-220A-9945-D8FA-33841406CC54}"/>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88549F42-13AD-A6F3-B799-94B3BA031FE3}"/>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8605A0A5-54AE-8F9C-1430-366F07D15773}"/>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C68B77EE-D96C-2766-DD92-6E7199EFF07F}"/>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90D47186-BE6F-A871-77EA-18E4C1C75868}"/>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8392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02E35D99-7E9E-626C-8472-526783A263F0}"/>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EFA916DB-FDFC-0D9F-5F6B-DA80781BE79C}"/>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dirty="0"/>
              <a:t>Personas in prompts</a:t>
            </a:r>
          </a:p>
        </p:txBody>
      </p:sp>
      <p:sp>
        <p:nvSpPr>
          <p:cNvPr id="595" name="Google Shape;595;p17">
            <a:extLst>
              <a:ext uri="{FF2B5EF4-FFF2-40B4-BE49-F238E27FC236}">
                <a16:creationId xmlns:a16="http://schemas.microsoft.com/office/drawing/2014/main" id="{57DBDA2B-62F0-0812-03DB-2F11145DCD7A}"/>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dirty="0"/>
              <a:t>You can also provide instructions to the LLM to assume a role when generating a response and provide example requests and responses. </a:t>
            </a:r>
          </a:p>
          <a:p>
            <a:r>
              <a:rPr lang="en-US" dirty="0"/>
              <a:t>To define a message role, you can wrap the message in </a:t>
            </a:r>
            <a:r>
              <a:rPr lang="en-US" b="1" dirty="0"/>
              <a:t>&lt;message&gt; </a:t>
            </a:r>
            <a:r>
              <a:rPr lang="en-US" dirty="0"/>
              <a:t>tag with the role name as an attribute. </a:t>
            </a:r>
          </a:p>
          <a:p>
            <a:r>
              <a:rPr lang="en-US" dirty="0"/>
              <a:t>The supported roles are 'user', 'system', 'assistant', and 'bot’. </a:t>
            </a:r>
          </a:p>
          <a:p>
            <a:pPr lvl="1"/>
            <a:r>
              <a:rPr lang="en-US" dirty="0"/>
              <a:t>These refer to how inputs and outputs are categorized during interactions.</a:t>
            </a:r>
          </a:p>
          <a:p>
            <a:endParaRPr lang="en-US" dirty="0"/>
          </a:p>
        </p:txBody>
      </p:sp>
      <p:sp>
        <p:nvSpPr>
          <p:cNvPr id="596" name="Google Shape;596;p17">
            <a:extLst>
              <a:ext uri="{FF2B5EF4-FFF2-40B4-BE49-F238E27FC236}">
                <a16:creationId xmlns:a16="http://schemas.microsoft.com/office/drawing/2014/main" id="{08625AE6-068D-913D-9B2C-329A37FA96AA}"/>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49</a:t>
            </a:fld>
            <a:endParaRPr/>
          </a:p>
        </p:txBody>
      </p:sp>
      <p:grpSp>
        <p:nvGrpSpPr>
          <p:cNvPr id="2" name="Google Shape;597;p17">
            <a:extLst>
              <a:ext uri="{FF2B5EF4-FFF2-40B4-BE49-F238E27FC236}">
                <a16:creationId xmlns:a16="http://schemas.microsoft.com/office/drawing/2014/main" id="{48C99D6A-05BA-11D6-CF87-6AFEA3DE7F72}"/>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1CB13827-2B86-4C2C-8028-025AE3DC432A}"/>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AFDCC78A-C0A0-0CCA-60A1-8E0755466E80}"/>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89CCFE8C-E335-521E-968E-FE8F0F7693B6}"/>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F9239097-27E1-5F4A-0886-9BE6545D6372}"/>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6C9422FF-DFDB-DE63-D739-6F533C73134B}"/>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CD38DC91-7D6D-C068-7C79-041FDD6B849A}"/>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00A7556E-BB42-3763-0663-F2849B365E9C}"/>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FCA34E5D-DCC1-529D-E16B-688D7066D759}"/>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814C79CB-EC22-6B1B-2065-BC56D6C7A7F1}"/>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ECBBEED0-7E26-419E-B0A8-FF25BF532150}"/>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41C837A1-E991-099B-9A3D-498B66C7BF1D}"/>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8B7B3A19-AC58-6B09-B7E6-0F4EB32F1B98}"/>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19E5A4D3-28A0-BEEF-00BF-E530F2C2481F}"/>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437E1375-1847-65A3-C5E5-C0562C48D771}"/>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C688274E-063E-9482-3A56-34231B84C2D3}"/>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D72ACEDD-CCCF-72AB-2F1A-8C26A0C13C41}"/>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A29724A7-CD0F-A200-8A92-F682B0B510F6}"/>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806A51A7-3BBA-E232-B8E1-C73F549E80DE}"/>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F2B43B95-2555-8E4F-CBB1-DBC4431F89F9}"/>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48FC58E1-53C7-9A7A-F9B4-91A0A7037267}"/>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A33AE1C3-4754-C597-F26F-6B7F1012D634}"/>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9EB2862F-CE41-086C-4BDF-D058A53CAC71}"/>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867BA7A9-29ED-C057-BFE8-8557AD6A43B9}"/>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7C4CBE9A-C474-0C9B-7556-26BCE9FC241F}"/>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02CF5FAD-0EEC-C7B3-2545-43795B0115A3}"/>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DCCD5BB5-0B2F-6CC9-C811-80BA3EBAC6C7}"/>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D1A5CA05-6694-0A21-AE43-1C5E037D452A}"/>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5279AC27-0BC9-FE00-EA70-9D37DF16B621}"/>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B76878F8-94E1-1F19-DED8-1CB0E02CB011}"/>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85FF4BDF-EE01-59A2-8050-CE939E507FB9}"/>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A391754E-0BB6-7B6D-4D06-4944818C8DFB}"/>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7EBB7275-ED1E-DEB9-BE70-A83E67268C7D}"/>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13210A8D-8828-7AD0-7973-9661628F5C0E}"/>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F03A2325-364C-5935-D125-72A54F725103}"/>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038B7519-C354-6177-6F89-83DA471FB692}"/>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1E6DA77F-075A-010A-E2BA-7D4897166EC0}"/>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76D894BF-AA00-BA1A-1E03-B69157DE95F2}"/>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ECAAFF7C-B7B3-6CDB-A321-F97E7702FF8C}"/>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631D8B0F-7290-1FA3-70BB-EFC600629207}"/>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32A0B17C-CD49-40A8-28AE-7FF1464DB885}"/>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B7B9CC56-A957-93CB-C9BB-254E0162A0CB}"/>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A94D1244-C0C4-F0D0-A36E-D6D2C8CDD6CB}"/>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E337BCDE-DE1A-0C4A-BA8D-62AB38149547}"/>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94DF82DE-1A60-30E9-4860-5E9EFEB2F9C6}"/>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AE39010E-145F-3E1A-3D11-8E68A3C9850F}"/>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3D82A946-5CB8-0E31-C697-5072B72BE3C7}"/>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02962C4A-A7DA-E201-A2EA-2C57FE3A2AA7}"/>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07EBCAC5-375E-996A-C662-2AD9DCDC6F52}"/>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A10D3136-C561-4C05-8A17-95D10F3CD0C8}"/>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1110080A-E89F-DE92-CAF9-25EF62242D2C}"/>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5FF8C762-A52C-6689-7239-667EB7D98B03}"/>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0DB65798-C027-F577-0F3C-2F809C32A3CE}"/>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96D2FF05-DD4A-1307-DD8C-73AE5E5C739C}"/>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FAF3390F-F90B-A587-3EDC-B1C667D7E4D9}"/>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4568DE8D-ED52-5EB0-6897-344673128F75}"/>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F066EF13-618E-B2F2-6BF1-A0F75323EE82}"/>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99E7EE61-7082-6DFB-63E2-8A91405B295F}"/>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75063814-7AA3-485F-CE44-71AF0B9E1E36}"/>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77F2ABD6-EFF1-86F8-D608-89539744C822}"/>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800E4696-29FE-6698-69A4-A2BB0D4727D4}"/>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65E128EF-6863-EE32-C8B1-88E68DE95F87}"/>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476CC1AE-9569-3F1A-678E-435BB0471640}"/>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72E2B708-9C43-C11B-4DEA-AF72B3BD3B79}"/>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8DB9DCFD-12A4-28C3-E9FC-31783FB3FECF}"/>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808A838B-4A35-1BA0-07F1-9775DA5F77A1}"/>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4EBD6698-4C42-F333-8D87-51BA0BFE1B89}"/>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F01B5F37-8E56-D148-CB37-A76C16F3F4C1}"/>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F2DFD2DE-67D7-5E4C-3E20-495FA2B1A305}"/>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F29D09EA-7408-E4C8-9D96-85702715996B}"/>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0746E5CB-B79C-CC69-9BD2-A55F72E71866}"/>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623B734D-2887-191A-DE99-3A6E77C6D746}"/>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C6257D1D-EAC8-A277-AFD3-569EB3858ECE}"/>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DB9CA5A2-F06C-2A33-E2B8-75868FBCAA8D}"/>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57156DC3-5BB4-4772-65C5-C0CA0170E55D}"/>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8513A864-72BB-CA67-D429-0A90222D5E49}"/>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ADD1E65D-D755-4848-A412-C9F832662F22}"/>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B21B97E6-7AB9-2A45-6B82-6766C2148BFC}"/>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540A3F8C-81F0-BBE0-DFFF-5D586F179C6D}"/>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5429C1B3-85F2-154D-CE71-125941F4C65B}"/>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9AE88344-2E36-41BA-DC9B-72D8D0943AFE}"/>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16E2745D-723D-7BCE-D452-9953D86D266E}"/>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D1E24B4C-276A-0ABA-743F-465EC888B60E}"/>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ECD39E19-4CA1-DDED-A1EE-CD88F0E69190}"/>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9CE1950C-B9BB-E7C1-77F3-EE5527F8E667}"/>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23AB2B58-8D22-7728-2AA6-5F03386F59E6}"/>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FD8C86C4-276B-211E-0279-CC3F4E52A513}"/>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FBD4D6A4-45FE-E83E-07EE-0883C726E74D}"/>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7F2F6F70-B59E-1CAD-C293-FD51B5F3BDF9}"/>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F5D5A045-B287-A188-798E-4180160EC032}"/>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D5E03CA9-3D78-91E9-7872-81B6F65C0C4E}"/>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AB074A7D-4045-C875-D860-E6E1883712C0}"/>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215B831D-E8E6-22F3-CA65-7166F780402E}"/>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45483545-472A-4A59-F373-81FD497416AB}"/>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EC7B8D4C-56E9-8C07-D5AF-CAA87365C488}"/>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4693E78C-3517-B89B-E0F8-FFA96AE66F09}"/>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DD159985-AC79-3EEA-024C-22AF8F721BBD}"/>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F825B92A-376F-51F3-D9FD-F360908C5EFC}"/>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DA8AA300-E408-ADA7-44ED-54B49CC76C10}"/>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489D8A88-6F92-188E-192C-F9C83A67DA9D}"/>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612CDE85-0FC4-9E20-FC30-899E32395B2E}"/>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F0CB1F9F-9491-FBDB-F9A1-8C4F18158B54}"/>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FCC635A0-D652-C41E-A799-221432256B9D}"/>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2F216E16-B157-EFAD-5517-3E9A0EACA186}"/>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BF38EB0A-B5D3-6B40-BC86-85ADE90F7C2D}"/>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6657C68C-0304-3681-EC8D-D847979012E4}"/>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2B99B477-F06B-370E-7889-788C3396BDCB}"/>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4E8A0BB8-0810-B9F1-9CFD-480430E3ADA1}"/>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B7628795-6E14-6E09-1610-F8B0D1CC0EAF}"/>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DD6C0DE0-153E-3761-80DA-4465C01E50C6}"/>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BA9810C4-AAE5-107C-69B6-BE2235E9674B}"/>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F253A5FC-E8A9-F68D-C636-2D33EB2A6F4A}"/>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A52C9526-1012-F751-712E-1BCA58527A0F}"/>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17CA4041-FB83-0F73-9275-7E3DBCD831E5}"/>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F5712D3C-90DE-856C-A666-1CFEABE835A5}"/>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0B22BF78-739C-BB82-3E16-DC82C96D9D40}"/>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CC0EFCA3-2940-5FFF-A294-2946FB77549A}"/>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836CA191-B9DD-5225-EA21-6B65D2AFE976}"/>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BB8BAC48-1C3C-A5D3-C191-64504B4F5207}"/>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F1685A50-786E-4C0A-46B2-5D0728784733}"/>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9A109F57-B6EE-675A-3FD2-ECDF4988A81F}"/>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4C62089C-037D-FDF3-E55F-B611420B78DA}"/>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E98936DE-AD96-4B0F-EA48-5403EC9366AE}"/>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898DC047-8249-59A3-1F6C-0AC712AD5E82}"/>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EA87AD9A-2C51-83A3-214C-0920E702F6E2}"/>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EE7CD761-BBAD-271F-89F6-1F8230B8FE5B}"/>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08E03D66-D54F-CBBA-2051-8A80F1840B47}"/>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3956DAD0-C239-365C-A20C-7DADAC180141}"/>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B47560A8-3184-B917-26F0-9066AF6A81EC}"/>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4DF2CAE8-E350-36CB-A0FB-5E714DACB253}"/>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6DAC442A-C922-86F2-1007-57C8897DDAAB}"/>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F7BF68AD-E1C8-0B76-5737-4B027E80CB77}"/>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FC720637-322E-D44D-83B4-7C003C75F26E}"/>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A087831D-0659-F496-B27C-A87AEBD6F540}"/>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9ED6421B-16C4-0AB9-96BF-599819608BC3}"/>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A89BEB53-E5F8-FBFB-7466-E46E2296DFF4}"/>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53AF98F0-C908-1E9C-9BFB-2F7183C64954}"/>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F6CC2802-C931-6FA3-8975-8F47C67E0D16}"/>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DB2FEC6D-B553-85E0-34D7-F1F15F06D9F0}"/>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6DDCB513-2A8B-1871-6BE8-532D5A04EC34}"/>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81AF5EBD-0B30-2869-C2EB-E6C4B3082ED6}"/>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80859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773C8980-0612-20D0-C222-698A1AC92D63}"/>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20057B17-1262-CF10-9593-3AE4B13A713D}"/>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Key Features</a:t>
            </a:r>
            <a:endParaRPr/>
          </a:p>
        </p:txBody>
      </p:sp>
      <p:sp>
        <p:nvSpPr>
          <p:cNvPr id="595" name="Google Shape;595;p17">
            <a:extLst>
              <a:ext uri="{FF2B5EF4-FFF2-40B4-BE49-F238E27FC236}">
                <a16:creationId xmlns:a16="http://schemas.microsoft.com/office/drawing/2014/main" id="{4B48837E-21B7-1A0E-95C7-E7375C952D70}"/>
              </a:ext>
            </a:extLst>
          </p:cNvPr>
          <p:cNvSpPr txBox="1">
            <a:spLocks noGrp="1"/>
          </p:cNvSpPr>
          <p:nvPr>
            <p:ph type="body" idx="1"/>
          </p:nvPr>
        </p:nvSpPr>
        <p:spPr>
          <a:xfrm>
            <a:off x="457200" y="1406972"/>
            <a:ext cx="8390965" cy="3160797"/>
          </a:xfrm>
          <a:prstGeom prst="rect">
            <a:avLst/>
          </a:prstGeom>
        </p:spPr>
        <p:txBody>
          <a:bodyPr spcFirstLastPara="1" wrap="square" lIns="0" tIns="0" rIns="0" bIns="0" anchor="t" anchorCtr="0">
            <a:noAutofit/>
          </a:bodyPr>
          <a:lstStyle/>
          <a:p>
            <a:r>
              <a:rPr lang="en-US" b="1" dirty="0"/>
              <a:t>Introduction to Semantic Kernel SDK</a:t>
            </a:r>
          </a:p>
          <a:p>
            <a:pPr lvl="1"/>
            <a:r>
              <a:rPr lang="en-US" dirty="0"/>
              <a:t>Overview of the Semantic Kernel SDK and in-depth explanations of its purpose and role in integrating AI into modern applications.</a:t>
            </a:r>
          </a:p>
          <a:p>
            <a:r>
              <a:rPr lang="en-US" b="1" dirty="0"/>
              <a:t>Hands-On Guided Exercises</a:t>
            </a:r>
          </a:p>
          <a:p>
            <a:pPr lvl="1"/>
            <a:r>
              <a:rPr lang="en-US" dirty="0"/>
              <a:t>Step-by-step tutorials to set up the SDK environment and practical exercises to build and deploy plugins. Lab tasks focused on using AI models like Azure OpenAI and GPT.</a:t>
            </a:r>
          </a:p>
          <a:p>
            <a:pPr lvl="1"/>
            <a:endParaRPr lang="en-US" b="1" dirty="0"/>
          </a:p>
          <a:p>
            <a:endParaRPr lang="en-US" dirty="0"/>
          </a:p>
          <a:p>
            <a:pPr lvl="1"/>
            <a:endParaRPr lang="en-US" dirty="0"/>
          </a:p>
        </p:txBody>
      </p:sp>
      <p:sp>
        <p:nvSpPr>
          <p:cNvPr id="596" name="Google Shape;596;p17">
            <a:extLst>
              <a:ext uri="{FF2B5EF4-FFF2-40B4-BE49-F238E27FC236}">
                <a16:creationId xmlns:a16="http://schemas.microsoft.com/office/drawing/2014/main" id="{8EA8B6BB-3A2B-7AFE-E1C3-FC6B27C7B981}"/>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2" name="Google Shape;348;p13">
            <a:extLst>
              <a:ext uri="{FF2B5EF4-FFF2-40B4-BE49-F238E27FC236}">
                <a16:creationId xmlns:a16="http://schemas.microsoft.com/office/drawing/2014/main" id="{6C552534-94CC-E593-760F-D2B83F57D33A}"/>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24726C77-14AA-1E96-5CAE-1A98CF93FC59}"/>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92B4BE78-2B64-3EFB-536A-A87B9D00E45E}"/>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736D20A8-900F-AB87-00C2-9AAFD91A4895}"/>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1D6F9C63-B035-4B9F-079B-AC1C8DDD4642}"/>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D7F91A6A-30CC-D122-4A92-2872246ED574}"/>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8620BABF-C76B-9FDB-735B-BB56AB01C063}"/>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ED94824F-441B-55BE-F470-3E83597B38C6}"/>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6F4EB6B2-B323-CDCD-790F-68FE84318C2A}"/>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3E54580F-E1CB-81C7-8770-3E1DEF60B31B}"/>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BC563F82-398B-1F3B-9C8F-7C65414EA360}"/>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C156FA2F-7B7E-AAAF-F41B-CD95085E1153}"/>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E1370B23-F68C-D7D0-D07E-DB277F20C782}"/>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F0E6F4F1-1C1A-CE0E-9EB1-0DF8AB014D2D}"/>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5D8F8816-B043-CEC1-1721-3630EBB29507}"/>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7F0347B7-18E9-F035-76C3-DF5FEBF2FEEA}"/>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36AAFC8B-646D-0308-5F41-D6D0145E6FF3}"/>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47F5B56D-784C-AE13-B860-A63E3C90AF1F}"/>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6DBEA818-E786-C21A-B0D2-E792ED9E05C4}"/>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29CF5A95-4D17-1A6E-AA62-BAEB8C0E2ACB}"/>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54A43DFC-B3AF-EA45-7F54-DDC8A1A6AA33}"/>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467005FC-2959-6F34-C11D-45E2C2E5AF90}"/>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53E54C6F-EE3A-57D7-BFAA-2AC6D4D3004A}"/>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351E3F8E-9D56-761E-51B3-F031CDD32178}"/>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FD08CDB4-14C0-E064-9712-BA1A20636E6B}"/>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2E1EB386-F8FE-87A6-5B90-2C6F366D967A}"/>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D5408FE6-63E8-54EF-119F-6AFB28B45401}"/>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304305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C503BAE8-E233-A589-74BE-975E41B06D4E}"/>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3B574625-85D0-5C98-7616-5053052D1A2E}"/>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dirty="0"/>
              <a:t>Personas in prompts</a:t>
            </a:r>
          </a:p>
        </p:txBody>
      </p:sp>
      <p:sp>
        <p:nvSpPr>
          <p:cNvPr id="595" name="Google Shape;595;p17">
            <a:extLst>
              <a:ext uri="{FF2B5EF4-FFF2-40B4-BE49-F238E27FC236}">
                <a16:creationId xmlns:a16="http://schemas.microsoft.com/office/drawing/2014/main" id="{C8714C94-B4FD-733D-1CFF-066010B5DACB}"/>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dirty="0"/>
              <a:t>User: Represents the input or instruction provided by the end-user.</a:t>
            </a:r>
          </a:p>
          <a:p>
            <a:r>
              <a:rPr lang="en-US" dirty="0"/>
              <a:t>System: Provides initial instructions or context to guide the AI's behavior throughout the interaction.</a:t>
            </a:r>
          </a:p>
          <a:p>
            <a:r>
              <a:rPr lang="en-US" dirty="0"/>
              <a:t>Assistant: Represents the AI’s responses or actions based on the user's input and the system's instructions.</a:t>
            </a:r>
          </a:p>
          <a:p>
            <a:r>
              <a:rPr lang="en-US" dirty="0"/>
              <a:t>Bot: A variation of the assistant role that might be used to emphasize interactions that are distinctly from a bot in specific implementations. In some systems, this role overlaps with assistant.</a:t>
            </a:r>
          </a:p>
          <a:p>
            <a:endParaRPr lang="en-US" dirty="0"/>
          </a:p>
        </p:txBody>
      </p:sp>
      <p:sp>
        <p:nvSpPr>
          <p:cNvPr id="596" name="Google Shape;596;p17">
            <a:extLst>
              <a:ext uri="{FF2B5EF4-FFF2-40B4-BE49-F238E27FC236}">
                <a16:creationId xmlns:a16="http://schemas.microsoft.com/office/drawing/2014/main" id="{06B57C05-3876-0B1A-7210-F4F4425CF544}"/>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50</a:t>
            </a:fld>
            <a:endParaRPr/>
          </a:p>
        </p:txBody>
      </p:sp>
      <p:grpSp>
        <p:nvGrpSpPr>
          <p:cNvPr id="2" name="Google Shape;597;p17">
            <a:extLst>
              <a:ext uri="{FF2B5EF4-FFF2-40B4-BE49-F238E27FC236}">
                <a16:creationId xmlns:a16="http://schemas.microsoft.com/office/drawing/2014/main" id="{A81C41C5-EBE3-6E87-D577-D78AEA559B7B}"/>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44440D88-19BD-C8B8-2882-ADB14D3CA329}"/>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F0841BE1-D001-4AF6-D401-31529BAA8C93}"/>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07844170-4C46-80AB-7465-2859F13FB15E}"/>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458300E9-A629-D6B6-6BFC-9413B1872FB0}"/>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C0E8923D-85FB-4B39-F8DF-6DA01B87C7F3}"/>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9D0C69A3-7AA5-6638-6EDA-0DA272937293}"/>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8CD88B0E-8D60-1793-863B-99F7F6C15AE4}"/>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65F781AE-5CEF-C4E3-A096-6E4925EE6D36}"/>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4DA7F2FB-AE06-0878-306A-5CE7B9052D9E}"/>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D8DF3A40-BF0F-5E35-3AD7-2213B3EA4E50}"/>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7002B8FD-0C28-0D12-20A5-5A58502F7F92}"/>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DA1024FD-EEBB-4D19-146E-5436EA675FBB}"/>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2F3B8462-D591-B67B-1167-673061C1EF21}"/>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C2F7C968-874B-73C1-9090-0563B9CE6DB9}"/>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29EDD91C-E1D6-2F8A-61E0-50BC3A1AA3DE}"/>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0A1D9097-64FF-CD71-06C6-6115EEE983DE}"/>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2BAD6F97-C971-6DE3-79AF-AECCC8E52930}"/>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0D6BAEDC-EF0F-E3A9-C15F-CF1EB56C66EA}"/>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BC2EBF80-DC4A-38CB-74C6-98DD2D1FCA0E}"/>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69700D70-3B16-75C3-32AC-6249E4754367}"/>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5BC8364C-E79B-9592-3087-E186248DB291}"/>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B3BBA569-4C7F-3CFF-2B17-61E607334A8C}"/>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F4F10B35-7CEC-4FE3-550B-FF6348C2F0C8}"/>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DF2D3EDE-C162-0CC3-35B3-69848A04568A}"/>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E4DE62B9-0468-C842-9618-99D612C6ECAD}"/>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1CFE0F02-63E8-E701-7D29-152FF4B322AE}"/>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A7C4E8FC-8087-93D2-3DDC-A668351FBF36}"/>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0EE559D9-5F17-4866-55F4-F48C2E736661}"/>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C14041A0-DA81-6136-E243-CE1CFFB9AAFC}"/>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E346A430-957F-AFE3-A212-5BF25FD7800C}"/>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69A6E6CB-EFFE-1665-88D0-C63D8D13BCAB}"/>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CA901AE1-7249-F38A-2960-A99080C7BB91}"/>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16EBE9CF-5A63-6767-30DD-4840C4060DB7}"/>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7CEE959B-5F12-91CB-8454-4D75EDB90B99}"/>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99F72A2A-2208-357A-2463-66739541659C}"/>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F7E8EBC9-AAE5-1F8C-8796-A72A6B7E8FFA}"/>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608942F0-3764-1043-2393-3AAABFC015CC}"/>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8DA6B61E-5E1A-DC43-3EB6-4603896CA8BE}"/>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83797709-09F5-2376-E51A-8565EB1E5A3D}"/>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302E9798-555F-3A45-4AC5-BCDCE13179C0}"/>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0EDAB7E4-C915-F191-07CF-13040A6AD997}"/>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8D5AF6B8-148B-65C3-A9BB-6B9D5C959B15}"/>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3B4FAA19-DB7D-B64E-BAF1-834AF4C6F770}"/>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53613334-5D6F-C14E-4CE5-ED711612F425}"/>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E977C780-E677-3629-1A5E-50976F152501}"/>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AA72AEF7-6F21-AA5E-31B6-22E154B86E98}"/>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09FDCC50-56F7-70CC-6EE4-8B027C780199}"/>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12BF3B3A-0E22-FA70-010C-1A00F2DD7331}"/>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D339F954-8027-AEB0-2B46-254C7E68AB03}"/>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CD8507E7-41B7-99EC-18D1-F36FA37B8DB7}"/>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F1D8105D-4DDC-327D-B0B0-20A91CAC7CB5}"/>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CF217940-2B7F-F8B7-570E-1B4E48317EDF}"/>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31326C73-F815-C031-54AF-3B1806A3946E}"/>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7613E3BF-488C-7533-1F85-5AE82BDA525F}"/>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A409A558-6826-75D0-C9FB-D1AEAB09D03C}"/>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957D8E29-0002-F428-1996-8ACE1AED80DF}"/>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C46125AB-1944-46A0-2219-53C9C59476FB}"/>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F2499D93-9C6A-975C-AA20-09DA39CCBE3B}"/>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4F2A1F16-27CB-F9BC-DCFF-A8E6B3A37E11}"/>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F3B449DA-692B-938B-DE0E-51BBB480605C}"/>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B574767C-681F-AA07-3BFC-4575FE32B971}"/>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98B8031B-ABA4-840E-CF92-BF1CEC65AEE1}"/>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F9E00209-1013-FA54-3E21-C2F4FB2328B6}"/>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E8BE18EA-D277-C0DB-5CB2-4913A43BF834}"/>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0A95A4F1-DBD2-0176-0F2F-642B5863BD8D}"/>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8214991A-9154-EE9E-C018-CD89BE744E58}"/>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88E5446A-4192-2273-2148-6B6181D1C46B}"/>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C566EA94-056F-868E-BDE3-CD189D31F5A9}"/>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0943670E-4C40-E7BB-0A41-D925A5240EB1}"/>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75E4F5A7-C89F-F349-0BD6-6E8501DCA4D3}"/>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09CCF0A6-B264-076F-4CA9-0154CA78EE80}"/>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68F7CB82-FD9E-D600-A98A-634F418340CD}"/>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356E748B-0C4A-510E-86B2-AD0CFAF12FC4}"/>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57F9BFB3-E886-1AC3-4A4F-768E23967419}"/>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4DFE465D-D21A-2D6C-666D-F1ACD03B7BA0}"/>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F1D40FF3-CD2E-CC56-BEC9-BE462FF2B331}"/>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A1412EF4-EBD2-93C4-A84D-BA16CD186710}"/>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50B50A46-2CA5-24C0-D436-006E7100F17B}"/>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182C74F7-6DBA-96D5-15CC-78B3409C72F3}"/>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83BAB934-491A-4FC6-FCC9-D2151A164CE7}"/>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1741C104-861B-A6FA-193C-A74A3CBCE22C}"/>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DA0B0880-6100-5BCC-CFF3-D2A1F0DFD7FB}"/>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D53A2812-4293-5997-3117-0B78D1384A44}"/>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F76B0ABA-446D-95DD-F35E-350D8E5E5BF8}"/>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905A5AAD-A051-9DDB-EFA4-62D919BF1425}"/>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434337EE-7A19-9A1C-8C30-B0FE2ADDF089}"/>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8740D8E3-3F4D-7DA5-4A93-D692300DD23B}"/>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8E29DE06-983E-D35E-884D-4ACBBC5C8B1E}"/>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E5248EAC-5CDB-BD05-996C-10B9E0D84257}"/>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6D2140C7-F074-5222-5603-1A014D9D121B}"/>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E7D1F355-9A9C-CB61-D434-AA098119F247}"/>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215B2CA4-D30B-E678-3B76-7380D734A4B7}"/>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1365E044-7E6A-9347-707A-3E3770CC67D7}"/>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AF0DDB63-62AB-EDC3-1D43-FB120473DEB7}"/>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CFAE1538-9E52-3035-6DD5-0BFD73EE7EFB}"/>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B786B696-B558-23A5-AFAF-0D4A8765E34D}"/>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179681C8-1D7D-6CFE-735B-98A3AA907D34}"/>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DE0BF508-7C22-CFBA-3ED3-EC5EACE9D9B2}"/>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4ECF7227-8DE1-63DA-FB65-45758CC6BB4F}"/>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B15D4328-BCF3-40E0-9FF6-70768EBC96EE}"/>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0590FFB4-8EFB-E978-C14A-1EE6D4FB0A33}"/>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54B3C820-0AD8-0D52-E87B-49E620605AA9}"/>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D40519B6-9B73-C03A-0731-240912C1FBB2}"/>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A5099AAC-27BD-9F62-3ACD-F2ED4A0E6079}"/>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8B1CA060-0414-6705-E50B-A0BF3282DD5E}"/>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2EADA2FE-325E-9254-4EE4-6426099F462F}"/>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6EDF4979-4C6F-764A-B451-B4589775E97D}"/>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C5A092A6-1FD9-1F3B-3BE7-61F4CC107572}"/>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868C120F-F58F-4218-7B83-8D9FC10F4FF0}"/>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34F7EABD-36C8-A0D4-377A-9F66A52B5466}"/>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19B76CA7-B2CA-171C-1D95-E560CE33FDF7}"/>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861A0DAF-4BC4-D96C-3FBA-AD188B863B37}"/>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612FCEE0-3E12-49CC-61C6-25192A71A434}"/>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8B81EDE3-63BC-7379-956B-83BD7ACF3524}"/>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93112536-4499-505D-AB5A-E6433ED0E436}"/>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591BF29F-4CC5-C8F6-9081-EABCABD57EB0}"/>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5F146586-499D-91DC-3C5C-626759A2777B}"/>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89620824-1E7A-301A-BB61-8D8AA8C8D10A}"/>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4599921B-4DFB-50B5-473D-500A4C15E274}"/>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1CA22AB2-2344-24A6-7784-5ADCF69E9956}"/>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BC1EF3A2-F4C8-F35D-5655-CFDA030A3F33}"/>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B0897250-D3A0-8EB0-C22E-07C0B8ADA38C}"/>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5F105590-82CD-56FB-C5B4-C6D1B7905F5B}"/>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A951DF7A-3500-809F-917F-84B66D04320B}"/>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47F7284E-E7B4-989C-3CBE-9BE8AE566274}"/>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386AEB49-3A1B-6D44-0432-726E7BA6A8F3}"/>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0833DD79-8917-BD56-473A-C21A063ACDA3}"/>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B54009E0-B857-2BCE-0372-B8CE3A873621}"/>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846CBC36-3F66-023E-EBC0-E7D407197BB0}"/>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54ADCD33-63BD-BC47-3B46-D11D84007617}"/>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C022D9FE-4C8D-9702-50DA-B33A8EC24E65}"/>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6991D3E4-A6EB-2FA8-C310-11C4DF92DF26}"/>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825DCBAE-2C00-C465-070D-E84A47971787}"/>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B3B15757-999E-5545-E1C2-C34F25234AF6}"/>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ABA629F5-91B6-5E16-C36B-06E183775F21}"/>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5641A90C-D2A4-F428-02E3-0132599844C5}"/>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AADA1866-80A0-F01E-40AF-A35F0243DA31}"/>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1236B595-D2FC-4CE1-68F3-9DBB356139ED}"/>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D2EFE8B2-FC09-2469-2FBC-F8408C9E37CA}"/>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BD9D9021-E573-17D4-47CC-296FCBDFC5F7}"/>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93052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28203EB4-AA8A-4358-CA78-703396EDA5F7}"/>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BF922C02-44BB-135F-BE03-AF1BF84C0E5F}"/>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dirty="0"/>
              <a:t>Personas in prompts</a:t>
            </a:r>
          </a:p>
        </p:txBody>
      </p:sp>
      <p:sp>
        <p:nvSpPr>
          <p:cNvPr id="595" name="Google Shape;595;p17">
            <a:extLst>
              <a:ext uri="{FF2B5EF4-FFF2-40B4-BE49-F238E27FC236}">
                <a16:creationId xmlns:a16="http://schemas.microsoft.com/office/drawing/2014/main" id="{089958AA-4D63-6C6B-551C-357EC83DD380}"/>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dirty="0"/>
              <a:t>If you're setting up system behavior: Use </a:t>
            </a:r>
            <a:r>
              <a:rPr lang="en-US" b="1" dirty="0"/>
              <a:t>system</a:t>
            </a:r>
            <a:r>
              <a:rPr lang="en-US" dirty="0"/>
              <a:t> to define rules and context.</a:t>
            </a:r>
          </a:p>
          <a:p>
            <a:r>
              <a:rPr lang="en-US" dirty="0"/>
              <a:t>If you're inputting a prompt as a user: Use </a:t>
            </a:r>
            <a:r>
              <a:rPr lang="en-US" b="1" dirty="0"/>
              <a:t>user</a:t>
            </a:r>
            <a:r>
              <a:rPr lang="en-US" dirty="0"/>
              <a:t>.</a:t>
            </a:r>
          </a:p>
          <a:p>
            <a:r>
              <a:rPr lang="en-US" dirty="0"/>
              <a:t>If you're scripting or handling an AI response: Use </a:t>
            </a:r>
            <a:r>
              <a:rPr lang="en-US" b="1" dirty="0"/>
              <a:t>assistant</a:t>
            </a:r>
            <a:r>
              <a:rPr lang="en-US" dirty="0"/>
              <a:t> (or </a:t>
            </a:r>
            <a:r>
              <a:rPr lang="en-US" b="1" dirty="0"/>
              <a:t>bot</a:t>
            </a:r>
            <a:r>
              <a:rPr lang="en-US" dirty="0"/>
              <a:t> if explicitly needed).</a:t>
            </a:r>
          </a:p>
          <a:p>
            <a:r>
              <a:rPr lang="en-US" dirty="0"/>
              <a:t>Correctly defining these roles, ensures smooth interactions and maintains clear distinctions between inputs, instructions, and AI outputs. </a:t>
            </a:r>
          </a:p>
          <a:p>
            <a:r>
              <a:rPr lang="en-US" dirty="0"/>
              <a:t>It's crucial to structure interactions based on these roles for consistency and reliability.</a:t>
            </a:r>
          </a:p>
        </p:txBody>
      </p:sp>
      <p:sp>
        <p:nvSpPr>
          <p:cNvPr id="596" name="Google Shape;596;p17">
            <a:extLst>
              <a:ext uri="{FF2B5EF4-FFF2-40B4-BE49-F238E27FC236}">
                <a16:creationId xmlns:a16="http://schemas.microsoft.com/office/drawing/2014/main" id="{2156AB25-CB92-A97F-3A88-8C45C3A14677}"/>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51</a:t>
            </a:fld>
            <a:endParaRPr/>
          </a:p>
        </p:txBody>
      </p:sp>
      <p:grpSp>
        <p:nvGrpSpPr>
          <p:cNvPr id="2" name="Google Shape;597;p17">
            <a:extLst>
              <a:ext uri="{FF2B5EF4-FFF2-40B4-BE49-F238E27FC236}">
                <a16:creationId xmlns:a16="http://schemas.microsoft.com/office/drawing/2014/main" id="{E93EB1F2-CCDE-9318-F0E8-D09A7AA8E3E0}"/>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9FF44BAC-A3AC-935C-7643-D8AD2163E7FA}"/>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AD884541-2A08-5828-FAFC-905C2DE3EEDD}"/>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298630CC-0526-8C57-6F6A-CEE9187BD5B0}"/>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2BAA708E-BAA8-5EF5-41B6-16435CEC0828}"/>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8794DF0E-AE6A-5182-124F-F04ADAF88014}"/>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E8EC52AE-908A-2A23-793C-C1CAE7A86B30}"/>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9BAAF720-656A-9B0A-5BFF-94379021B3EA}"/>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87A09502-F7CF-172C-ABE7-F1C262228C1E}"/>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DFFA3D08-20EA-4917-2483-FC0F2CBB7C12}"/>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892F4B38-DD80-CB37-85ED-ED6384C4406B}"/>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FCDD532F-AEBD-665E-EBDC-DB89069E0606}"/>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AED6408D-27D7-BD3D-6D16-7CB2DB33E7E4}"/>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97608CBD-A32C-15B2-18BB-D6DDF9D31ADE}"/>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D51EFDE7-529D-7BA0-E456-1966F6D2B30C}"/>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96211A8B-1637-66B0-5562-70304918185B}"/>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1FB0C58E-6278-39F7-2CA2-E61A0832997A}"/>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75627B55-6D3E-2429-5A06-852BFE9E9880}"/>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CFAACAFE-3CE6-7787-C05E-5D0C3D54F2CD}"/>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C588C1F3-16FE-7E83-7152-CDF35261425C}"/>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A808E797-EE8A-29EC-4BB6-3A5D8567AB09}"/>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331E543C-E574-662D-497E-E38351DBC31E}"/>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0947F023-E29B-33B9-A3A5-C62E18F7A238}"/>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D0D2CCC2-B9B5-F98B-50F9-F3A4C55B9386}"/>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75E06120-2E14-05D2-6269-0C1F46003256}"/>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2D29A9A6-DEF4-ED34-8629-9E09870E7DA4}"/>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58427C21-DD40-3C6F-455E-3C8164408FEE}"/>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9EF1D53A-1BEC-B84E-FD95-ADCC10177C09}"/>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DE8DC6DE-2134-586C-E8DA-D602989635EA}"/>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8C16CE04-14BD-1E49-93E1-950A9B4F6FFC}"/>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7DDAC374-D2FD-36FC-1AAC-B2EAFD738D85}"/>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74FB11D2-1513-DFD6-630E-374763792729}"/>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CEF05748-A204-72BC-7835-A90F3E8B8A40}"/>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ADADC0F0-9303-FCE5-C867-1284AFC93DD2}"/>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256BC6D6-8C68-9FBA-4C1F-D4952FE64390}"/>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0D1E8115-62F7-3872-7A15-7B5F2780083D}"/>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A027FD5E-F9B6-78D8-6765-05F8661BBD7F}"/>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9302B95B-5F65-DB7F-8580-BB00D9002CAC}"/>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09D36717-DA60-53A3-26ED-CB7B5720A7A5}"/>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4A8E5CCA-4018-A505-8B69-D04624E3B07C}"/>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DB15C56A-3B97-4EFE-65A8-090BB64877B1}"/>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69296D50-23AE-6A8C-D77C-742416AA2FBE}"/>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0AADFB27-31AE-74A0-4A8A-C1773B809309}"/>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FB286C53-B5C8-3CF6-CDFA-912B5E6DD673}"/>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00EC670F-C83D-08EF-6AAF-8DADAE8586FA}"/>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73FD6108-C5FF-8ADC-579F-1F2235BE56BC}"/>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BB556391-942F-FC22-2683-ED7889FB6612}"/>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867B1042-B9CE-50AD-1FAE-F7244B4B45D2}"/>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FB3B2000-8601-D406-F8AC-978FD967BA0C}"/>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4A93A809-7425-64E7-3BE4-B3163DC81B4D}"/>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A054E91C-CE58-9AD8-7C89-7689FC3674DC}"/>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8BC8FABD-C328-38A7-FFA1-091440E7E9D5}"/>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D9884EF3-74EB-BC88-A4B2-4DEB295BD925}"/>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46FE8E6B-E45D-E160-38FA-377DFCF6535F}"/>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59EF95C5-72F7-68FA-63BE-F53353604F1E}"/>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DFABB191-443F-FA2A-4457-74877618656D}"/>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3A365ABE-20EE-53B5-422C-B8B820CAF47B}"/>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5A77E2F9-986E-47D2-88D1-6054E69BAFC0}"/>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6C5AA49B-ACE6-AD50-D2B6-8935ED63F827}"/>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E7E025C1-C01C-2BB0-CAB3-9D9B4EDF8BF5}"/>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ECB24EE4-03D3-448A-53F7-5AD68AFEEA19}"/>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9613B24D-5F73-F556-F6DC-11269F87AE6E}"/>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9FADFACD-C413-6081-04E3-EF7FEE5DCFF2}"/>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55251D1A-3D91-E9AA-B24B-771B81321779}"/>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3F6D1718-4C7E-01C8-B2BA-57E4954AC849}"/>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6AB0AB90-4381-CB44-A96F-A321517F3B5B}"/>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79550BA2-A378-FC22-6BCC-21A3EA01D508}"/>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82543ED6-73E4-9DB7-902A-EF8630B2D968}"/>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30ADCF02-383A-5BE5-6354-3981825EA966}"/>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28783747-FBBB-596F-7183-415E9D49D6AD}"/>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23E0D043-B489-ADA3-2F88-2B79296DAEFF}"/>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7DF57016-22FE-E211-1DC2-CD0FFB1044B4}"/>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1B53D518-666F-CE41-4CA2-A74287FF4CF0}"/>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476BB30B-FDC1-56E7-477F-A5F057EB0B8A}"/>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A4DC9837-69B1-8D1A-8F1F-B189DE0631DD}"/>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C592FBEA-FA15-0A09-7431-560C741B097F}"/>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6245F738-E286-6AAE-5E30-82249F1DB600}"/>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ABD324F6-8244-1395-D4A0-F09B3FC35AB5}"/>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AFF89576-BEC7-C438-141E-D2ECE3E037A6}"/>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65605C2F-36F5-2CC8-EBB0-511B073AAB82}"/>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8D1C2812-383F-D584-7915-90BBDD3F8CA6}"/>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98D1F8B7-9081-3FF8-939B-87551069CE45}"/>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D529B8D1-ACA7-6A59-5153-8B9CD7F20439}"/>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3EB4096B-2827-8F9C-DA50-4E72EDCA66EA}"/>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57627A5E-BBE4-D312-6E0A-0373241919B8}"/>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D45DA5E5-F54A-C7D3-7006-A407B408624D}"/>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A01AFBEC-9692-E134-0F30-D7A8FE4AAA9B}"/>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E49B7DE4-169E-F31A-6A86-5016B5368836}"/>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6FFA3545-EFF5-8283-186F-AE2B82D00657}"/>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81BFD1A0-0F4F-B384-BC2E-A6E644A39B79}"/>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690FED7D-DAF7-0E29-024B-EBF5D1570361}"/>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03C4D00D-927E-8408-CCFB-DB465198DD3B}"/>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55EB10AA-29E0-B97F-EA7F-29D7B0A33865}"/>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D64BE4E4-DD5F-6652-0C2C-B30E930CC367}"/>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F1CC2D3D-6BD6-5D32-AB23-7FD0238B1539}"/>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6ACA8860-39D3-5DBB-24EE-0FE261C71EEA}"/>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CFE3787F-ED50-DAE2-DF29-5C6D11A8CDAB}"/>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24F95C56-E2D2-B4D6-B733-B5EE34A44B48}"/>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D8C4424E-5305-3CC5-992E-146A3D5E4B2F}"/>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57F4F9BC-3049-D161-0241-54DD73494A57}"/>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ECDACC59-C895-3C7C-8676-C6C6986B1035}"/>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BEF7DEB6-D1B1-9222-9ADA-6A0F461772A9}"/>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9BBC7FD0-2179-E7EE-196F-4848B8260D7A}"/>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0E901F98-FA5B-2653-13B7-6C78F5AB8C9A}"/>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75996D6A-F117-E3B6-83B1-F58936848F28}"/>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10D91B81-C34C-7F9C-4265-9724E3E7DEAF}"/>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68413AB5-5AC3-070B-B172-1BB4F4B8E6C6}"/>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130DD37A-FF24-586E-7C9C-326DAACEF16F}"/>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3DF02B58-91E8-41A5-BD3D-59CF46B55077}"/>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A7308A35-C973-23FA-A4DB-0E711D569A04}"/>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611B06B9-5DCE-6A52-01F8-6879A1E81924}"/>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B8A498B6-A6AD-77A2-9151-DFBE7D272F42}"/>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C140EE98-F7FB-4AB0-8CDB-D69A9286706E}"/>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8CF8F59B-E72C-7274-CE62-7ECBBC809358}"/>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FF18CAEF-2530-2FF8-EBCC-3CDB7A885D3A}"/>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556A9899-F7AA-5457-C6E2-81355D101EF4}"/>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AC3B75E1-6CC3-E27D-F697-CD1ECB254B31}"/>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70D4BAF9-E5DF-4FBD-F59D-AFA6DAB87141}"/>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7FC8B14D-0E49-6032-94BA-6BD88BB43C84}"/>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0FF5CD19-AA71-ABD2-B570-9D0F30D57B22}"/>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F9EA552D-4AEB-3550-B582-7624BF6D372F}"/>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065F6B2C-702D-7CCB-EFF9-D7DBF82DFF53}"/>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3E5BA956-160E-7859-CBDA-6491CA5447E7}"/>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36667593-A5B2-9CA3-F6A8-B8AD00DD0254}"/>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50DDFAD1-2552-ECD2-172D-4F0CAF71D629}"/>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07DE8426-2D77-A70B-FFA4-65AF8D5CA0A7}"/>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BAF6F21A-194A-757A-D1A7-DB4115D3077D}"/>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1C348779-B775-741F-C4B3-B539D054803F}"/>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2AABC452-10F2-D904-4CA6-D88DB0A69BEA}"/>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BBCD75CF-2D90-1246-A9C7-EE8A80469096}"/>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7D012B08-AB94-0894-E7DB-1051DB6D1FAF}"/>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3EC0766E-52E5-40D7-AE39-87EB6A5C9F79}"/>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281A2E6D-2DD2-BC2C-F5FA-F453605F9835}"/>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2F74FDA7-243D-C9C6-3670-DD48F01EC9AB}"/>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5368A4CB-6DDA-8DBA-66AA-A5A74EF5EF66}"/>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D1EAE39C-C692-4653-9A59-7CFB74151E74}"/>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D6D7666A-6B9F-D010-32BD-BEB392D2ED23}"/>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0A5A4B6A-746A-13FE-BD4F-CB53C533DE91}"/>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80592DC8-5029-843F-9A3E-63FE9022D6F5}"/>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0463E6D8-B6B0-431F-9F9E-75A637F5CD4A}"/>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2126C213-66E8-1EE4-5B2A-3BACBE1EE5D9}"/>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85984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90C0A9FB-384E-71C0-527A-7201376198E7}"/>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A2F301DC-C4DE-487A-3C81-4FEBC2AD29B2}"/>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Saving prompts to files</a:t>
            </a:r>
          </a:p>
        </p:txBody>
      </p:sp>
      <p:sp>
        <p:nvSpPr>
          <p:cNvPr id="595" name="Google Shape;595;p17">
            <a:extLst>
              <a:ext uri="{FF2B5EF4-FFF2-40B4-BE49-F238E27FC236}">
                <a16:creationId xmlns:a16="http://schemas.microsoft.com/office/drawing/2014/main" id="{395CD978-D0BC-D39F-C2E5-5DCA8657C202}"/>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Organizing your prompts into separate files and importing them into the kernel is useful for larger applications. </a:t>
            </a:r>
          </a:p>
          <a:p>
            <a:r>
              <a:rPr lang="en-US"/>
              <a:t>This is like the way built in plugins are used. </a:t>
            </a:r>
          </a:p>
          <a:p>
            <a:r>
              <a:rPr lang="en-US"/>
              <a:t>To create your own prompt plugins, a best practice is to create separate folders for your prompts.</a:t>
            </a:r>
          </a:p>
          <a:p>
            <a:r>
              <a:rPr lang="en-US"/>
              <a:t>To create a semantic plugin, you need a folder containing two files: </a:t>
            </a:r>
          </a:p>
          <a:p>
            <a:pPr lvl="1"/>
            <a:r>
              <a:rPr lang="en-US"/>
              <a:t>a skprompt.txt file and </a:t>
            </a:r>
          </a:p>
          <a:p>
            <a:pPr lvl="1"/>
            <a:r>
              <a:rPr lang="en-US"/>
              <a:t>a </a:t>
            </a:r>
            <a:r>
              <a:rPr lang="en-US" err="1"/>
              <a:t>config.json</a:t>
            </a:r>
            <a:r>
              <a:rPr lang="en-US"/>
              <a:t> file. </a:t>
            </a:r>
            <a:br>
              <a:rPr lang="en-US"/>
            </a:br>
            <a:endParaRPr lang="en-US"/>
          </a:p>
          <a:p>
            <a:br>
              <a:rPr lang="en-US"/>
            </a:br>
            <a:endParaRPr lang="en-US"/>
          </a:p>
        </p:txBody>
      </p:sp>
      <p:sp>
        <p:nvSpPr>
          <p:cNvPr id="596" name="Google Shape;596;p17">
            <a:extLst>
              <a:ext uri="{FF2B5EF4-FFF2-40B4-BE49-F238E27FC236}">
                <a16:creationId xmlns:a16="http://schemas.microsoft.com/office/drawing/2014/main" id="{B3EDF550-05D2-4631-5125-4B7B7F8512BD}"/>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52</a:t>
            </a:fld>
            <a:endParaRPr/>
          </a:p>
        </p:txBody>
      </p:sp>
      <p:grpSp>
        <p:nvGrpSpPr>
          <p:cNvPr id="2" name="Google Shape;597;p17">
            <a:extLst>
              <a:ext uri="{FF2B5EF4-FFF2-40B4-BE49-F238E27FC236}">
                <a16:creationId xmlns:a16="http://schemas.microsoft.com/office/drawing/2014/main" id="{E12D577B-ED4C-CAE1-7350-DB55E3250934}"/>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1A2BB3A3-6C30-9567-268C-E4FCE42A234E}"/>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2A3ACD42-8165-4EF6-B885-5C2E337F4E62}"/>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DE93E311-E8B4-57BD-A457-4F39F701C115}"/>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A8A92056-71B8-E290-B1D1-E575B5F01049}"/>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2565665B-0446-A712-7107-7E2EE96E2479}"/>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AECA51A5-7E67-A805-1502-D92CAC3EC384}"/>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4C3D3405-F416-A980-7674-F9A6DCA7A54B}"/>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E768B169-35CF-487D-FEFA-65E7714E01F5}"/>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CB6A1B37-A4A1-50FB-07A8-FF9CF48777B3}"/>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E0060959-6F46-A827-909F-731532271099}"/>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0433CB6B-A73C-BD16-B232-A2FED96D380C}"/>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BABD68CA-C847-A47B-2C24-2D851A1CDF3E}"/>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195B2D62-4842-6E95-7FA3-E292B3C700C2}"/>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4E12B8E9-8458-ACB7-8E3B-C259F40DB8A7}"/>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E436EEC9-20C6-CC9D-AF84-42931B93F9D1}"/>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156A2070-4357-0F0B-C869-BBF26919200C}"/>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3AC920FF-15BB-19A1-CEB7-04F0688C3BC9}"/>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8AF215D0-F425-02DE-C030-038EC1C207B7}"/>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CA2BA161-FC2D-FEF5-D80C-8A9AE03868D7}"/>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16726EF5-0F89-FF3B-183D-F741E93DCF80}"/>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356374A1-C17A-97F6-E5BC-E7791EC91A33}"/>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F315FBBA-10F6-2C2F-D8F4-D4132873A00C}"/>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51C25361-D86A-7A7F-CE1A-2BBE41EC3EA3}"/>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07E478CB-09D9-8C24-4DDC-B4F4290AB103}"/>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77406308-BF3D-0A03-FEA3-46F72F033671}"/>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E2AA3BE7-A22A-E581-22A2-B865DEEC93F8}"/>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50C8A990-8E05-CC83-BAF5-440B1CCBB9A0}"/>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B9173687-A78C-B7EB-F55D-2610A424E95E}"/>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D52CB04D-9843-E6D5-21E3-5E0E8FDDDC69}"/>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B4F98A2F-E0B6-09A1-451C-F703D9548073}"/>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A982B24C-697A-0D46-97F4-E572AE7B6BAF}"/>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06CE66FB-B414-07CC-58D9-967E4671397C}"/>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34752109-2CA2-34F1-7965-CE0655341F1F}"/>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CA2DC8FC-43CA-7FDF-7951-BAE4323EF684}"/>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95F6D492-829C-2C32-70D8-F719057892AC}"/>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EE14305A-EB68-A44A-D299-92C882DE80B2}"/>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906566A2-40F7-DA82-4B5B-76C8647DD14E}"/>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4B14B6BD-19E2-B611-55AD-AED5CA880EE1}"/>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DB65DEBF-A400-081D-3E84-778BB685F78F}"/>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A3E4CA20-C54A-56E3-D25B-1200412CB48D}"/>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7ADF7EA8-00C1-7549-3BA3-65692E9CA463}"/>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D5493722-2E81-3180-5D6F-7B0A96776C08}"/>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9B16AE28-D164-8CBB-6D4A-AAB453CFBF39}"/>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77AA7F6D-D975-4FC4-642E-4DBE8B42F580}"/>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CB5084E9-9F03-8BE5-C063-E74964861570}"/>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1241160D-BBFB-DB47-3E55-2249AFA32655}"/>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9C3E969F-1C32-B33D-5C34-AF1C8523FB9C}"/>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DF74FA91-80E4-7A1E-AA5E-7AD071A7A88D}"/>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453731ED-0380-3ADF-547D-931ECDB85ABD}"/>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E4564327-2EE8-06CF-5288-75D2D14C9193}"/>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82D29D94-D98C-17A6-2260-1FAF377B31BA}"/>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2E698C0E-D38E-C713-4F10-4F49AFA06BE7}"/>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DCBFA4A7-D076-3F69-0A0B-599224E7FB35}"/>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90F538FE-2EDB-3040-28B3-7862ED5DD62C}"/>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A78BF11E-0669-5020-CFC3-2923A2D7707D}"/>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E304E135-42B6-A57F-A831-AB26314746AF}"/>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C9498A0E-2626-5657-CA3F-37C68DEA44CC}"/>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2DFF20FA-AF20-9A2C-B072-261FC953BABE}"/>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54F9E736-076A-1F3E-0DE8-C6D71431BCB1}"/>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6833ED62-1367-8F89-42D1-A39F3914D3BA}"/>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068A8B30-220A-8A0C-22D1-EABDE2D67EC9}"/>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D83FF24A-AA52-7137-3541-8D0719EAB179}"/>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62C47080-6878-8616-6A4F-B425D35F7441}"/>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490AC3ED-4EF8-6964-5AA3-8D8FFB26D7F8}"/>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A3D318ED-7B5E-7E37-0051-F84F9DAF7CFB}"/>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9C43292B-6F71-50CD-E0C6-9BF6F7C2B122}"/>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BE657E6A-8752-2ED0-F1E0-A153C56B97C7}"/>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AA6D9913-48A2-536E-4131-5C3871BB02C1}"/>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0CD932EF-0D0A-B74F-82C0-BB5FE8DDBE05}"/>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F97DFD77-05DB-37D7-E4B4-06A1C214C996}"/>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E0D5CC57-A794-2E0A-F733-B7B115A334B1}"/>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9DB9EB33-1B1E-DC63-D565-0AC02E29E1F2}"/>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1A81AD13-834C-86DD-5F15-638D5E90E1D0}"/>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ADB74410-2DDF-F1F6-7B6D-C2DC45D5A92B}"/>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8F4D5DBD-387A-4067-1796-958CFB3AE5E5}"/>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71AAD3A4-6E8B-63E1-8897-B4A18FE48531}"/>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33E37299-6F6C-90B9-CFBC-5AFD110A4B75}"/>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FAB12489-E7AC-604C-5178-1A03ABB3F722}"/>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80A216AA-79FD-809E-49FA-00B987EFA656}"/>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8CFEEA3C-B643-1332-F19A-A3989785BA52}"/>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617356C6-8E15-5004-D8A6-21AFCF808FB5}"/>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EDAD5E14-86BD-8336-5314-CC32A3B4EC7F}"/>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C93C396E-909F-4DF7-F308-6A2328999106}"/>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9A95A46C-F1B4-2005-C5AB-5EA544F14937}"/>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0607BD0F-D432-0FA5-B060-534CA537E702}"/>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11843C04-2A12-7D79-5ACC-8EF0D182FEDF}"/>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88802499-B6DD-A676-B61D-CDA2D6774CD3}"/>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69D0CE62-9A95-C6C9-01C7-819AD250DB23}"/>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30F6027E-46A5-0E3D-B84C-53BCBBA4F24B}"/>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56D6432D-2CEF-A20A-899E-38873387206C}"/>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2C4EFA20-70B6-0126-7B78-2098E29FB708}"/>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016A35C1-6EFE-0E3C-DAC5-D3E50D0772D2}"/>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D9545B7E-B83F-3015-415C-928285AB15AA}"/>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476272F9-E2DB-F3EC-D19D-D3411F3764C9}"/>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546E24CA-4AD5-EB0B-C944-D590F684F321}"/>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D92C1902-2B90-1C4C-7F76-5412F61A3846}"/>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395E597A-900A-F42D-8F20-16CF2F784021}"/>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B578C27E-3334-B183-3F3F-D40B5D72EFCC}"/>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5724D3AB-0A7C-4C08-A5A1-1E42B7BEB9BF}"/>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FB7DDF5B-A1BC-1DCA-9A0E-F6290F7BAF81}"/>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00F9EF64-7C41-D3AA-340D-D255A735B27B}"/>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6845F755-36FD-378E-4F7E-F4265DEA6908}"/>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0602851B-D754-9525-C774-51368904376C}"/>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CE948F09-0AA0-D8A0-D792-DBB4EA652DC7}"/>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EEA7B3C8-8A70-8F68-134C-3D2800664D4D}"/>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545E48BE-ABE0-8F7E-633A-3F8D23D84196}"/>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C04FDAEE-34FF-67DB-BB28-09C5DFD43C5F}"/>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CB8D2559-8386-5882-ACAD-D353200DE089}"/>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7C3287F3-5912-9655-53FE-90AFF1C51223}"/>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D6DD6E93-4FB3-5F21-9484-3350969F6812}"/>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5E56EF04-ED9D-17FB-B99D-A094E54D30BD}"/>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734AB86A-13FD-99CA-CF0E-604DF8D293F8}"/>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A0A4B7C9-A4A5-ACD2-96D7-25D1738C8759}"/>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07FD6DA7-CA3D-95F5-86D1-B36DF281E173}"/>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C2FD2A38-7E4A-FAED-9BAA-2C5816B5C761}"/>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E2E65387-598F-01F9-D809-1749C349DCB1}"/>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BB83BED1-3F05-CC11-32A8-C25460019E2D}"/>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BD98EA84-B9AE-BD6C-FE0D-06130B8155F9}"/>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B39B3918-B4F0-EA27-F3AC-33D4D294EA74}"/>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BCC7497C-63AE-B4FE-2404-9B0E637A299C}"/>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5C0B046C-2969-775E-A9FA-E05BC3F234C6}"/>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E329715B-4987-E692-F064-024D45CA89FC}"/>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85553108-6941-2F64-4750-6BCC052FCEF9}"/>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45F72FA7-1175-423F-A2FB-65556F941870}"/>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79FB0B16-CE5C-D8FE-C8EC-EE428882B538}"/>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8FFF986C-2364-2958-8125-188613F191CC}"/>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364FB547-1B67-3D37-AC12-13F7F155B2AD}"/>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7AA53A5E-F46C-F09A-EFA9-BEF4AFF248AC}"/>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37C49525-A9B9-9469-247A-C72EB0888895}"/>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2870BBFD-4B33-94F1-9681-4BB002E62741}"/>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779876C3-2DB7-CF5E-4888-0F08BEC2AFE7}"/>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155E5F0D-B5A0-769D-1C2A-48861A0482B0}"/>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BA2043EA-7F50-E027-0532-1C34EAB98332}"/>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1F4E9AC0-5695-0912-1F01-DB8241A7E228}"/>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EBBB9647-CDF7-1C7F-F11A-8A674D8D2584}"/>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19610B45-6550-D813-7264-B37D5FC8463D}"/>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E6FE3977-7E76-D2B1-F5A2-D657DCAC6C9C}"/>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5D903137-D479-29FF-C286-26ED84836345}"/>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917FC3C2-E200-149C-BDF3-709D6477B929}"/>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5EDEB772-A4BB-1B53-D693-B32EF76623BB}"/>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19890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6" end="6"/>
                                            </p:txEl>
                                          </p:spTgt>
                                        </p:tgtEl>
                                        <p:attrNameLst>
                                          <p:attrName>style.visibility</p:attrName>
                                        </p:attrNameLst>
                                      </p:cBhvr>
                                      <p:to>
                                        <p:strVal val="visible"/>
                                      </p:to>
                                    </p:set>
                                    <p:animEffect transition="in" filter="fade">
                                      <p:cBhvr>
                                        <p:cTn id="22" dur="500"/>
                                        <p:tgtEl>
                                          <p:spTgt spid="59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3" end="3"/>
                                            </p:txEl>
                                          </p:spTgt>
                                        </p:tgtEl>
                                        <p:attrNameLst>
                                          <p:attrName>style.visibility</p:attrName>
                                        </p:attrNameLst>
                                      </p:cBhvr>
                                      <p:to>
                                        <p:strVal val="visible"/>
                                      </p:to>
                                    </p:set>
                                    <p:animEffect transition="in" filter="fade">
                                      <p:cBhvr>
                                        <p:cTn id="27" dur="500"/>
                                        <p:tgtEl>
                                          <p:spTgt spid="595">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95">
                                            <p:txEl>
                                              <p:pRg st="4" end="4"/>
                                            </p:txEl>
                                          </p:spTgt>
                                        </p:tgtEl>
                                        <p:attrNameLst>
                                          <p:attrName>style.visibility</p:attrName>
                                        </p:attrNameLst>
                                      </p:cBhvr>
                                      <p:to>
                                        <p:strVal val="visible"/>
                                      </p:to>
                                    </p:set>
                                    <p:animEffect transition="in" filter="fade">
                                      <p:cBhvr>
                                        <p:cTn id="32" dur="500"/>
                                        <p:tgtEl>
                                          <p:spTgt spid="59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95">
                                            <p:txEl>
                                              <p:pRg st="5" end="5"/>
                                            </p:txEl>
                                          </p:spTgt>
                                        </p:tgtEl>
                                        <p:attrNameLst>
                                          <p:attrName>style.visibility</p:attrName>
                                        </p:attrNameLst>
                                      </p:cBhvr>
                                      <p:to>
                                        <p:strVal val="visible"/>
                                      </p:to>
                                    </p:set>
                                    <p:animEffect transition="in" filter="fade">
                                      <p:cBhvr>
                                        <p:cTn id="37" dur="500"/>
                                        <p:tgtEl>
                                          <p:spTgt spid="5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0E002FE8-F181-AA1B-70A3-ECAA24BCE922}"/>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55709A62-9ED8-B6DC-4081-48E25B416692}"/>
              </a:ext>
            </a:extLst>
          </p:cNvPr>
          <p:cNvSpPr txBox="1">
            <a:spLocks noGrp="1"/>
          </p:cNvSpPr>
          <p:nvPr>
            <p:ph type="title"/>
          </p:nvPr>
        </p:nvSpPr>
        <p:spPr>
          <a:xfrm>
            <a:off x="457200" y="605600"/>
            <a:ext cx="8437772" cy="1082700"/>
          </a:xfrm>
          <a:prstGeom prst="rect">
            <a:avLst/>
          </a:prstGeom>
        </p:spPr>
        <p:txBody>
          <a:bodyPr spcFirstLastPara="1" wrap="square" lIns="0" tIns="0" rIns="0" bIns="0" anchor="t" anchorCtr="0">
            <a:noAutofit/>
          </a:bodyPr>
          <a:lstStyle/>
          <a:p>
            <a:r>
              <a:rPr lang="en-US" b="1"/>
              <a:t>Saving prompts to files</a:t>
            </a:r>
          </a:p>
        </p:txBody>
      </p:sp>
      <p:sp>
        <p:nvSpPr>
          <p:cNvPr id="595" name="Google Shape;595;p17">
            <a:extLst>
              <a:ext uri="{FF2B5EF4-FFF2-40B4-BE49-F238E27FC236}">
                <a16:creationId xmlns:a16="http://schemas.microsoft.com/office/drawing/2014/main" id="{3A3B260F-13F1-6FEB-FCFA-8BE7BCBAD28B}"/>
              </a:ext>
            </a:extLst>
          </p:cNvPr>
          <p:cNvSpPr txBox="1">
            <a:spLocks noGrp="1"/>
          </p:cNvSpPr>
          <p:nvPr>
            <p:ph type="body" idx="1"/>
          </p:nvPr>
        </p:nvSpPr>
        <p:spPr>
          <a:xfrm>
            <a:off x="368036" y="1205479"/>
            <a:ext cx="7219533" cy="3658673"/>
          </a:xfrm>
          <a:prstGeom prst="rect">
            <a:avLst/>
          </a:prstGeom>
        </p:spPr>
        <p:txBody>
          <a:bodyPr spcFirstLastPara="1" wrap="square" lIns="0" tIns="0" rIns="0" bIns="0" anchor="t" anchorCtr="0">
            <a:noAutofit/>
          </a:bodyPr>
          <a:lstStyle/>
          <a:p>
            <a:r>
              <a:rPr lang="en-US"/>
              <a:t>The skprompt.txt file contains the prompt to the large language model (LLM)</a:t>
            </a:r>
          </a:p>
          <a:p>
            <a:r>
              <a:rPr lang="en-US"/>
              <a:t>The </a:t>
            </a:r>
            <a:r>
              <a:rPr lang="en-US" err="1"/>
              <a:t>config.json</a:t>
            </a:r>
            <a:r>
              <a:rPr lang="en-US"/>
              <a:t> file contains the configuration details like:</a:t>
            </a:r>
          </a:p>
          <a:p>
            <a:pPr lvl="1"/>
            <a:r>
              <a:rPr lang="en-US" b="1"/>
              <a:t>type</a:t>
            </a:r>
            <a:r>
              <a:rPr lang="en-US"/>
              <a:t>: The type of prompt (like chat completion).</a:t>
            </a:r>
          </a:p>
          <a:p>
            <a:pPr lvl="1"/>
            <a:r>
              <a:rPr lang="en-US" b="1"/>
              <a:t>description</a:t>
            </a:r>
            <a:r>
              <a:rPr lang="en-US"/>
              <a:t>: A description of what the prompt does. </a:t>
            </a:r>
          </a:p>
          <a:p>
            <a:pPr lvl="1"/>
            <a:r>
              <a:rPr lang="en-US" b="1" err="1"/>
              <a:t>input</a:t>
            </a:r>
            <a:r>
              <a:rPr lang="en-US" err="1"/>
              <a:t>_</a:t>
            </a:r>
            <a:r>
              <a:rPr lang="en-US" b="1" err="1"/>
              <a:t>variables</a:t>
            </a:r>
            <a:r>
              <a:rPr lang="en-US"/>
              <a:t>: Defines the variables used inside of the prompt.</a:t>
            </a:r>
          </a:p>
          <a:p>
            <a:pPr lvl="1"/>
            <a:r>
              <a:rPr lang="en-US" b="1" err="1"/>
              <a:t>execution</a:t>
            </a:r>
            <a:r>
              <a:rPr lang="en-US" err="1"/>
              <a:t>_</a:t>
            </a:r>
            <a:r>
              <a:rPr lang="en-US" b="1" err="1"/>
              <a:t>settings</a:t>
            </a:r>
            <a:r>
              <a:rPr lang="en-US"/>
              <a:t>: The settings for completion models, like  </a:t>
            </a:r>
            <a:r>
              <a:rPr lang="en-US" err="1"/>
              <a:t>max_tokens</a:t>
            </a:r>
            <a:r>
              <a:rPr lang="en-US"/>
              <a:t> and temperature properties.</a:t>
            </a:r>
          </a:p>
          <a:p>
            <a:endParaRPr lang="en-US"/>
          </a:p>
          <a:p>
            <a:endParaRPr lang="en-US"/>
          </a:p>
          <a:p>
            <a:endParaRPr lang="en-US"/>
          </a:p>
        </p:txBody>
      </p:sp>
      <p:sp>
        <p:nvSpPr>
          <p:cNvPr id="596" name="Google Shape;596;p17">
            <a:extLst>
              <a:ext uri="{FF2B5EF4-FFF2-40B4-BE49-F238E27FC236}">
                <a16:creationId xmlns:a16="http://schemas.microsoft.com/office/drawing/2014/main" id="{4DD7EE7C-F521-F356-F5D0-B8BC5D29972C}"/>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53</a:t>
            </a:fld>
            <a:endParaRPr/>
          </a:p>
        </p:txBody>
      </p:sp>
      <p:grpSp>
        <p:nvGrpSpPr>
          <p:cNvPr id="2" name="Google Shape;597;p17">
            <a:extLst>
              <a:ext uri="{FF2B5EF4-FFF2-40B4-BE49-F238E27FC236}">
                <a16:creationId xmlns:a16="http://schemas.microsoft.com/office/drawing/2014/main" id="{BA547C0C-1A6D-8245-0BD8-06FE0E529D84}"/>
              </a:ext>
            </a:extLst>
          </p:cNvPr>
          <p:cNvGrpSpPr/>
          <p:nvPr/>
        </p:nvGrpSpPr>
        <p:grpSpPr>
          <a:xfrm>
            <a:off x="7409156" y="2323577"/>
            <a:ext cx="1664229" cy="1781658"/>
            <a:chOff x="2183550" y="65875"/>
            <a:chExt cx="4483981" cy="4807045"/>
          </a:xfrm>
        </p:grpSpPr>
        <p:sp>
          <p:nvSpPr>
            <p:cNvPr id="4" name="Google Shape;598;p17">
              <a:extLst>
                <a:ext uri="{FF2B5EF4-FFF2-40B4-BE49-F238E27FC236}">
                  <a16:creationId xmlns:a16="http://schemas.microsoft.com/office/drawing/2014/main" id="{62A2383D-D55B-BD5E-35CC-5B2761DF6BD5}"/>
                </a:ext>
              </a:extLst>
            </p:cNvPr>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599;p17">
              <a:extLst>
                <a:ext uri="{FF2B5EF4-FFF2-40B4-BE49-F238E27FC236}">
                  <a16:creationId xmlns:a16="http://schemas.microsoft.com/office/drawing/2014/main" id="{27A3C481-D0A0-5C11-986F-3C117882F786}"/>
                </a:ext>
              </a:extLst>
            </p:cNvPr>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00;p17">
              <a:extLst>
                <a:ext uri="{FF2B5EF4-FFF2-40B4-BE49-F238E27FC236}">
                  <a16:creationId xmlns:a16="http://schemas.microsoft.com/office/drawing/2014/main" id="{9A5AA891-DC4D-DC5D-3705-1EDCC93E3E97}"/>
                </a:ext>
              </a:extLst>
            </p:cNvPr>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601;p17">
              <a:extLst>
                <a:ext uri="{FF2B5EF4-FFF2-40B4-BE49-F238E27FC236}">
                  <a16:creationId xmlns:a16="http://schemas.microsoft.com/office/drawing/2014/main" id="{D5D572F7-93B3-9088-18EC-4BEA63602442}"/>
                </a:ext>
              </a:extLst>
            </p:cNvPr>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602;p17">
              <a:extLst>
                <a:ext uri="{FF2B5EF4-FFF2-40B4-BE49-F238E27FC236}">
                  <a16:creationId xmlns:a16="http://schemas.microsoft.com/office/drawing/2014/main" id="{6AFBE694-B6F8-5E28-8B4F-C46E1B7F4970}"/>
                </a:ext>
              </a:extLst>
            </p:cNvPr>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03;p17">
              <a:extLst>
                <a:ext uri="{FF2B5EF4-FFF2-40B4-BE49-F238E27FC236}">
                  <a16:creationId xmlns:a16="http://schemas.microsoft.com/office/drawing/2014/main" id="{4F50B825-7BC9-5371-103F-9578BEC4E080}"/>
                </a:ext>
              </a:extLst>
            </p:cNvPr>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04;p17">
              <a:extLst>
                <a:ext uri="{FF2B5EF4-FFF2-40B4-BE49-F238E27FC236}">
                  <a16:creationId xmlns:a16="http://schemas.microsoft.com/office/drawing/2014/main" id="{A96945E7-187E-807F-5830-06FB4A774CD7}"/>
                </a:ext>
              </a:extLst>
            </p:cNvPr>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05;p17">
              <a:extLst>
                <a:ext uri="{FF2B5EF4-FFF2-40B4-BE49-F238E27FC236}">
                  <a16:creationId xmlns:a16="http://schemas.microsoft.com/office/drawing/2014/main" id="{82800865-4B9F-2FAA-232C-850058BB86CA}"/>
                </a:ext>
              </a:extLst>
            </p:cNvPr>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606;p17">
              <a:extLst>
                <a:ext uri="{FF2B5EF4-FFF2-40B4-BE49-F238E27FC236}">
                  <a16:creationId xmlns:a16="http://schemas.microsoft.com/office/drawing/2014/main" id="{8F65A85A-EDA1-1EAD-8A64-499E0A35135F}"/>
                </a:ext>
              </a:extLst>
            </p:cNvPr>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607;p17">
              <a:extLst>
                <a:ext uri="{FF2B5EF4-FFF2-40B4-BE49-F238E27FC236}">
                  <a16:creationId xmlns:a16="http://schemas.microsoft.com/office/drawing/2014/main" id="{8FB6DA3A-7DE0-2230-4B1E-5BAA7A7CEBD9}"/>
                </a:ext>
              </a:extLst>
            </p:cNvPr>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608;p17">
              <a:extLst>
                <a:ext uri="{FF2B5EF4-FFF2-40B4-BE49-F238E27FC236}">
                  <a16:creationId xmlns:a16="http://schemas.microsoft.com/office/drawing/2014/main" id="{D96E4A5F-5FF4-343A-B813-8946CA5A073C}"/>
                </a:ext>
              </a:extLst>
            </p:cNvPr>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609;p17">
              <a:extLst>
                <a:ext uri="{FF2B5EF4-FFF2-40B4-BE49-F238E27FC236}">
                  <a16:creationId xmlns:a16="http://schemas.microsoft.com/office/drawing/2014/main" id="{C6108990-6320-5F0F-6745-C8A284689D57}"/>
                </a:ext>
              </a:extLst>
            </p:cNvPr>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610;p17">
              <a:extLst>
                <a:ext uri="{FF2B5EF4-FFF2-40B4-BE49-F238E27FC236}">
                  <a16:creationId xmlns:a16="http://schemas.microsoft.com/office/drawing/2014/main" id="{BADE1F93-B664-32EE-FA14-9BCE85FE2D38}"/>
                </a:ext>
              </a:extLst>
            </p:cNvPr>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611;p17">
              <a:extLst>
                <a:ext uri="{FF2B5EF4-FFF2-40B4-BE49-F238E27FC236}">
                  <a16:creationId xmlns:a16="http://schemas.microsoft.com/office/drawing/2014/main" id="{AD5E25F1-FEED-E9E1-690C-4646F09D2B12}"/>
                </a:ext>
              </a:extLst>
            </p:cNvPr>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12;p17">
              <a:extLst>
                <a:ext uri="{FF2B5EF4-FFF2-40B4-BE49-F238E27FC236}">
                  <a16:creationId xmlns:a16="http://schemas.microsoft.com/office/drawing/2014/main" id="{4253BAF2-8373-0404-E749-AAFB6FE01E4E}"/>
                </a:ext>
              </a:extLst>
            </p:cNvPr>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613;p17">
              <a:extLst>
                <a:ext uri="{FF2B5EF4-FFF2-40B4-BE49-F238E27FC236}">
                  <a16:creationId xmlns:a16="http://schemas.microsoft.com/office/drawing/2014/main" id="{1C653EE3-1167-495A-635E-A266FA0CE9A1}"/>
                </a:ext>
              </a:extLst>
            </p:cNvPr>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614;p17">
              <a:extLst>
                <a:ext uri="{FF2B5EF4-FFF2-40B4-BE49-F238E27FC236}">
                  <a16:creationId xmlns:a16="http://schemas.microsoft.com/office/drawing/2014/main" id="{927F4F49-15DC-5FC1-394E-696A732C14BD}"/>
                </a:ext>
              </a:extLst>
            </p:cNvPr>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615;p17">
              <a:extLst>
                <a:ext uri="{FF2B5EF4-FFF2-40B4-BE49-F238E27FC236}">
                  <a16:creationId xmlns:a16="http://schemas.microsoft.com/office/drawing/2014/main" id="{94CC2AAF-665D-4CC0-8980-AC561B7A56EB}"/>
                </a:ext>
              </a:extLst>
            </p:cNvPr>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616;p17">
              <a:extLst>
                <a:ext uri="{FF2B5EF4-FFF2-40B4-BE49-F238E27FC236}">
                  <a16:creationId xmlns:a16="http://schemas.microsoft.com/office/drawing/2014/main" id="{DC7CAABD-FE18-1A28-8890-CE71BB4AD4A8}"/>
                </a:ext>
              </a:extLst>
            </p:cNvPr>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617;p17">
              <a:extLst>
                <a:ext uri="{FF2B5EF4-FFF2-40B4-BE49-F238E27FC236}">
                  <a16:creationId xmlns:a16="http://schemas.microsoft.com/office/drawing/2014/main" id="{B476F448-076C-607E-BC42-3949E7330ACF}"/>
                </a:ext>
              </a:extLst>
            </p:cNvPr>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618;p17">
              <a:extLst>
                <a:ext uri="{FF2B5EF4-FFF2-40B4-BE49-F238E27FC236}">
                  <a16:creationId xmlns:a16="http://schemas.microsoft.com/office/drawing/2014/main" id="{6DB6030D-97D8-5ADD-EA2B-9FB7206D59F0}"/>
                </a:ext>
              </a:extLst>
            </p:cNvPr>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619;p17">
              <a:extLst>
                <a:ext uri="{FF2B5EF4-FFF2-40B4-BE49-F238E27FC236}">
                  <a16:creationId xmlns:a16="http://schemas.microsoft.com/office/drawing/2014/main" id="{D1C34286-F21C-7D42-4298-71A5678FEE28}"/>
                </a:ext>
              </a:extLst>
            </p:cNvPr>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620;p17">
              <a:extLst>
                <a:ext uri="{FF2B5EF4-FFF2-40B4-BE49-F238E27FC236}">
                  <a16:creationId xmlns:a16="http://schemas.microsoft.com/office/drawing/2014/main" id="{BB3EECA6-E27E-39D6-E728-2ECC2A5FB3A7}"/>
                </a:ext>
              </a:extLst>
            </p:cNvPr>
            <p:cNvGrpSpPr/>
            <p:nvPr/>
          </p:nvGrpSpPr>
          <p:grpSpPr>
            <a:xfrm>
              <a:off x="2428704" y="3970322"/>
              <a:ext cx="350131" cy="370523"/>
              <a:chOff x="4512354" y="4952197"/>
              <a:chExt cx="350131" cy="370523"/>
            </a:xfrm>
          </p:grpSpPr>
          <p:grpSp>
            <p:nvGrpSpPr>
              <p:cNvPr id="62" name="Google Shape;621;p17">
                <a:extLst>
                  <a:ext uri="{FF2B5EF4-FFF2-40B4-BE49-F238E27FC236}">
                    <a16:creationId xmlns:a16="http://schemas.microsoft.com/office/drawing/2014/main" id="{90D6679A-FCDA-E8C8-8E61-88206D8B7F40}"/>
                  </a:ext>
                </a:extLst>
              </p:cNvPr>
              <p:cNvGrpSpPr/>
              <p:nvPr/>
            </p:nvGrpSpPr>
            <p:grpSpPr>
              <a:xfrm>
                <a:off x="4512354" y="5116449"/>
                <a:ext cx="343196" cy="206271"/>
                <a:chOff x="4512354" y="5116449"/>
                <a:chExt cx="343196" cy="206271"/>
              </a:xfrm>
            </p:grpSpPr>
            <p:sp>
              <p:nvSpPr>
                <p:cNvPr id="585" name="Google Shape;622;p17">
                  <a:extLst>
                    <a:ext uri="{FF2B5EF4-FFF2-40B4-BE49-F238E27FC236}">
                      <a16:creationId xmlns:a16="http://schemas.microsoft.com/office/drawing/2014/main" id="{DC2A6FBB-20F5-7B49-3E46-F7DB380EB8B3}"/>
                    </a:ext>
                  </a:extLst>
                </p:cNvPr>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623;p17">
                  <a:extLst>
                    <a:ext uri="{FF2B5EF4-FFF2-40B4-BE49-F238E27FC236}">
                      <a16:creationId xmlns:a16="http://schemas.microsoft.com/office/drawing/2014/main" id="{896077DD-F551-A7D2-22D9-01BE9763D7F3}"/>
                    </a:ext>
                  </a:extLst>
                </p:cNvPr>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624;p17">
                  <a:extLst>
                    <a:ext uri="{FF2B5EF4-FFF2-40B4-BE49-F238E27FC236}">
                      <a16:creationId xmlns:a16="http://schemas.microsoft.com/office/drawing/2014/main" id="{7689BEBA-0D73-E6C5-6792-1CC01DF81D76}"/>
                    </a:ext>
                  </a:extLst>
                </p:cNvPr>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8" name="Google Shape;625;p17">
                  <a:extLst>
                    <a:ext uri="{FF2B5EF4-FFF2-40B4-BE49-F238E27FC236}">
                      <a16:creationId xmlns:a16="http://schemas.microsoft.com/office/drawing/2014/main" id="{42B2E39A-3841-612D-4B35-7BFFB7BFE657}"/>
                    </a:ext>
                  </a:extLst>
                </p:cNvPr>
                <p:cNvGrpSpPr/>
                <p:nvPr/>
              </p:nvGrpSpPr>
              <p:grpSpPr>
                <a:xfrm>
                  <a:off x="4592868" y="5212556"/>
                  <a:ext cx="96807" cy="56007"/>
                  <a:chOff x="4592868" y="5212556"/>
                  <a:chExt cx="96807" cy="56007"/>
                </a:xfrm>
              </p:grpSpPr>
              <p:sp>
                <p:nvSpPr>
                  <p:cNvPr id="656" name="Google Shape;626;p17">
                    <a:extLst>
                      <a:ext uri="{FF2B5EF4-FFF2-40B4-BE49-F238E27FC236}">
                        <a16:creationId xmlns:a16="http://schemas.microsoft.com/office/drawing/2014/main" id="{DD582D36-F18D-0D63-415C-85DF8D0F75A0}"/>
                      </a:ext>
                    </a:extLst>
                  </p:cNvPr>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27;p17">
                    <a:extLst>
                      <a:ext uri="{FF2B5EF4-FFF2-40B4-BE49-F238E27FC236}">
                        <a16:creationId xmlns:a16="http://schemas.microsoft.com/office/drawing/2014/main" id="{81ED71F3-4B69-0783-8ED5-957C7E3286A6}"/>
                      </a:ext>
                    </a:extLst>
                  </p:cNvPr>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9" name="Google Shape;628;p17">
                  <a:extLst>
                    <a:ext uri="{FF2B5EF4-FFF2-40B4-BE49-F238E27FC236}">
                      <a16:creationId xmlns:a16="http://schemas.microsoft.com/office/drawing/2014/main" id="{02F2DA71-7017-0130-8966-78081637E26A}"/>
                    </a:ext>
                  </a:extLst>
                </p:cNvPr>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629;p17">
                  <a:extLst>
                    <a:ext uri="{FF2B5EF4-FFF2-40B4-BE49-F238E27FC236}">
                      <a16:creationId xmlns:a16="http://schemas.microsoft.com/office/drawing/2014/main" id="{E2365540-E8A3-BD3B-081E-4299BFC91C6B}"/>
                    </a:ext>
                  </a:extLst>
                </p:cNvPr>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630;p17">
                  <a:extLst>
                    <a:ext uri="{FF2B5EF4-FFF2-40B4-BE49-F238E27FC236}">
                      <a16:creationId xmlns:a16="http://schemas.microsoft.com/office/drawing/2014/main" id="{977E1211-8B59-4A68-423A-0195BA39A96C}"/>
                    </a:ext>
                  </a:extLst>
                </p:cNvPr>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631;p17">
                  <a:extLst>
                    <a:ext uri="{FF2B5EF4-FFF2-40B4-BE49-F238E27FC236}">
                      <a16:creationId xmlns:a16="http://schemas.microsoft.com/office/drawing/2014/main" id="{D38556F7-511B-D2EF-BE8E-C536BDDCC792}"/>
                    </a:ext>
                  </a:extLst>
                </p:cNvPr>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632;p17">
                  <a:extLst>
                    <a:ext uri="{FF2B5EF4-FFF2-40B4-BE49-F238E27FC236}">
                      <a16:creationId xmlns:a16="http://schemas.microsoft.com/office/drawing/2014/main" id="{1FC9970B-9A99-2602-A97C-ACFA08615F34}"/>
                    </a:ext>
                  </a:extLst>
                </p:cNvPr>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633;p17">
                  <a:extLst>
                    <a:ext uri="{FF2B5EF4-FFF2-40B4-BE49-F238E27FC236}">
                      <a16:creationId xmlns:a16="http://schemas.microsoft.com/office/drawing/2014/main" id="{416CB280-9CE2-D503-DA3D-5F7A07690544}"/>
                    </a:ext>
                  </a:extLst>
                </p:cNvPr>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634;p17">
                  <a:extLst>
                    <a:ext uri="{FF2B5EF4-FFF2-40B4-BE49-F238E27FC236}">
                      <a16:creationId xmlns:a16="http://schemas.microsoft.com/office/drawing/2014/main" id="{F9B4C444-6F8B-A5DB-7C14-2D4E342C4F87}"/>
                    </a:ext>
                  </a:extLst>
                </p:cNvPr>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635;p17">
                  <a:extLst>
                    <a:ext uri="{FF2B5EF4-FFF2-40B4-BE49-F238E27FC236}">
                      <a16:creationId xmlns:a16="http://schemas.microsoft.com/office/drawing/2014/main" id="{E7164949-BFF0-D912-6CFB-E85ECBC523D2}"/>
                    </a:ext>
                  </a:extLst>
                </p:cNvPr>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36;p17">
                  <a:extLst>
                    <a:ext uri="{FF2B5EF4-FFF2-40B4-BE49-F238E27FC236}">
                      <a16:creationId xmlns:a16="http://schemas.microsoft.com/office/drawing/2014/main" id="{FA8C31FA-4320-0A5B-05D8-CA125F143736}"/>
                    </a:ext>
                  </a:extLst>
                </p:cNvPr>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37;p17">
                  <a:extLst>
                    <a:ext uri="{FF2B5EF4-FFF2-40B4-BE49-F238E27FC236}">
                      <a16:creationId xmlns:a16="http://schemas.microsoft.com/office/drawing/2014/main" id="{0684F913-117D-B0BC-960B-510F64000A30}"/>
                    </a:ext>
                  </a:extLst>
                </p:cNvPr>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38;p17">
                  <a:extLst>
                    <a:ext uri="{FF2B5EF4-FFF2-40B4-BE49-F238E27FC236}">
                      <a16:creationId xmlns:a16="http://schemas.microsoft.com/office/drawing/2014/main" id="{426A291E-299D-DD57-589E-747200C84E48}"/>
                    </a:ext>
                  </a:extLst>
                </p:cNvPr>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39;p17">
                  <a:extLst>
                    <a:ext uri="{FF2B5EF4-FFF2-40B4-BE49-F238E27FC236}">
                      <a16:creationId xmlns:a16="http://schemas.microsoft.com/office/drawing/2014/main" id="{7010DB93-E448-C5C9-514C-C4B0DC82B504}"/>
                    </a:ext>
                  </a:extLst>
                </p:cNvPr>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40;p17">
                  <a:extLst>
                    <a:ext uri="{FF2B5EF4-FFF2-40B4-BE49-F238E27FC236}">
                      <a16:creationId xmlns:a16="http://schemas.microsoft.com/office/drawing/2014/main" id="{DE16EFDC-35FD-7E8B-D705-3E6B411CE48F}"/>
                    </a:ext>
                  </a:extLst>
                </p:cNvPr>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41;p17">
                  <a:extLst>
                    <a:ext uri="{FF2B5EF4-FFF2-40B4-BE49-F238E27FC236}">
                      <a16:creationId xmlns:a16="http://schemas.microsoft.com/office/drawing/2014/main" id="{23299950-A6AB-1087-7916-66B2BE3D6EB9}"/>
                    </a:ext>
                  </a:extLst>
                </p:cNvPr>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42;p17">
                  <a:extLst>
                    <a:ext uri="{FF2B5EF4-FFF2-40B4-BE49-F238E27FC236}">
                      <a16:creationId xmlns:a16="http://schemas.microsoft.com/office/drawing/2014/main" id="{F00B6F7E-CBA2-B700-54FD-4AEA9E9DCA2F}"/>
                    </a:ext>
                  </a:extLst>
                </p:cNvPr>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43;p17">
                  <a:extLst>
                    <a:ext uri="{FF2B5EF4-FFF2-40B4-BE49-F238E27FC236}">
                      <a16:creationId xmlns:a16="http://schemas.microsoft.com/office/drawing/2014/main" id="{00286CAB-D0AB-75BE-9A57-3A3AEE508CBB}"/>
                    </a:ext>
                  </a:extLst>
                </p:cNvPr>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44;p17">
                  <a:extLst>
                    <a:ext uri="{FF2B5EF4-FFF2-40B4-BE49-F238E27FC236}">
                      <a16:creationId xmlns:a16="http://schemas.microsoft.com/office/drawing/2014/main" id="{874C1E7C-9FA0-30A0-45AD-6D81CEA0CC1B}"/>
                    </a:ext>
                  </a:extLst>
                </p:cNvPr>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45;p17">
                  <a:extLst>
                    <a:ext uri="{FF2B5EF4-FFF2-40B4-BE49-F238E27FC236}">
                      <a16:creationId xmlns:a16="http://schemas.microsoft.com/office/drawing/2014/main" id="{698B4DF0-A0B5-89BB-6F20-1167ECE75B36}"/>
                    </a:ext>
                  </a:extLst>
                </p:cNvPr>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46;p17">
                  <a:extLst>
                    <a:ext uri="{FF2B5EF4-FFF2-40B4-BE49-F238E27FC236}">
                      <a16:creationId xmlns:a16="http://schemas.microsoft.com/office/drawing/2014/main" id="{0CDEE3A3-729A-53AD-F3F0-006F7C269153}"/>
                    </a:ext>
                  </a:extLst>
                </p:cNvPr>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47;p17">
                  <a:extLst>
                    <a:ext uri="{FF2B5EF4-FFF2-40B4-BE49-F238E27FC236}">
                      <a16:creationId xmlns:a16="http://schemas.microsoft.com/office/drawing/2014/main" id="{BF5D187F-35DD-1D66-8BEE-44DAC055CC9C}"/>
                    </a:ext>
                  </a:extLst>
                </p:cNvPr>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48;p17">
                  <a:extLst>
                    <a:ext uri="{FF2B5EF4-FFF2-40B4-BE49-F238E27FC236}">
                      <a16:creationId xmlns:a16="http://schemas.microsoft.com/office/drawing/2014/main" id="{34E7DBAA-A4FB-61C9-3B59-4876D8772964}"/>
                    </a:ext>
                  </a:extLst>
                </p:cNvPr>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49;p17">
                  <a:extLst>
                    <a:ext uri="{FF2B5EF4-FFF2-40B4-BE49-F238E27FC236}">
                      <a16:creationId xmlns:a16="http://schemas.microsoft.com/office/drawing/2014/main" id="{86BDEBF8-A4C1-B893-FD61-4198E8EAA0FE}"/>
                    </a:ext>
                  </a:extLst>
                </p:cNvPr>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50;p17">
                  <a:extLst>
                    <a:ext uri="{FF2B5EF4-FFF2-40B4-BE49-F238E27FC236}">
                      <a16:creationId xmlns:a16="http://schemas.microsoft.com/office/drawing/2014/main" id="{CD1C3E6D-20CF-BC56-787F-E5B7B5C96AB5}"/>
                    </a:ext>
                  </a:extLst>
                </p:cNvPr>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51;p17">
                  <a:extLst>
                    <a:ext uri="{FF2B5EF4-FFF2-40B4-BE49-F238E27FC236}">
                      <a16:creationId xmlns:a16="http://schemas.microsoft.com/office/drawing/2014/main" id="{81519584-61C1-03CD-DC41-97B633BB6118}"/>
                    </a:ext>
                  </a:extLst>
                </p:cNvPr>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52;p17">
                  <a:extLst>
                    <a:ext uri="{FF2B5EF4-FFF2-40B4-BE49-F238E27FC236}">
                      <a16:creationId xmlns:a16="http://schemas.microsoft.com/office/drawing/2014/main" id="{1C257BAA-E390-B54B-8D75-FE43BD41DD21}"/>
                    </a:ext>
                  </a:extLst>
                </p:cNvPr>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53;p17">
                  <a:extLst>
                    <a:ext uri="{FF2B5EF4-FFF2-40B4-BE49-F238E27FC236}">
                      <a16:creationId xmlns:a16="http://schemas.microsoft.com/office/drawing/2014/main" id="{3045F073-5A00-8215-40BD-F947FC0DF680}"/>
                    </a:ext>
                  </a:extLst>
                </p:cNvPr>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54;p17">
                  <a:extLst>
                    <a:ext uri="{FF2B5EF4-FFF2-40B4-BE49-F238E27FC236}">
                      <a16:creationId xmlns:a16="http://schemas.microsoft.com/office/drawing/2014/main" id="{04389760-910E-C6F1-C727-99E0F62A9B41}"/>
                    </a:ext>
                  </a:extLst>
                </p:cNvPr>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55;p17">
                  <a:extLst>
                    <a:ext uri="{FF2B5EF4-FFF2-40B4-BE49-F238E27FC236}">
                      <a16:creationId xmlns:a16="http://schemas.microsoft.com/office/drawing/2014/main" id="{A4C8DE4C-1D87-1F90-3400-E571C57AC79F}"/>
                    </a:ext>
                  </a:extLst>
                </p:cNvPr>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56;p17">
                  <a:extLst>
                    <a:ext uri="{FF2B5EF4-FFF2-40B4-BE49-F238E27FC236}">
                      <a16:creationId xmlns:a16="http://schemas.microsoft.com/office/drawing/2014/main" id="{664758F1-AD63-2CCD-3E80-0CFBA57B46A7}"/>
                    </a:ext>
                  </a:extLst>
                </p:cNvPr>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57;p17">
                  <a:extLst>
                    <a:ext uri="{FF2B5EF4-FFF2-40B4-BE49-F238E27FC236}">
                      <a16:creationId xmlns:a16="http://schemas.microsoft.com/office/drawing/2014/main" id="{5CA665B9-1513-D1B5-7D1B-B559E8CA83B8}"/>
                    </a:ext>
                  </a:extLst>
                </p:cNvPr>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58;p17">
                  <a:extLst>
                    <a:ext uri="{FF2B5EF4-FFF2-40B4-BE49-F238E27FC236}">
                      <a16:creationId xmlns:a16="http://schemas.microsoft.com/office/drawing/2014/main" id="{D01E66FE-FEA7-3650-E593-5D307C47D04D}"/>
                    </a:ext>
                  </a:extLst>
                </p:cNvPr>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59;p17">
                  <a:extLst>
                    <a:ext uri="{FF2B5EF4-FFF2-40B4-BE49-F238E27FC236}">
                      <a16:creationId xmlns:a16="http://schemas.microsoft.com/office/drawing/2014/main" id="{C900950A-8DBF-098D-B6CB-D6DFC9CA0A9E}"/>
                    </a:ext>
                  </a:extLst>
                </p:cNvPr>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60;p17">
                  <a:extLst>
                    <a:ext uri="{FF2B5EF4-FFF2-40B4-BE49-F238E27FC236}">
                      <a16:creationId xmlns:a16="http://schemas.microsoft.com/office/drawing/2014/main" id="{65AD974E-68CF-CB09-79B0-F492BB6D428C}"/>
                    </a:ext>
                  </a:extLst>
                </p:cNvPr>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61;p17">
                  <a:extLst>
                    <a:ext uri="{FF2B5EF4-FFF2-40B4-BE49-F238E27FC236}">
                      <a16:creationId xmlns:a16="http://schemas.microsoft.com/office/drawing/2014/main" id="{71C26797-AFBD-94BD-FCE5-B25EC2D135D5}"/>
                    </a:ext>
                  </a:extLst>
                </p:cNvPr>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62;p17">
                  <a:extLst>
                    <a:ext uri="{FF2B5EF4-FFF2-40B4-BE49-F238E27FC236}">
                      <a16:creationId xmlns:a16="http://schemas.microsoft.com/office/drawing/2014/main" id="{468C2FEE-CC1A-4A9D-53A7-3BDAA67D1D37}"/>
                    </a:ext>
                  </a:extLst>
                </p:cNvPr>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63;p17">
                  <a:extLst>
                    <a:ext uri="{FF2B5EF4-FFF2-40B4-BE49-F238E27FC236}">
                      <a16:creationId xmlns:a16="http://schemas.microsoft.com/office/drawing/2014/main" id="{F3BD13EA-AA3F-18FB-B08D-83D325A7D4C1}"/>
                    </a:ext>
                  </a:extLst>
                </p:cNvPr>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64;p17">
                  <a:extLst>
                    <a:ext uri="{FF2B5EF4-FFF2-40B4-BE49-F238E27FC236}">
                      <a16:creationId xmlns:a16="http://schemas.microsoft.com/office/drawing/2014/main" id="{F79CFC27-416B-DE67-A86A-707419D8F185}"/>
                    </a:ext>
                  </a:extLst>
                </p:cNvPr>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65;p17">
                  <a:extLst>
                    <a:ext uri="{FF2B5EF4-FFF2-40B4-BE49-F238E27FC236}">
                      <a16:creationId xmlns:a16="http://schemas.microsoft.com/office/drawing/2014/main" id="{4496CC2A-CB3A-5556-17C5-44036CB17EA1}"/>
                    </a:ext>
                  </a:extLst>
                </p:cNvPr>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66;p17">
                  <a:extLst>
                    <a:ext uri="{FF2B5EF4-FFF2-40B4-BE49-F238E27FC236}">
                      <a16:creationId xmlns:a16="http://schemas.microsoft.com/office/drawing/2014/main" id="{A8D88DD9-7422-6EC6-768B-5D35E4E2C431}"/>
                    </a:ext>
                  </a:extLst>
                </p:cNvPr>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67;p17">
                  <a:extLst>
                    <a:ext uri="{FF2B5EF4-FFF2-40B4-BE49-F238E27FC236}">
                      <a16:creationId xmlns:a16="http://schemas.microsoft.com/office/drawing/2014/main" id="{DE025C39-1CDA-76DF-5EDE-754E325B2699}"/>
                    </a:ext>
                  </a:extLst>
                </p:cNvPr>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68;p17">
                  <a:extLst>
                    <a:ext uri="{FF2B5EF4-FFF2-40B4-BE49-F238E27FC236}">
                      <a16:creationId xmlns:a16="http://schemas.microsoft.com/office/drawing/2014/main" id="{2AA48917-D712-20B5-4CC2-8BE06DA22F08}"/>
                    </a:ext>
                  </a:extLst>
                </p:cNvPr>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69;p17">
                  <a:extLst>
                    <a:ext uri="{FF2B5EF4-FFF2-40B4-BE49-F238E27FC236}">
                      <a16:creationId xmlns:a16="http://schemas.microsoft.com/office/drawing/2014/main" id="{ECDF822E-DC47-7D30-3202-F368EFC3670D}"/>
                    </a:ext>
                  </a:extLst>
                </p:cNvPr>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70;p17">
                  <a:extLst>
                    <a:ext uri="{FF2B5EF4-FFF2-40B4-BE49-F238E27FC236}">
                      <a16:creationId xmlns:a16="http://schemas.microsoft.com/office/drawing/2014/main" id="{79466B0E-9278-FA4F-3E80-DE4D55B7AA50}"/>
                    </a:ext>
                  </a:extLst>
                </p:cNvPr>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71;p17">
                  <a:extLst>
                    <a:ext uri="{FF2B5EF4-FFF2-40B4-BE49-F238E27FC236}">
                      <a16:creationId xmlns:a16="http://schemas.microsoft.com/office/drawing/2014/main" id="{88641BC0-3BAA-5829-3AA6-9C179729D9E7}"/>
                    </a:ext>
                  </a:extLst>
                </p:cNvPr>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72;p17">
                  <a:extLst>
                    <a:ext uri="{FF2B5EF4-FFF2-40B4-BE49-F238E27FC236}">
                      <a16:creationId xmlns:a16="http://schemas.microsoft.com/office/drawing/2014/main" id="{0F700C01-BE61-62A1-C04E-5E180343958A}"/>
                    </a:ext>
                  </a:extLst>
                </p:cNvPr>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73;p17">
                  <a:extLst>
                    <a:ext uri="{FF2B5EF4-FFF2-40B4-BE49-F238E27FC236}">
                      <a16:creationId xmlns:a16="http://schemas.microsoft.com/office/drawing/2014/main" id="{93113C61-7F86-53ED-CBAD-71B7AD2B96A8}"/>
                    </a:ext>
                  </a:extLst>
                </p:cNvPr>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74;p17">
                  <a:extLst>
                    <a:ext uri="{FF2B5EF4-FFF2-40B4-BE49-F238E27FC236}">
                      <a16:creationId xmlns:a16="http://schemas.microsoft.com/office/drawing/2014/main" id="{CC9D598C-E4F5-C935-73BC-6275B0137E26}"/>
                    </a:ext>
                  </a:extLst>
                </p:cNvPr>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75;p17">
                  <a:extLst>
                    <a:ext uri="{FF2B5EF4-FFF2-40B4-BE49-F238E27FC236}">
                      <a16:creationId xmlns:a16="http://schemas.microsoft.com/office/drawing/2014/main" id="{D0447F29-84E7-BF58-3469-2D706F44ADC7}"/>
                    </a:ext>
                  </a:extLst>
                </p:cNvPr>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76;p17">
                  <a:extLst>
                    <a:ext uri="{FF2B5EF4-FFF2-40B4-BE49-F238E27FC236}">
                      <a16:creationId xmlns:a16="http://schemas.microsoft.com/office/drawing/2014/main" id="{22BF46F9-9F66-8898-A6C4-FB614C04AFC3}"/>
                    </a:ext>
                  </a:extLst>
                </p:cNvPr>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77;p17">
                  <a:extLst>
                    <a:ext uri="{FF2B5EF4-FFF2-40B4-BE49-F238E27FC236}">
                      <a16:creationId xmlns:a16="http://schemas.microsoft.com/office/drawing/2014/main" id="{DA5AECA6-E1BF-9684-F1CC-C8DB9E9EC1DF}"/>
                    </a:ext>
                  </a:extLst>
                </p:cNvPr>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78;p17">
                  <a:extLst>
                    <a:ext uri="{FF2B5EF4-FFF2-40B4-BE49-F238E27FC236}">
                      <a16:creationId xmlns:a16="http://schemas.microsoft.com/office/drawing/2014/main" id="{DCDDFCFE-6803-9478-A8D8-0CEC7D685508}"/>
                    </a:ext>
                  </a:extLst>
                </p:cNvPr>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79;p17">
                  <a:extLst>
                    <a:ext uri="{FF2B5EF4-FFF2-40B4-BE49-F238E27FC236}">
                      <a16:creationId xmlns:a16="http://schemas.microsoft.com/office/drawing/2014/main" id="{B45123E1-E032-5482-47BA-9642D301CDAF}"/>
                    </a:ext>
                  </a:extLst>
                </p:cNvPr>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80;p17">
                  <a:extLst>
                    <a:ext uri="{FF2B5EF4-FFF2-40B4-BE49-F238E27FC236}">
                      <a16:creationId xmlns:a16="http://schemas.microsoft.com/office/drawing/2014/main" id="{2AAF8F89-9717-89A5-FFC4-8388CE3953D9}"/>
                    </a:ext>
                  </a:extLst>
                </p:cNvPr>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81;p17">
                  <a:extLst>
                    <a:ext uri="{FF2B5EF4-FFF2-40B4-BE49-F238E27FC236}">
                      <a16:creationId xmlns:a16="http://schemas.microsoft.com/office/drawing/2014/main" id="{100CA537-7B99-1AEF-C09E-BAB1C12B855F}"/>
                    </a:ext>
                  </a:extLst>
                </p:cNvPr>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82;p17">
                  <a:extLst>
                    <a:ext uri="{FF2B5EF4-FFF2-40B4-BE49-F238E27FC236}">
                      <a16:creationId xmlns:a16="http://schemas.microsoft.com/office/drawing/2014/main" id="{880DE9E3-F906-01D1-E5C5-B94E5438326E}"/>
                    </a:ext>
                  </a:extLst>
                </p:cNvPr>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83;p17">
                  <a:extLst>
                    <a:ext uri="{FF2B5EF4-FFF2-40B4-BE49-F238E27FC236}">
                      <a16:creationId xmlns:a16="http://schemas.microsoft.com/office/drawing/2014/main" id="{2392BDAB-82EB-D50E-8BCA-F80CD7480F21}"/>
                    </a:ext>
                  </a:extLst>
                </p:cNvPr>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84;p17">
                  <a:extLst>
                    <a:ext uri="{FF2B5EF4-FFF2-40B4-BE49-F238E27FC236}">
                      <a16:creationId xmlns:a16="http://schemas.microsoft.com/office/drawing/2014/main" id="{B5DC8D32-14E4-E094-9321-0E98619ADC56}"/>
                    </a:ext>
                  </a:extLst>
                </p:cNvPr>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85;p17">
                  <a:extLst>
                    <a:ext uri="{FF2B5EF4-FFF2-40B4-BE49-F238E27FC236}">
                      <a16:creationId xmlns:a16="http://schemas.microsoft.com/office/drawing/2014/main" id="{09C84A4F-16C3-4887-284F-7DDB7C035FBE}"/>
                    </a:ext>
                  </a:extLst>
                </p:cNvPr>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86;p17">
                  <a:extLst>
                    <a:ext uri="{FF2B5EF4-FFF2-40B4-BE49-F238E27FC236}">
                      <a16:creationId xmlns:a16="http://schemas.microsoft.com/office/drawing/2014/main" id="{73E0B2D5-BB18-633C-00A6-B7CC750A5706}"/>
                    </a:ext>
                  </a:extLst>
                </p:cNvPr>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87;p17">
                  <a:extLst>
                    <a:ext uri="{FF2B5EF4-FFF2-40B4-BE49-F238E27FC236}">
                      <a16:creationId xmlns:a16="http://schemas.microsoft.com/office/drawing/2014/main" id="{05C6E86F-5149-41DD-891E-D4D35B8AF84E}"/>
                    </a:ext>
                  </a:extLst>
                </p:cNvPr>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88;p17">
                  <a:extLst>
                    <a:ext uri="{FF2B5EF4-FFF2-40B4-BE49-F238E27FC236}">
                      <a16:creationId xmlns:a16="http://schemas.microsoft.com/office/drawing/2014/main" id="{9D14B273-D8FC-6A84-C4D1-1D2B9419E19C}"/>
                    </a:ext>
                  </a:extLst>
                </p:cNvPr>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89;p17">
                  <a:extLst>
                    <a:ext uri="{FF2B5EF4-FFF2-40B4-BE49-F238E27FC236}">
                      <a16:creationId xmlns:a16="http://schemas.microsoft.com/office/drawing/2014/main" id="{E05BFE2D-84F5-EB90-5F55-18A63096F63F}"/>
                    </a:ext>
                  </a:extLst>
                </p:cNvPr>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90;p17">
                  <a:extLst>
                    <a:ext uri="{FF2B5EF4-FFF2-40B4-BE49-F238E27FC236}">
                      <a16:creationId xmlns:a16="http://schemas.microsoft.com/office/drawing/2014/main" id="{DA1740B3-DA86-E897-0300-B177542FC33D}"/>
                    </a:ext>
                  </a:extLst>
                </p:cNvPr>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91;p17">
                  <a:extLst>
                    <a:ext uri="{FF2B5EF4-FFF2-40B4-BE49-F238E27FC236}">
                      <a16:creationId xmlns:a16="http://schemas.microsoft.com/office/drawing/2014/main" id="{3C262B19-36DB-418D-BFF8-2B1B4554C42C}"/>
                    </a:ext>
                  </a:extLst>
                </p:cNvPr>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 name="Google Shape;692;p17">
                <a:extLst>
                  <a:ext uri="{FF2B5EF4-FFF2-40B4-BE49-F238E27FC236}">
                    <a16:creationId xmlns:a16="http://schemas.microsoft.com/office/drawing/2014/main" id="{3FE23776-902A-6440-B829-B289E546E4FF}"/>
                  </a:ext>
                </a:extLst>
              </p:cNvPr>
              <p:cNvGrpSpPr/>
              <p:nvPr/>
            </p:nvGrpSpPr>
            <p:grpSpPr>
              <a:xfrm>
                <a:off x="4655095" y="4952197"/>
                <a:ext cx="207390" cy="280361"/>
                <a:chOff x="4655095" y="4952197"/>
                <a:chExt cx="207390" cy="280361"/>
              </a:xfrm>
            </p:grpSpPr>
            <p:grpSp>
              <p:nvGrpSpPr>
                <p:cNvPr id="576" name="Google Shape;693;p17">
                  <a:extLst>
                    <a:ext uri="{FF2B5EF4-FFF2-40B4-BE49-F238E27FC236}">
                      <a16:creationId xmlns:a16="http://schemas.microsoft.com/office/drawing/2014/main" id="{8321BE5F-CF34-9C0B-FA05-C18CF1D756DF}"/>
                    </a:ext>
                  </a:extLst>
                </p:cNvPr>
                <p:cNvGrpSpPr/>
                <p:nvPr/>
              </p:nvGrpSpPr>
              <p:grpSpPr>
                <a:xfrm>
                  <a:off x="4655095" y="4952197"/>
                  <a:ext cx="207390" cy="280361"/>
                  <a:chOff x="4655095" y="4952197"/>
                  <a:chExt cx="207390" cy="280361"/>
                </a:xfrm>
              </p:grpSpPr>
              <p:sp>
                <p:nvSpPr>
                  <p:cNvPr id="580" name="Google Shape;694;p17">
                    <a:extLst>
                      <a:ext uri="{FF2B5EF4-FFF2-40B4-BE49-F238E27FC236}">
                        <a16:creationId xmlns:a16="http://schemas.microsoft.com/office/drawing/2014/main" id="{06F20FE4-8BD7-DDB6-3BD3-70158BB58E60}"/>
                      </a:ext>
                    </a:extLst>
                  </p:cNvPr>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695;p17">
                    <a:extLst>
                      <a:ext uri="{FF2B5EF4-FFF2-40B4-BE49-F238E27FC236}">
                        <a16:creationId xmlns:a16="http://schemas.microsoft.com/office/drawing/2014/main" id="{F6A4B7AE-2FB5-B9C0-9B50-DA099B715038}"/>
                      </a:ext>
                    </a:extLst>
                  </p:cNvPr>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696;p17">
                    <a:extLst>
                      <a:ext uri="{FF2B5EF4-FFF2-40B4-BE49-F238E27FC236}">
                        <a16:creationId xmlns:a16="http://schemas.microsoft.com/office/drawing/2014/main" id="{C1103638-DFF1-0F64-C127-50C3085D63CA}"/>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697;p17">
                    <a:extLst>
                      <a:ext uri="{FF2B5EF4-FFF2-40B4-BE49-F238E27FC236}">
                        <a16:creationId xmlns:a16="http://schemas.microsoft.com/office/drawing/2014/main" id="{88575C62-2317-08F7-EDDB-806C45AAC200}"/>
                      </a:ext>
                    </a:extLst>
                  </p:cNvPr>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698;p17">
                    <a:extLst>
                      <a:ext uri="{FF2B5EF4-FFF2-40B4-BE49-F238E27FC236}">
                        <a16:creationId xmlns:a16="http://schemas.microsoft.com/office/drawing/2014/main" id="{D21E4A43-B800-FD78-089E-CF83ECA71A7C}"/>
                      </a:ext>
                    </a:extLst>
                  </p:cNvPr>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7" name="Google Shape;699;p17">
                  <a:extLst>
                    <a:ext uri="{FF2B5EF4-FFF2-40B4-BE49-F238E27FC236}">
                      <a16:creationId xmlns:a16="http://schemas.microsoft.com/office/drawing/2014/main" id="{7719BF4E-F263-3320-FA33-FBB8568194F0}"/>
                    </a:ext>
                  </a:extLst>
                </p:cNvPr>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700;p17">
                  <a:extLst>
                    <a:ext uri="{FF2B5EF4-FFF2-40B4-BE49-F238E27FC236}">
                      <a16:creationId xmlns:a16="http://schemas.microsoft.com/office/drawing/2014/main" id="{F77ED2B5-E14F-0CDD-1C25-5B58626B6DE7}"/>
                    </a:ext>
                  </a:extLst>
                </p:cNvPr>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701;p17">
                  <a:extLst>
                    <a:ext uri="{FF2B5EF4-FFF2-40B4-BE49-F238E27FC236}">
                      <a16:creationId xmlns:a16="http://schemas.microsoft.com/office/drawing/2014/main" id="{B32F5F54-A580-D788-E1CE-00CCB71E57BD}"/>
                    </a:ext>
                  </a:extLst>
                </p:cNvPr>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 name="Google Shape;702;p17">
              <a:extLst>
                <a:ext uri="{FF2B5EF4-FFF2-40B4-BE49-F238E27FC236}">
                  <a16:creationId xmlns:a16="http://schemas.microsoft.com/office/drawing/2014/main" id="{8EAF29FE-E451-4958-6F2C-2A57E8D9FC0F}"/>
                </a:ext>
              </a:extLst>
            </p:cNvPr>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03;p17">
              <a:extLst>
                <a:ext uri="{FF2B5EF4-FFF2-40B4-BE49-F238E27FC236}">
                  <a16:creationId xmlns:a16="http://schemas.microsoft.com/office/drawing/2014/main" id="{B9332624-B37A-84B7-8756-1F33A7093A59}"/>
                </a:ext>
              </a:extLst>
            </p:cNvPr>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04;p17">
              <a:extLst>
                <a:ext uri="{FF2B5EF4-FFF2-40B4-BE49-F238E27FC236}">
                  <a16:creationId xmlns:a16="http://schemas.microsoft.com/office/drawing/2014/main" id="{CADBF78B-F2AB-43D7-05A9-6592B09B1B1E}"/>
                </a:ext>
              </a:extLst>
            </p:cNvPr>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05;p17">
              <a:extLst>
                <a:ext uri="{FF2B5EF4-FFF2-40B4-BE49-F238E27FC236}">
                  <a16:creationId xmlns:a16="http://schemas.microsoft.com/office/drawing/2014/main" id="{B123E5F4-BFB2-F907-73C3-E1539C5F414C}"/>
                </a:ext>
              </a:extLst>
            </p:cNvPr>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06;p17">
              <a:extLst>
                <a:ext uri="{FF2B5EF4-FFF2-40B4-BE49-F238E27FC236}">
                  <a16:creationId xmlns:a16="http://schemas.microsoft.com/office/drawing/2014/main" id="{A514C32D-FF05-1C0F-9E09-7666A361F860}"/>
                </a:ext>
              </a:extLst>
            </p:cNvPr>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07;p17">
              <a:extLst>
                <a:ext uri="{FF2B5EF4-FFF2-40B4-BE49-F238E27FC236}">
                  <a16:creationId xmlns:a16="http://schemas.microsoft.com/office/drawing/2014/main" id="{1CEDA2B4-A90D-AFE7-42A4-6BB152A7010F}"/>
                </a:ext>
              </a:extLst>
            </p:cNvPr>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08;p17">
              <a:extLst>
                <a:ext uri="{FF2B5EF4-FFF2-40B4-BE49-F238E27FC236}">
                  <a16:creationId xmlns:a16="http://schemas.microsoft.com/office/drawing/2014/main" id="{EA07F6AC-B932-57F3-B3CD-2E72C04C8AF6}"/>
                </a:ext>
              </a:extLst>
            </p:cNvPr>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09;p17">
              <a:extLst>
                <a:ext uri="{FF2B5EF4-FFF2-40B4-BE49-F238E27FC236}">
                  <a16:creationId xmlns:a16="http://schemas.microsoft.com/office/drawing/2014/main" id="{26480D2D-152C-1A45-AA90-6E502B21F32E}"/>
                </a:ext>
              </a:extLst>
            </p:cNvPr>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10;p17">
              <a:extLst>
                <a:ext uri="{FF2B5EF4-FFF2-40B4-BE49-F238E27FC236}">
                  <a16:creationId xmlns:a16="http://schemas.microsoft.com/office/drawing/2014/main" id="{0B4185FF-03BB-C517-2840-3F588F87236A}"/>
                </a:ext>
              </a:extLst>
            </p:cNvPr>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11;p17">
              <a:extLst>
                <a:ext uri="{FF2B5EF4-FFF2-40B4-BE49-F238E27FC236}">
                  <a16:creationId xmlns:a16="http://schemas.microsoft.com/office/drawing/2014/main" id="{9F4A5A80-F4DD-AADD-581B-07055029EB3F}"/>
                </a:ext>
              </a:extLst>
            </p:cNvPr>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12;p17">
              <a:extLst>
                <a:ext uri="{FF2B5EF4-FFF2-40B4-BE49-F238E27FC236}">
                  <a16:creationId xmlns:a16="http://schemas.microsoft.com/office/drawing/2014/main" id="{7296AB41-AAD5-449D-DA43-F13B2C1BD653}"/>
                </a:ext>
              </a:extLst>
            </p:cNvPr>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13;p17">
              <a:extLst>
                <a:ext uri="{FF2B5EF4-FFF2-40B4-BE49-F238E27FC236}">
                  <a16:creationId xmlns:a16="http://schemas.microsoft.com/office/drawing/2014/main" id="{80C005D6-0021-5CD4-E740-78488570E404}"/>
                </a:ext>
              </a:extLst>
            </p:cNvPr>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14;p17">
              <a:extLst>
                <a:ext uri="{FF2B5EF4-FFF2-40B4-BE49-F238E27FC236}">
                  <a16:creationId xmlns:a16="http://schemas.microsoft.com/office/drawing/2014/main" id="{7BA13B32-94D8-BF19-8D69-9F349065DE77}"/>
                </a:ext>
              </a:extLst>
            </p:cNvPr>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15;p17">
              <a:extLst>
                <a:ext uri="{FF2B5EF4-FFF2-40B4-BE49-F238E27FC236}">
                  <a16:creationId xmlns:a16="http://schemas.microsoft.com/office/drawing/2014/main" id="{13162D1C-C44D-2360-0FE4-514565AB58F4}"/>
                </a:ext>
              </a:extLst>
            </p:cNvPr>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16;p17">
              <a:extLst>
                <a:ext uri="{FF2B5EF4-FFF2-40B4-BE49-F238E27FC236}">
                  <a16:creationId xmlns:a16="http://schemas.microsoft.com/office/drawing/2014/main" id="{9747AE84-23F1-F5E7-8190-D3196454870A}"/>
                </a:ext>
              </a:extLst>
            </p:cNvPr>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17;p17">
              <a:extLst>
                <a:ext uri="{FF2B5EF4-FFF2-40B4-BE49-F238E27FC236}">
                  <a16:creationId xmlns:a16="http://schemas.microsoft.com/office/drawing/2014/main" id="{FBD95148-B449-8BEE-C569-D1549810F6E7}"/>
                </a:ext>
              </a:extLst>
            </p:cNvPr>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18;p17">
              <a:extLst>
                <a:ext uri="{FF2B5EF4-FFF2-40B4-BE49-F238E27FC236}">
                  <a16:creationId xmlns:a16="http://schemas.microsoft.com/office/drawing/2014/main" id="{E1C3B368-AC71-B481-5A85-801710F0BC80}"/>
                </a:ext>
              </a:extLst>
            </p:cNvPr>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19;p17">
              <a:extLst>
                <a:ext uri="{FF2B5EF4-FFF2-40B4-BE49-F238E27FC236}">
                  <a16:creationId xmlns:a16="http://schemas.microsoft.com/office/drawing/2014/main" id="{849AA22D-124A-CF32-0963-0B33C68C5062}"/>
                </a:ext>
              </a:extLst>
            </p:cNvPr>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20;p17">
              <a:extLst>
                <a:ext uri="{FF2B5EF4-FFF2-40B4-BE49-F238E27FC236}">
                  <a16:creationId xmlns:a16="http://schemas.microsoft.com/office/drawing/2014/main" id="{ED5818D1-C554-BDBD-A6D1-CF60142E0831}"/>
                </a:ext>
              </a:extLst>
            </p:cNvPr>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21;p17">
              <a:extLst>
                <a:ext uri="{FF2B5EF4-FFF2-40B4-BE49-F238E27FC236}">
                  <a16:creationId xmlns:a16="http://schemas.microsoft.com/office/drawing/2014/main" id="{1BA4C8BE-0D55-6F38-2999-D6778523B578}"/>
                </a:ext>
              </a:extLst>
            </p:cNvPr>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22;p17">
              <a:extLst>
                <a:ext uri="{FF2B5EF4-FFF2-40B4-BE49-F238E27FC236}">
                  <a16:creationId xmlns:a16="http://schemas.microsoft.com/office/drawing/2014/main" id="{B972F5B3-1BA8-FDED-E373-34730A2B1EA7}"/>
                </a:ext>
              </a:extLst>
            </p:cNvPr>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23;p17">
              <a:extLst>
                <a:ext uri="{FF2B5EF4-FFF2-40B4-BE49-F238E27FC236}">
                  <a16:creationId xmlns:a16="http://schemas.microsoft.com/office/drawing/2014/main" id="{AEB7BC9C-35AC-F183-A23D-6EEA88F7FEDE}"/>
                </a:ext>
              </a:extLst>
            </p:cNvPr>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24;p17">
              <a:extLst>
                <a:ext uri="{FF2B5EF4-FFF2-40B4-BE49-F238E27FC236}">
                  <a16:creationId xmlns:a16="http://schemas.microsoft.com/office/drawing/2014/main" id="{DB6129F9-EB00-C916-8DAC-9DF750D7E12E}"/>
                </a:ext>
              </a:extLst>
            </p:cNvPr>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25;p17">
              <a:extLst>
                <a:ext uri="{FF2B5EF4-FFF2-40B4-BE49-F238E27FC236}">
                  <a16:creationId xmlns:a16="http://schemas.microsoft.com/office/drawing/2014/main" id="{CADE049D-664D-F4E1-2FD5-A82DD9002913}"/>
                </a:ext>
              </a:extLst>
            </p:cNvPr>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26;p17">
              <a:extLst>
                <a:ext uri="{FF2B5EF4-FFF2-40B4-BE49-F238E27FC236}">
                  <a16:creationId xmlns:a16="http://schemas.microsoft.com/office/drawing/2014/main" id="{6EB68B0D-EFB6-796F-AC65-51817D0913AF}"/>
                </a:ext>
              </a:extLst>
            </p:cNvPr>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27;p17">
              <a:extLst>
                <a:ext uri="{FF2B5EF4-FFF2-40B4-BE49-F238E27FC236}">
                  <a16:creationId xmlns:a16="http://schemas.microsoft.com/office/drawing/2014/main" id="{6FFBBA8E-5E16-E178-2B5F-860CDCE43E4C}"/>
                </a:ext>
              </a:extLst>
            </p:cNvPr>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28;p17">
              <a:extLst>
                <a:ext uri="{FF2B5EF4-FFF2-40B4-BE49-F238E27FC236}">
                  <a16:creationId xmlns:a16="http://schemas.microsoft.com/office/drawing/2014/main" id="{DBD7AD6D-70C2-5A61-B0A5-57AF53B51DF8}"/>
                </a:ext>
              </a:extLst>
            </p:cNvPr>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29;p17">
              <a:extLst>
                <a:ext uri="{FF2B5EF4-FFF2-40B4-BE49-F238E27FC236}">
                  <a16:creationId xmlns:a16="http://schemas.microsoft.com/office/drawing/2014/main" id="{4F365F0C-A54E-96C8-7B37-F3161B45DB6C}"/>
                </a:ext>
              </a:extLst>
            </p:cNvPr>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30;p17">
              <a:extLst>
                <a:ext uri="{FF2B5EF4-FFF2-40B4-BE49-F238E27FC236}">
                  <a16:creationId xmlns:a16="http://schemas.microsoft.com/office/drawing/2014/main" id="{CB3A964D-3FE4-DC54-4EC9-E39BF493435D}"/>
                </a:ext>
              </a:extLst>
            </p:cNvPr>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731;p17">
              <a:extLst>
                <a:ext uri="{FF2B5EF4-FFF2-40B4-BE49-F238E27FC236}">
                  <a16:creationId xmlns:a16="http://schemas.microsoft.com/office/drawing/2014/main" id="{F7C7D938-8015-5DB7-0484-F875CE9DDA73}"/>
                </a:ext>
              </a:extLst>
            </p:cNvPr>
            <p:cNvGrpSpPr/>
            <p:nvPr/>
          </p:nvGrpSpPr>
          <p:grpSpPr>
            <a:xfrm>
              <a:off x="6161836" y="4215479"/>
              <a:ext cx="350682" cy="265782"/>
              <a:chOff x="6621095" y="1452181"/>
              <a:chExt cx="330894" cy="250785"/>
            </a:xfrm>
          </p:grpSpPr>
          <p:sp>
            <p:nvSpPr>
              <p:cNvPr id="57" name="Google Shape;732;p17">
                <a:extLst>
                  <a:ext uri="{FF2B5EF4-FFF2-40B4-BE49-F238E27FC236}">
                    <a16:creationId xmlns:a16="http://schemas.microsoft.com/office/drawing/2014/main" id="{EAAD522C-E57E-358F-D977-EF6A7FC983A0}"/>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33;p17">
                <a:extLst>
                  <a:ext uri="{FF2B5EF4-FFF2-40B4-BE49-F238E27FC236}">
                    <a16:creationId xmlns:a16="http://schemas.microsoft.com/office/drawing/2014/main" id="{9E27B40C-AFC4-1A36-B2D8-8ED476A4E01A}"/>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34;p17">
                <a:extLst>
                  <a:ext uri="{FF2B5EF4-FFF2-40B4-BE49-F238E27FC236}">
                    <a16:creationId xmlns:a16="http://schemas.microsoft.com/office/drawing/2014/main" id="{D462670E-EEFF-88C4-4FFB-B15761166CC5}"/>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35;p17">
                <a:extLst>
                  <a:ext uri="{FF2B5EF4-FFF2-40B4-BE49-F238E27FC236}">
                    <a16:creationId xmlns:a16="http://schemas.microsoft.com/office/drawing/2014/main" id="{065E1FA4-4252-3B1B-C7FD-C3714241CE8B}"/>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736;p17">
                <a:extLst>
                  <a:ext uri="{FF2B5EF4-FFF2-40B4-BE49-F238E27FC236}">
                    <a16:creationId xmlns:a16="http://schemas.microsoft.com/office/drawing/2014/main" id="{E8CC4032-C24D-D930-C5F0-B8E247283590}"/>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 name="Rectangle 1">
            <a:extLst>
              <a:ext uri="{FF2B5EF4-FFF2-40B4-BE49-F238E27FC236}">
                <a16:creationId xmlns:a16="http://schemas.microsoft.com/office/drawing/2014/main" id="{4B2A79C3-BDA2-2122-4B40-E7C6D5C544DA}"/>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These are available in the </a:t>
            </a:r>
            <a:r>
              <a:rPr kumimoji="0" lang="en-US" altLang="en-US" sz="900" b="0" i="0" u="none" strike="noStrike" cap="none" normalizeH="0" baseline="0">
                <a:ln>
                  <a:noFill/>
                </a:ln>
                <a:solidFill>
                  <a:srgbClr val="E6E6E6"/>
                </a:solidFill>
                <a:effectLst/>
                <a:latin typeface="SFMono-Regular"/>
              </a:rPr>
              <a:t>Plugins.Core</a:t>
            </a:r>
            <a:r>
              <a:rPr kumimoji="0" lang="en-US" altLang="en-US" sz="1200" b="0" i="0" u="none" strike="noStrike" cap="none" normalizeH="0" baseline="0">
                <a:ln>
                  <a:noFill/>
                </a:ln>
                <a:solidFill>
                  <a:srgbClr val="E6E6E6"/>
                </a:solidFill>
                <a:effectLst/>
                <a:latin typeface="Segoe UI" panose="020B0502040204020203" pitchFamily="34" charset="0"/>
                <a:cs typeface="Segoe UI" panose="020B0502040204020203" pitchFamily="34" charset="0"/>
              </a:rPr>
              <a:t> package</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11402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95">
                                            <p:txEl>
                                              <p:pRg st="5" end="5"/>
                                            </p:txEl>
                                          </p:spTgt>
                                        </p:tgtEl>
                                        <p:attrNameLst>
                                          <p:attrName>style.visibility</p:attrName>
                                        </p:attrNameLst>
                                      </p:cBhvr>
                                      <p:to>
                                        <p:strVal val="visible"/>
                                      </p:to>
                                    </p:set>
                                    <p:animEffect transition="in" filter="fade">
                                      <p:cBhvr>
                                        <p:cTn id="32" dur="500"/>
                                        <p:tgtEl>
                                          <p:spTgt spid="5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C7054362-7FC3-6290-4BB5-416A10D4F0EE}"/>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C8194C36-5081-BDCB-4E2B-BCDCBC22638C}"/>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Review</a:t>
            </a:r>
            <a:endParaRPr b="1"/>
          </a:p>
        </p:txBody>
      </p:sp>
      <p:sp>
        <p:nvSpPr>
          <p:cNvPr id="595" name="Google Shape;595;p17">
            <a:extLst>
              <a:ext uri="{FF2B5EF4-FFF2-40B4-BE49-F238E27FC236}">
                <a16:creationId xmlns:a16="http://schemas.microsoft.com/office/drawing/2014/main" id="{CF8E1B8E-8721-74D5-0808-8A0FF976C1BB}"/>
              </a:ext>
            </a:extLst>
          </p:cNvPr>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dirty="0"/>
              <a:t>Explored what a plugin is and how to use built-in ones</a:t>
            </a:r>
          </a:p>
          <a:p>
            <a:r>
              <a:rPr lang="en-US" dirty="0"/>
              <a:t>Review prompts and good prompting practices</a:t>
            </a:r>
          </a:p>
          <a:p>
            <a:r>
              <a:rPr lang="en-US" dirty="0"/>
              <a:t>Implemented reusable prompt templates</a:t>
            </a:r>
          </a:p>
          <a:p>
            <a:pPr lvl="1"/>
            <a:r>
              <a:rPr lang="en-US" dirty="0"/>
              <a:t>Variables</a:t>
            </a:r>
          </a:p>
          <a:p>
            <a:pPr lvl="1"/>
            <a:r>
              <a:rPr lang="en-US" dirty="0"/>
              <a:t>Personas</a:t>
            </a:r>
          </a:p>
          <a:p>
            <a:pPr lvl="1"/>
            <a:r>
              <a:rPr lang="en-US" dirty="0"/>
              <a:t>Roles</a:t>
            </a:r>
          </a:p>
          <a:p>
            <a:r>
              <a:rPr lang="en-US" dirty="0"/>
              <a:t>Created  a reusable prompt semantic plugin </a:t>
            </a:r>
          </a:p>
        </p:txBody>
      </p:sp>
      <p:sp>
        <p:nvSpPr>
          <p:cNvPr id="596" name="Google Shape;596;p17">
            <a:extLst>
              <a:ext uri="{FF2B5EF4-FFF2-40B4-BE49-F238E27FC236}">
                <a16:creationId xmlns:a16="http://schemas.microsoft.com/office/drawing/2014/main" id="{112320E5-CB53-C3C3-0E86-A849DF3D4049}"/>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54</a:t>
            </a:fld>
            <a:endParaRPr/>
          </a:p>
        </p:txBody>
      </p:sp>
      <p:grpSp>
        <p:nvGrpSpPr>
          <p:cNvPr id="2" name="Google Shape;348;p13">
            <a:extLst>
              <a:ext uri="{FF2B5EF4-FFF2-40B4-BE49-F238E27FC236}">
                <a16:creationId xmlns:a16="http://schemas.microsoft.com/office/drawing/2014/main" id="{2FBD720E-2D22-854F-427C-5BDD3B5306AC}"/>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B450FDCD-7E0E-D7C2-35B2-B2471A6FC498}"/>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49385D9F-342D-8695-4614-DB964236B07C}"/>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C2AF525E-0D1D-F4C3-B8EC-FEB41680AE2F}"/>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1883E7DA-5F0D-7CEB-3D3F-F5CAF3EA3616}"/>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D5AEF163-0809-4FE9-0B57-6AAFD08655C6}"/>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5C75003C-6431-1370-0D1A-E1EA7DC7EB7E}"/>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20ECE680-3502-81C9-7A14-3BE884713583}"/>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080CE217-96B9-6037-B4CB-EA89178F80DA}"/>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F7F7C060-F77B-617D-7EDF-A4DC4D924B2D}"/>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4C7D455B-7CEE-F3B7-46D1-4B1767B2AE40}"/>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D491E121-1085-6CEF-0B33-E1893B2FCF00}"/>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43479DAC-3AAA-B73D-AAA0-196E49AF3682}"/>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98B1068C-AC9F-D9C3-C97C-8F04C1E48E80}"/>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82EDD2A0-1DFD-289B-0BAF-2F216CA89AA3}"/>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83E82E37-8168-DAC1-1FE8-0F2F7EA5E611}"/>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1E4134B4-10CD-E1A3-34D6-78BEC555F371}"/>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4BEEC60B-6450-DE2D-AF5A-676BE403CA71}"/>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171FE116-7CF6-295E-46EE-DA890305BAAB}"/>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AD59B502-ADBE-14B1-F5E8-CEDD65891F82}"/>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B6CF3D81-0FCF-7D73-3DF0-8869411D6E3B}"/>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F80DA490-19C2-7584-DCFE-4660B733A7E9}"/>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20497F6F-ADF7-FB94-ECC7-A46F17296CE0}"/>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926EEA12-A29D-E826-CB93-83F096DD9C73}"/>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95160FBF-9047-CD64-3DC6-C8C2CFF29C67}"/>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C44877AE-03F5-23B2-5C81-CBB7618D2E41}"/>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20F80801-7565-0881-A2E0-40C196CF8C33}"/>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187166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95">
                                            <p:txEl>
                                              <p:pRg st="5" end="5"/>
                                            </p:txEl>
                                          </p:spTgt>
                                        </p:tgtEl>
                                        <p:attrNameLst>
                                          <p:attrName>style.visibility</p:attrName>
                                        </p:attrNameLst>
                                      </p:cBhvr>
                                      <p:to>
                                        <p:strVal val="visible"/>
                                      </p:to>
                                    </p:set>
                                    <p:animEffect transition="in" filter="fade">
                                      <p:cBhvr>
                                        <p:cTn id="32" dur="500"/>
                                        <p:tgtEl>
                                          <p:spTgt spid="59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95">
                                            <p:txEl>
                                              <p:pRg st="6" end="6"/>
                                            </p:txEl>
                                          </p:spTgt>
                                        </p:tgtEl>
                                        <p:attrNameLst>
                                          <p:attrName>style.visibility</p:attrName>
                                        </p:attrNameLst>
                                      </p:cBhvr>
                                      <p:to>
                                        <p:strVal val="visible"/>
                                      </p:to>
                                    </p:set>
                                    <p:animEffect transition="in" filter="fade">
                                      <p:cBhvr>
                                        <p:cTn id="37" dur="500"/>
                                        <p:tgtEl>
                                          <p:spTgt spid="5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2">
          <a:extLst>
            <a:ext uri="{FF2B5EF4-FFF2-40B4-BE49-F238E27FC236}">
              <a16:creationId xmlns:a16="http://schemas.microsoft.com/office/drawing/2014/main" id="{CD590AAE-A9FE-5AAD-FCC9-361E1A5043FA}"/>
            </a:ext>
          </a:extLst>
        </p:cNvPr>
        <p:cNvGrpSpPr/>
        <p:nvPr/>
      </p:nvGrpSpPr>
      <p:grpSpPr>
        <a:xfrm>
          <a:off x="0" y="0"/>
          <a:ext cx="0" cy="0"/>
          <a:chOff x="0" y="0"/>
          <a:chExt cx="0" cy="0"/>
        </a:xfrm>
      </p:grpSpPr>
      <p:sp>
        <p:nvSpPr>
          <p:cNvPr id="338" name="Google Shape;338;p12">
            <a:extLst>
              <a:ext uri="{FF2B5EF4-FFF2-40B4-BE49-F238E27FC236}">
                <a16:creationId xmlns:a16="http://schemas.microsoft.com/office/drawing/2014/main" id="{D6739C31-8D4D-2D4E-C6DE-02D1A708F40F}"/>
              </a:ext>
            </a:extLst>
          </p:cNvPr>
          <p:cNvSpPr txBox="1">
            <a:spLocks noGrp="1"/>
          </p:cNvSpPr>
          <p:nvPr>
            <p:ph type="ctrTitle"/>
          </p:nvPr>
        </p:nvSpPr>
        <p:spPr>
          <a:xfrm>
            <a:off x="964811" y="1863600"/>
            <a:ext cx="7859519" cy="1416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6000" b="1" dirty="0"/>
              <a:t>Native Functions and Plugins</a:t>
            </a:r>
          </a:p>
        </p:txBody>
      </p:sp>
      <p:sp>
        <p:nvSpPr>
          <p:cNvPr id="2" name="Rectangle 1">
            <a:extLst>
              <a:ext uri="{FF2B5EF4-FFF2-40B4-BE49-F238E27FC236}">
                <a16:creationId xmlns:a16="http://schemas.microsoft.com/office/drawing/2014/main" id="{86C7DDFD-4C18-509F-8434-2058F1CA7584}"/>
              </a:ext>
            </a:extLst>
          </p:cNvPr>
          <p:cNvSpPr>
            <a:spLocks noChangeArrowheads="1"/>
          </p:cNvSpPr>
          <p:nvPr/>
        </p:nvSpPr>
        <p:spPr bwMode="auto">
          <a:xfrm>
            <a:off x="0" y="0"/>
            <a:ext cx="9144000" cy="0"/>
          </a:xfrm>
          <a:prstGeom prst="rect">
            <a:avLst/>
          </a:prstGeom>
          <a:solidFill>
            <a:srgbClr val="F7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AI and Machine Learning Basics</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7129407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5273952D-AD9A-09EC-3757-DB2818936ACA}"/>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3A02CEB2-6544-0C0E-92BB-C835F2805448}"/>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Overview</a:t>
            </a:r>
            <a:endParaRPr b="1"/>
          </a:p>
        </p:txBody>
      </p:sp>
      <p:sp>
        <p:nvSpPr>
          <p:cNvPr id="595" name="Google Shape;595;p17">
            <a:extLst>
              <a:ext uri="{FF2B5EF4-FFF2-40B4-BE49-F238E27FC236}">
                <a16:creationId xmlns:a16="http://schemas.microsoft.com/office/drawing/2014/main" id="{1D0B8282-CF31-26E3-1879-054F3C85C8D9}"/>
              </a:ext>
            </a:extLst>
          </p:cNvPr>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dirty="0"/>
              <a:t>Understand native functions</a:t>
            </a:r>
          </a:p>
          <a:p>
            <a:r>
              <a:rPr lang="en-US" dirty="0"/>
              <a:t>Create native functions for plugins</a:t>
            </a:r>
          </a:p>
          <a:p>
            <a:r>
              <a:rPr lang="en-US" dirty="0"/>
              <a:t>Use native function plugins in AI agent</a:t>
            </a:r>
          </a:p>
          <a:p>
            <a:endParaRPr lang="en-US" dirty="0"/>
          </a:p>
        </p:txBody>
      </p:sp>
      <p:sp>
        <p:nvSpPr>
          <p:cNvPr id="596" name="Google Shape;596;p17">
            <a:extLst>
              <a:ext uri="{FF2B5EF4-FFF2-40B4-BE49-F238E27FC236}">
                <a16:creationId xmlns:a16="http://schemas.microsoft.com/office/drawing/2014/main" id="{DBB69FF8-EED3-12CB-4082-4EA2E4B305FB}"/>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56</a:t>
            </a:fld>
            <a:endParaRPr/>
          </a:p>
        </p:txBody>
      </p:sp>
      <p:grpSp>
        <p:nvGrpSpPr>
          <p:cNvPr id="2" name="Google Shape;348;p13">
            <a:extLst>
              <a:ext uri="{FF2B5EF4-FFF2-40B4-BE49-F238E27FC236}">
                <a16:creationId xmlns:a16="http://schemas.microsoft.com/office/drawing/2014/main" id="{41733ACC-62EF-3D49-3C93-BB63D07811E7}"/>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76780BCB-D240-8284-6C75-61F73A70C162}"/>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0359258C-68C1-8215-70E2-74AA0EC48805}"/>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9D72DC72-58DD-1749-632B-9DB5F1D13B65}"/>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9875B182-930B-6ECD-537F-B2B2F74A42F5}"/>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8E0CFA60-49E3-CA02-2570-A2FE41B96ED6}"/>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23706E0A-1BD3-0BAD-6089-789A0A1EC3B3}"/>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0479AE5B-BE93-A812-C05F-766E100B9DAE}"/>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C7C12A26-A3E1-C486-F7A1-FA02BE020EFA}"/>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887865DB-0AF4-C871-8070-A9CA563E17DB}"/>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4526F0CF-5E8E-38DB-F1EB-456E287835C8}"/>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0C17C89D-9229-CFD1-832A-3C91E717033C}"/>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A8E09C48-51A0-D7E8-69C0-1F271DBD0612}"/>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DA8F3085-1D44-2BF8-8B0C-2278D9CAEB41}"/>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2E1A58B8-DA0C-BFA3-F1AA-1D589E15CD01}"/>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7F45D1B1-A415-4702-54CA-9558D41731DE}"/>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3DB14AA5-310D-DE1E-1E93-406107FAC0C6}"/>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FCBD8917-DF34-8D1E-2598-0F31FE98B6C8}"/>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72231790-5F05-7AF9-A21A-1C4B25731F47}"/>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83975FC9-C1B6-071C-2F4F-076BB2F0C8FF}"/>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2BBA2C61-7850-5190-538F-C79841CC0501}"/>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7731AED3-AF0F-CBD2-CC37-B69EF8ADB785}"/>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1259373F-8587-324F-F0F2-5312C24409CA}"/>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72472CAF-F364-078B-BC62-9E1D8F81126C}"/>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40B54AD0-5CAA-A4CA-C47B-D6D345C28C9E}"/>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D2D9ACE7-5AA4-DE48-E32E-0DC78A210DFE}"/>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80D49350-8C5A-F8C8-A20A-4117696BAAB3}"/>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371302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5E8F3DAB-5AA4-CF13-A858-DD9E32A26300}"/>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63373FF0-052C-2E0D-4A64-A6B81A2EF18F}"/>
              </a:ext>
            </a:extLst>
          </p:cNvPr>
          <p:cNvSpPr txBox="1">
            <a:spLocks/>
          </p:cNvSpPr>
          <p:nvPr/>
        </p:nvSpPr>
        <p:spPr>
          <a:xfrm>
            <a:off x="445117" y="1242940"/>
            <a:ext cx="6511550" cy="31607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b="1" dirty="0"/>
              <a:t>Native functions </a:t>
            </a:r>
            <a:r>
              <a:rPr lang="en-US" dirty="0"/>
              <a:t>are written in native code (C#, Python, or Java) </a:t>
            </a:r>
          </a:p>
          <a:p>
            <a:r>
              <a:rPr lang="en-US" dirty="0"/>
              <a:t>These functions are all placed in a </a:t>
            </a:r>
            <a:r>
              <a:rPr lang="en-US" b="1" dirty="0"/>
              <a:t>class</a:t>
            </a:r>
            <a:r>
              <a:rPr lang="en-US" dirty="0"/>
              <a:t>.</a:t>
            </a:r>
          </a:p>
          <a:p>
            <a:r>
              <a:rPr lang="en-US" dirty="0"/>
              <a:t>They help perform tasks that large language models (LLM) can't do independently. </a:t>
            </a:r>
          </a:p>
          <a:p>
            <a:r>
              <a:rPr lang="en-US" dirty="0"/>
              <a:t>Think of them as a skill your application can perform.</a:t>
            </a:r>
          </a:p>
          <a:p>
            <a:r>
              <a:rPr lang="en-US" dirty="0"/>
              <a:t>You can import your native functions into the kernel as a </a:t>
            </a:r>
            <a:r>
              <a:rPr lang="en-US" b="1" dirty="0"/>
              <a:t>plugin</a:t>
            </a:r>
            <a:r>
              <a:rPr lang="en-US" dirty="0"/>
              <a:t>.</a:t>
            </a:r>
          </a:p>
          <a:p>
            <a:pPr lvl="1"/>
            <a:r>
              <a:rPr lang="en-US" dirty="0"/>
              <a:t>A class that contains functions that can be </a:t>
            </a:r>
            <a:r>
              <a:rPr lang="en-US" b="1" dirty="0"/>
              <a:t>invoked</a:t>
            </a:r>
          </a:p>
          <a:p>
            <a:pPr lvl="1"/>
            <a:r>
              <a:rPr lang="en-US" dirty="0"/>
              <a:t>Organized in a single directory</a:t>
            </a:r>
          </a:p>
          <a:p>
            <a:pPr lvl="1"/>
            <a:r>
              <a:rPr lang="en-US" dirty="0"/>
              <a:t>All related functions should be placed in the same class</a:t>
            </a:r>
          </a:p>
          <a:p>
            <a:endParaRPr lang="en-US" dirty="0"/>
          </a:p>
        </p:txBody>
      </p:sp>
      <p:sp>
        <p:nvSpPr>
          <p:cNvPr id="997" name="Google Shape;997;p20">
            <a:extLst>
              <a:ext uri="{FF2B5EF4-FFF2-40B4-BE49-F238E27FC236}">
                <a16:creationId xmlns:a16="http://schemas.microsoft.com/office/drawing/2014/main" id="{D8E1191C-A403-5994-E9FF-E42BF6FFA62D}"/>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 sz="4000" b="1" dirty="0">
                <a:cs typeface="Arial"/>
                <a:sym typeface="Arial"/>
              </a:rPr>
              <a:t>Understanding Native Funcitons</a:t>
            </a:r>
          </a:p>
        </p:txBody>
      </p:sp>
      <p:sp>
        <p:nvSpPr>
          <p:cNvPr id="1001" name="Google Shape;1001;p20">
            <a:extLst>
              <a:ext uri="{FF2B5EF4-FFF2-40B4-BE49-F238E27FC236}">
                <a16:creationId xmlns:a16="http://schemas.microsoft.com/office/drawing/2014/main" id="{8CE04134-3829-F004-464F-D34CC2E7A9C8}"/>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57</a:t>
            </a:fld>
            <a:endParaRPr/>
          </a:p>
        </p:txBody>
      </p:sp>
      <p:grpSp>
        <p:nvGrpSpPr>
          <p:cNvPr id="7" name="Google Shape;1047;p24">
            <a:extLst>
              <a:ext uri="{FF2B5EF4-FFF2-40B4-BE49-F238E27FC236}">
                <a16:creationId xmlns:a16="http://schemas.microsoft.com/office/drawing/2014/main" id="{7A13698D-2CF4-433A-1ACE-1975617F7D8B}"/>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477F1B79-B31B-8E23-640D-AA782092C607}"/>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1E20C504-2BCB-71BE-853F-1AB48CCC2355}"/>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DA2A72AE-6BBB-F165-94B2-0EB1AD1B3CEA}"/>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E4452F06-1995-9E32-37E5-EDE4B5903CBF}"/>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C564F8FA-22FA-184C-DD81-2695813629A8}"/>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BDECFC02-D566-26BB-990A-8DC6623F5BB4}"/>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ED260DDC-C845-743D-C255-E24179A6FCAB}"/>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54D79E26-3858-ECF7-3742-215A8CF5EA96}"/>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24F74E5E-7FD8-3959-D776-94885A812DD0}"/>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252F32E0-42F1-6256-F050-44F849BD64A1}"/>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FAA2E8AB-60F4-3ABF-D189-E80761C9D619}"/>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0D0C4F37-FEB7-1309-FBF0-8DAC062FF713}"/>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9BB818C8-C041-EA49-F26A-EA46BFE64CB7}"/>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BA73EC22-6F8E-34B4-58EC-91053928147B}"/>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2B0C489A-071F-9027-82AF-C65854EC9D8E}"/>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616F1433-C043-C1B0-8550-1F09AF9EAF6D}"/>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595C76C2-71BF-9ACA-BA68-107B893B7E13}"/>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2E7A1F98-424B-49E7-FB0A-1202C08F9A0E}"/>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C4A04AC8-0673-51BF-BECC-894EF8102457}"/>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AC57BFF4-B7C5-7444-62FF-9C3DC6CFDC5A}"/>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006B29CC-F79E-DF73-86C5-4E43F7BF799D}"/>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4C482AE7-5160-53B5-2E96-59743D8E10B0}"/>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3DCC6435-9257-B49C-6911-A1E9D8C529A9}"/>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90C911A6-A24D-DEAA-0C39-977D9468F437}"/>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621EC4E5-A679-186C-1459-7A1593766495}"/>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6F86A1FF-B7D9-D6D6-65DE-F6CB4A4C47F9}"/>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3474F4A2-FDC5-CD2D-81BA-67B9C4BCDCFA}"/>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2BB3CC23-AD4D-A47E-7818-B578BB20EB39}"/>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DD798F00-B30F-161A-60F4-9893D2465B41}"/>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C5ADDA1B-F839-5DA6-77CB-5101ABCAE745}"/>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36F34C92-FB3C-C2E7-FE34-5513005D0A24}"/>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38661CDE-C82D-AFE3-EDE6-5ED0F0A7001E}"/>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66A7E206-7D02-030B-1E64-436813C86F0B}"/>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D8F5231D-0172-96D2-C6FA-B39DAA965043}"/>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95C28CCD-0186-3E69-FFE3-9CB0AB398DB9}"/>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6110A374-610C-E64A-EC50-1B1179E1B393}"/>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B7AF3E45-41CA-A535-144F-035E2FE7D737}"/>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8C24B330-6219-1A95-B077-F0FD91F30ECA}"/>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DEBD1F5E-48A8-546C-195D-8BBA9EA8C980}"/>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E5B08A04-686C-4DE2-39F0-1164F2B0C5DA}"/>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0192A041-6D1A-0465-DDB5-3831F0BFA16C}"/>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62B89C3D-3597-D758-AFB6-758593910D0F}"/>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3B396F00-5CA7-218D-36BC-8E32CBB660D5}"/>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0D61C8AE-918B-8FAB-B151-FD282F387D9C}"/>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71E0C672-3900-F219-9E3F-F32B2A736B7D}"/>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889D42EB-8FBD-ED57-DCE3-63BE7B886BE7}"/>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295D1218-FCA9-9FEE-4AE0-B1E3FE5314D9}"/>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19AE773F-3833-5F0E-DC73-139D47A13947}"/>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E3856DB4-7666-9443-C3B0-888A6F5B02C8}"/>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49B1CD71-A6E3-108F-A449-44E2916AB8C8}"/>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DD5E2C2B-C9D1-557E-57B4-515C0B82C2BC}"/>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64887AE5-2ED6-B738-EE1B-7FA1FB94AF84}"/>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B8AF013E-84EF-97A6-CF88-918A8BA6B13F}"/>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6DC8A636-88DF-2F91-61AB-7CCC262FACA1}"/>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14D96356-E4C6-7458-1F75-780005407DDB}"/>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89C8CE1A-BA67-20BC-56F0-84073B97574E}"/>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EE472D98-EAD6-BCBA-83A8-7E77174BDA6D}"/>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59FA8A40-6111-6AA7-0029-08FA76B256E6}"/>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3D934CD4-026E-0258-B49C-0C6FDA7DAAA3}"/>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E43C0E84-B40A-1B78-F0F5-24559E4F0571}"/>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3314677B-7252-A754-D84E-F62A56370FC7}"/>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8A98D1C6-4558-8723-9078-BB46D09CD5E9}"/>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D4EF9A2A-D0B9-092A-AE6B-9E112EE32B44}"/>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A4B37BAE-269B-299B-AB9B-D3863B0E50AD}"/>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EB745A0C-0332-C2B1-4EFD-6D9114FF6DA9}"/>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C1EBEA85-5191-582C-22CB-6B591523E1AD}"/>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58D94511-9882-3300-8033-EA199ADD01A2}"/>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8FD1C8E0-FE4F-B16B-52D7-67E14C4AEFFC}"/>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A1821308-7C72-F954-751E-EAC64F64B799}"/>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A1E5356B-901E-E462-1B53-F7F038BC5285}"/>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91A0C086-95B5-7D13-D875-2D77F669169D}"/>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1BCC90C7-9FD6-716A-C5E0-6B0A513C8C4C}"/>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565E5C1B-8587-F95D-2C68-D737E8684E8B}"/>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15CC16CB-A056-3666-4CC2-F7C357C02D09}"/>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27BD3B0F-0BF5-D848-9AD7-B791651FC4CF}"/>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0FF09FBD-2FDE-FA43-A1F8-B05DE847CDC9}"/>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2176430C-188C-EF57-1D35-D8B6932E41FE}"/>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76648797-47C7-4C77-1BF0-59A7432A68CA}"/>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649E3C49-06A1-5613-81C8-D7989D46B7A9}"/>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E00D915B-2281-169F-526F-69E8A2CD11F6}"/>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5E92D468-BDD9-65BD-B09A-777D4691D85F}"/>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8B8F270A-3B24-5923-8BF6-BE5F0CA7F58C}"/>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43D76010-D708-2E0D-0ABD-609AE881DDFA}"/>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F2352B97-18CA-D3A8-88D9-36EF3FA4639B}"/>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15415B6D-F7A3-7C92-A408-68AC0C14F033}"/>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AB8FC524-3F33-5499-D380-8600DDE2A2FE}"/>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7B33781C-68A0-398F-C1A0-E1150B796E25}"/>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D1014644-E666-B8E6-EC46-F58A5C2D2380}"/>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831FDF54-F885-2682-E73C-39E5B4A5DBBB}"/>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FA9E9183-6532-042F-EFC3-76E75A4CB045}"/>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64318A7A-7691-0902-4053-6AC8C70DDF7E}"/>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26E86E9B-241B-3FF1-74A3-EC34B74B95E8}"/>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2313EE6D-DB8E-D2A7-B80E-8E7153A0C6A1}"/>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28919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fade">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fade">
                                      <p:cBhvr>
                                        <p:cTn id="4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1FAAB46C-9317-8E48-8FE7-2667995AD3E7}"/>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5A970D2C-9B76-E1C1-FCB7-B4D707422E50}"/>
              </a:ext>
            </a:extLst>
          </p:cNvPr>
          <p:cNvSpPr txBox="1">
            <a:spLocks/>
          </p:cNvSpPr>
          <p:nvPr/>
        </p:nvSpPr>
        <p:spPr>
          <a:xfrm>
            <a:off x="445117" y="1242940"/>
            <a:ext cx="6511550" cy="31607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dirty="0">
                <a:hlinkClick r:id="rId3"/>
              </a:rPr>
              <a:t>Exercise - Create native functions - Training | Microsoft Learn</a:t>
            </a:r>
            <a:endParaRPr lang="en-US" dirty="0"/>
          </a:p>
        </p:txBody>
      </p:sp>
      <p:sp>
        <p:nvSpPr>
          <p:cNvPr id="997" name="Google Shape;997;p20">
            <a:extLst>
              <a:ext uri="{FF2B5EF4-FFF2-40B4-BE49-F238E27FC236}">
                <a16:creationId xmlns:a16="http://schemas.microsoft.com/office/drawing/2014/main" id="{BB784532-CC44-A93B-3171-263771CC7D83}"/>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 sz="4000" b="1" dirty="0">
                <a:cs typeface="Arial"/>
                <a:sym typeface="Arial"/>
              </a:rPr>
              <a:t>Demo!!</a:t>
            </a:r>
          </a:p>
        </p:txBody>
      </p:sp>
      <p:sp>
        <p:nvSpPr>
          <p:cNvPr id="1001" name="Google Shape;1001;p20">
            <a:extLst>
              <a:ext uri="{FF2B5EF4-FFF2-40B4-BE49-F238E27FC236}">
                <a16:creationId xmlns:a16="http://schemas.microsoft.com/office/drawing/2014/main" id="{BD930EF9-5CD9-6571-CC3B-97AE0D63657F}"/>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58</a:t>
            </a:fld>
            <a:endParaRPr/>
          </a:p>
        </p:txBody>
      </p:sp>
      <p:grpSp>
        <p:nvGrpSpPr>
          <p:cNvPr id="7" name="Google Shape;1047;p24">
            <a:extLst>
              <a:ext uri="{FF2B5EF4-FFF2-40B4-BE49-F238E27FC236}">
                <a16:creationId xmlns:a16="http://schemas.microsoft.com/office/drawing/2014/main" id="{F90A43FC-76DE-2D61-B432-9D9575A03AFF}"/>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85DA3FDE-5A54-3125-8E27-C9A8C36793F6}"/>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ACBC8AAF-54F7-8ADE-1516-7DE9AB5D2BF6}"/>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A072C30F-960B-574A-6507-7E5FF99759EA}"/>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95C05BCB-68F9-C4D6-CF32-72A1AF04A467}"/>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8B54DEDF-ADDE-C954-864B-F6555DAC6615}"/>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39657C9A-DA14-908E-E5E3-E6925C5965CD}"/>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DAA7ABD0-0F47-CD4E-F310-E833A0B0DA0F}"/>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B4B8C2EE-BBFF-977B-DBFA-2EC2D902A5CD}"/>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1AE31C1B-B40D-C55F-E61F-A4CA2EABF16B}"/>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000E1458-0FB6-F9FF-80C5-5DB2FA5B95C8}"/>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E53A227E-6BC9-8C61-31C1-69DD8FF153B2}"/>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9A83967D-AA24-3F44-635B-6FB6D56BF0C8}"/>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53556C17-6149-E2A4-9A79-9744940027BA}"/>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326DA1F1-1FD5-DB0B-B615-F2FE9151C282}"/>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D1D7E7F8-A06B-22BE-3B2A-EF301564D40E}"/>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1052B4C1-9B98-5E3B-4A9E-E24D4B4CC239}"/>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BAC17B6E-1FB5-BB48-221D-1FA77F1DE684}"/>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C6DE2494-03AF-F641-D25B-1F3674868B48}"/>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BDE224AB-7BC7-283F-7D4C-0701410322E3}"/>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542BA148-559B-EC86-B3B5-D2DBE1D2B928}"/>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6452B890-5077-0FF6-7BFB-CCA3D9F2DACC}"/>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5116556C-33BB-AE2E-6368-A9EB051764F9}"/>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448FF433-19C2-FE8D-81F9-25CAF293E3D4}"/>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579B8EA4-B802-A12E-AC0B-9A9C82784430}"/>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0670D61B-0F9F-FD0D-CFC6-08797B5DD217}"/>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754C70CF-E227-A4E9-DC21-71389EE25461}"/>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FF563570-4DED-1CE3-DC7D-0BC317FE4D5C}"/>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F425B062-3762-C466-CB76-C8C3436527B9}"/>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0677FE51-05EF-2C7C-B3D3-3F98A87B8135}"/>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D0E43F97-D35D-407D-A06E-F7BC5226A396}"/>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36526BB8-E7C6-0542-67BC-6E9D244C9018}"/>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94D8D34D-0F4B-9DA5-6BC9-226466CB9820}"/>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1D854E23-99C3-4BFE-14DB-EA0079D63977}"/>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7AE1E308-0E1E-8CE7-12E7-0CCC18167655}"/>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B29A476F-94BC-EA87-DEF2-6EC50F92D217}"/>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AB187188-8F06-5251-B072-9B8148B29F2F}"/>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1FD8FEB6-A8C8-2708-3BD7-BF50DECB04AE}"/>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EA668417-80C8-0D43-5DFB-D6802D7125B2}"/>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DF097A09-2714-F812-A611-980C5574CFDA}"/>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C478719F-A914-991B-9502-7E3A7E2BE0AB}"/>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39185904-55B5-AD74-98F0-A7689D250859}"/>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2CD15475-1217-3E16-57DB-88AF242E9C3B}"/>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90CC6DC2-853A-BFE3-8672-1C5A791A53D4}"/>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5BE40F97-9B03-99B6-150D-33AA1AB8CB58}"/>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D434B3ED-E8AC-233F-F7AD-2A20B36F33AA}"/>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03803D1C-7263-FBDF-F408-C2836E03BF9C}"/>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44A73ED9-386E-EF89-9771-346EC5E1CE34}"/>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B49F2D11-FDEF-4323-B95B-A8A47ACF845B}"/>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FDCC4B31-B94B-5CC4-B87E-E24E5348A366}"/>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1D82FF60-FD3B-2A61-463B-5847F2FC5D4F}"/>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56A98A07-969D-C08A-4E29-AF58F05A74BB}"/>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0401D404-FE8B-C6D8-A0D8-FAAF9270B797}"/>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763F8D1F-E390-C422-A010-C7DC4C9D261B}"/>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DE2CDBBD-68A7-3B15-BA21-E32ABD8C6D06}"/>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0C4F41B2-4A2A-001C-F775-CF27321F60F8}"/>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C9BB3EEF-8B61-1FA2-C01B-E9DC42B8CEFC}"/>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F79AFBCB-3DF4-D146-98C1-1854317AB718}"/>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E3246B3A-216A-BAFF-DE6F-7BDFF1D431C6}"/>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5E07945F-0041-4DFD-1B17-FA8683E3B478}"/>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FBA4D7A9-9FE1-0EBB-6A3A-EE3695145EC8}"/>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4D2B45FB-E41F-9EAE-E8F2-5281BB340995}"/>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994FB43E-1492-881F-F340-FDB502214485}"/>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E504170F-DF13-6D18-8865-009C3454F099}"/>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4F9A1E00-F840-E767-4DCF-EF618548A3E2}"/>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086D83E4-522E-7818-C5CB-2368C4003F1F}"/>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945854A3-01C0-C8C7-B47D-4D280841513C}"/>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F2A4FD7D-50D3-1A7C-B1E6-0A547229484A}"/>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5B913642-79ED-7272-650D-063453D0BBC4}"/>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137A86E2-79D0-5638-CBA7-930D15296940}"/>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4C1EE72E-58EB-EAE6-9EF1-42EFA02E608E}"/>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9CCD700C-DD59-79F9-70BF-E69F29FB130A}"/>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EE51B628-3867-91D3-5862-434F1F0F59BC}"/>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C63B5873-0CA7-9D35-03C7-527DDE3F188D}"/>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6D3FF2A6-E8AE-8B21-B7AD-BFC6E7F72D2B}"/>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BB8D93E8-54C6-D8EE-E38D-7336D92A182A}"/>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43307145-6F5C-4524-2204-E0A6DC2E9EBE}"/>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137E9B29-AAD1-F445-044F-6072047F65A6}"/>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770CDFB0-6941-92C5-A9CB-E6A58802AE4F}"/>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9781D35D-EEFF-A049-3579-63A83B0A1E7C}"/>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32BB09F7-5922-6884-BCF6-D9FA36B7D686}"/>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0F67F841-0829-86C1-A2BE-3CBCC3E98B1F}"/>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EF8992F9-761E-8941-FDE8-1BE0F32D05E4}"/>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1C702DD1-0151-F9D5-4BC7-28EC18F5096C}"/>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0B4AC682-D505-04E0-81AF-F6EC5D018BAC}"/>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FFC6418F-50C1-8019-2A80-10C4C212D01B}"/>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031DB0A7-100C-F1F0-FB4A-DCC172EA07EF}"/>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A99BFFE3-81DE-45D2-792E-E951F965B8AD}"/>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8E1050D4-C0B0-9F65-0BF1-0073B696E581}"/>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ACF4425E-13AB-6EF3-174C-5242E8DDA3A4}"/>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5F66BC4D-FC89-07A6-4FB4-1F282BA1DD61}"/>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55601391-5280-8E7E-4586-0EDAF4F581C9}"/>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EE525C4D-3346-E392-23DF-9CFB8C9EE09F}"/>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39A82EE0-450B-74C0-7E6B-EEEA769696F1}"/>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660513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DD75918B-F1B7-02CB-1C86-C6694044E540}"/>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8C94643E-7BD5-39B3-048D-C716D5F0D3D8}"/>
              </a:ext>
            </a:extLst>
          </p:cNvPr>
          <p:cNvSpPr txBox="1">
            <a:spLocks/>
          </p:cNvSpPr>
          <p:nvPr/>
        </p:nvSpPr>
        <p:spPr>
          <a:xfrm>
            <a:off x="445117" y="1242940"/>
            <a:ext cx="6511550" cy="31607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dirty="0"/>
              <a:t>Templating in the Semantic Kernel SDK allows you to create dynamic prompts using:</a:t>
            </a:r>
          </a:p>
          <a:p>
            <a:pPr lvl="1"/>
            <a:r>
              <a:rPr lang="en-US" dirty="0"/>
              <a:t>Variables</a:t>
            </a:r>
          </a:p>
          <a:p>
            <a:pPr lvl="1"/>
            <a:r>
              <a:rPr lang="en-US" dirty="0"/>
              <a:t>External Functions</a:t>
            </a:r>
          </a:p>
          <a:p>
            <a:pPr lvl="1"/>
            <a:r>
              <a:rPr lang="en-US" dirty="0"/>
              <a:t>Arguments</a:t>
            </a:r>
          </a:p>
          <a:p>
            <a:r>
              <a:rPr lang="en-US" dirty="0"/>
              <a:t>To embed expressions in your prompts, the templating language uses curly brackets </a:t>
            </a:r>
            <a:r>
              <a:rPr lang="en-US" b="1" dirty="0"/>
              <a:t>{{...}}</a:t>
            </a:r>
            <a:r>
              <a:rPr lang="en-US" dirty="0"/>
              <a:t> and variables are denoted by a dollar sign </a:t>
            </a:r>
            <a:r>
              <a:rPr lang="en-US" b="1" dirty="0"/>
              <a:t>$</a:t>
            </a:r>
            <a:r>
              <a:rPr lang="en-US" dirty="0"/>
              <a:t>.</a:t>
            </a:r>
          </a:p>
          <a:p>
            <a:r>
              <a:rPr lang="en-US" dirty="0"/>
              <a:t>Functions can be called in the prompt by using the following format:</a:t>
            </a:r>
          </a:p>
          <a:p>
            <a:pPr lvl="1"/>
            <a:r>
              <a:rPr lang="en-US" dirty="0"/>
              <a:t>{{</a:t>
            </a:r>
            <a:r>
              <a:rPr lang="en-US" dirty="0" err="1"/>
              <a:t>plugin.functionName</a:t>
            </a:r>
            <a:r>
              <a:rPr lang="en-US" dirty="0"/>
              <a:t> $variable}}</a:t>
            </a:r>
          </a:p>
          <a:p>
            <a:r>
              <a:rPr lang="en-US" dirty="0"/>
              <a:t>Nesting functions within prompts can help you reduce the number of tokens used in a prompt, or provide additional context to the model for improved results.</a:t>
            </a:r>
          </a:p>
          <a:p>
            <a:endParaRPr lang="en-US" dirty="0"/>
          </a:p>
          <a:p>
            <a:endParaRPr lang="en-US" dirty="0"/>
          </a:p>
        </p:txBody>
      </p:sp>
      <p:sp>
        <p:nvSpPr>
          <p:cNvPr id="997" name="Google Shape;997;p20">
            <a:extLst>
              <a:ext uri="{FF2B5EF4-FFF2-40B4-BE49-F238E27FC236}">
                <a16:creationId xmlns:a16="http://schemas.microsoft.com/office/drawing/2014/main" id="{5CA80B8E-5CA0-9F79-5D79-F204C4CF1436}"/>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US" sz="3600" b="1" dirty="0">
                <a:cs typeface="Arial"/>
                <a:sym typeface="Arial"/>
              </a:rPr>
              <a:t>Combining Functions with Prompts</a:t>
            </a:r>
            <a:br>
              <a:rPr lang="en-US" sz="3600" b="1" dirty="0">
                <a:cs typeface="Arial"/>
                <a:sym typeface="Arial"/>
              </a:rPr>
            </a:br>
            <a:endParaRPr lang="en" sz="3600" b="1" dirty="0">
              <a:cs typeface="Arial"/>
              <a:sym typeface="Arial"/>
            </a:endParaRPr>
          </a:p>
        </p:txBody>
      </p:sp>
      <p:sp>
        <p:nvSpPr>
          <p:cNvPr id="1001" name="Google Shape;1001;p20">
            <a:extLst>
              <a:ext uri="{FF2B5EF4-FFF2-40B4-BE49-F238E27FC236}">
                <a16:creationId xmlns:a16="http://schemas.microsoft.com/office/drawing/2014/main" id="{3246CEEE-935A-4BF9-44F6-FC25F4B0974A}"/>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59</a:t>
            </a:fld>
            <a:endParaRPr/>
          </a:p>
        </p:txBody>
      </p:sp>
      <p:grpSp>
        <p:nvGrpSpPr>
          <p:cNvPr id="7" name="Google Shape;1047;p24">
            <a:extLst>
              <a:ext uri="{FF2B5EF4-FFF2-40B4-BE49-F238E27FC236}">
                <a16:creationId xmlns:a16="http://schemas.microsoft.com/office/drawing/2014/main" id="{DFB71A31-130C-479A-0F34-E27923B8A54F}"/>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62AA064A-891C-F81E-1FC7-1672A7E54C24}"/>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69C57B34-30FF-D991-058E-321818B6E6B1}"/>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73B189C3-FEAD-27B0-9F46-55452A69990A}"/>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F8449019-5D94-08C3-0D4C-80985C8DEDCF}"/>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4BD5E23D-AB06-1BFD-B9F8-0B4D15A5C668}"/>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070482CE-8E4D-2250-A8A1-ECD02B9276AC}"/>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45400FF4-B72F-954E-D90E-3198A9C4DFF4}"/>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1061FAAF-4FB9-E802-E99A-A2BD0E1B92F7}"/>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C8FA283C-7B7F-9246-825F-F71DE09160C8}"/>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76BACCDB-E8E9-91DE-9135-DF6D67957575}"/>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E6A0E7AB-D850-F2D1-94D1-D4D99D433303}"/>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25F16B83-7F00-F952-EA00-E8BAE4E91B11}"/>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7D38781B-ED8B-C4AD-F3CF-963FFD713495}"/>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CDE775CB-52C0-FB08-540A-F7BD0D43EDAC}"/>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3DDE63CD-4F3B-BB37-6E22-84B78BD198D0}"/>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617B3DD8-AF57-6E99-32FF-188FCD6BD6FF}"/>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2D11A0F1-0497-20E2-89BA-9D760D3DB8CD}"/>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A0BD129A-DC5E-9985-F04B-3963BE7892CD}"/>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902CF54E-95AF-3E84-84D5-67A9565C0E87}"/>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B8E4985B-A2B9-FC63-D750-5D561761E7A8}"/>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C023A362-BF71-28FF-F65F-D226DF199744}"/>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6953BFEB-81E0-41B0-335E-337D6925BAFE}"/>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1A90CFED-395A-7D2E-0C23-E74FDB45590D}"/>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B9B3CDAA-740A-DDD5-2728-692143D4F3E4}"/>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D9B60A0E-606A-54D0-17D7-EE2FDB5CCB86}"/>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4D0B0234-7691-0F9D-526E-08CBB1215730}"/>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846830B6-4A72-69A2-1EF6-E613AF59DFEA}"/>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A4F6832B-DD8C-A6C7-31EC-60B08E33CA18}"/>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EF9A6ED0-BB5D-ECF7-E0A3-3D51C5CDE70A}"/>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1BDE8EB1-E66A-80D9-292E-3778BC1311A0}"/>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818C4854-AFD7-FE06-D1EB-3F996085747C}"/>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9C5C4B04-1861-412F-7E02-7C4FA1F03721}"/>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515DEB78-5A3B-AE3F-54EB-F9AF5684BF95}"/>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18433FFE-F178-2AA2-FAD4-281FC17486C8}"/>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D92E9E2E-DA46-7288-3C85-CAE541DC00E2}"/>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D753568C-0F77-1E02-CD4C-CABB90E0DCE5}"/>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E9392C8D-9727-3C2E-7115-D0563D717F9A}"/>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7FCC7967-653A-AF09-F0F3-5DB11A983464}"/>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B9370EA3-7569-055C-3890-0E7C8D7BC610}"/>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ED46C164-7504-0277-BF84-90FBAA390C43}"/>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D069B366-D6E0-F6E6-F3BB-7C9E31411FF3}"/>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20CDE4D0-8BC5-B92D-1083-620F7AE0CF47}"/>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0AC01BEB-6F17-B25D-5ED3-3C87A69E2F18}"/>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8E1641B9-EDD9-714D-D896-8E02F867E9B5}"/>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AED5145F-E6EC-8CD5-B8FC-6B1C24A3D82A}"/>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5994306F-C7C1-63AD-556A-4C5C92FB2F68}"/>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35084665-3B85-920C-4D39-9BEED5DC1C64}"/>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33194253-CC74-A5E6-883B-14026D93C4BE}"/>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1C2A9A55-7878-CD71-E1C8-39AA7F03A00A}"/>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44B54762-D814-A870-0D3F-9521A48342E9}"/>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E8997907-E337-A1B8-F4A1-606D0122BB35}"/>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A07CA6B4-8C56-81D3-8BBE-2D8A6F3B851A}"/>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01B39C06-7E3A-6728-E851-5A2BF0ADFF24}"/>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95E0D967-430C-EA45-1DF0-73BD62070F35}"/>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73573F68-392A-F297-2626-658871229036}"/>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1DE5FE45-0E8D-E9EC-FB5B-AD0386ABB8F3}"/>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FD2DB8F8-E2C7-724F-D93D-AD7829AE251E}"/>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EEF00DC3-14E3-DDBC-7768-609A52F2906C}"/>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7DB4AD27-4C7B-AE53-AE3A-B15698BABD14}"/>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E51EE9D0-97F0-8E96-C14F-DE2918A08DA2}"/>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5096BEBC-EADC-2122-764F-697F6AF4732E}"/>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ED900372-BE17-A40A-4F04-9ED127C4C2A5}"/>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129D7513-26D2-FFA7-ADB2-9EE988133E46}"/>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EAC4957E-847C-749C-C8C3-04D9304D36DC}"/>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64951CE4-6F17-562C-9C1F-BC6D1939B61C}"/>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058E86B2-C513-7CFC-EA2B-CBE62B003215}"/>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151E7C0C-F09E-B76A-7693-DD0C1BB1B867}"/>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9E90155A-3B65-652F-2FFC-D661B92CB082}"/>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630ED377-0118-46E6-8FF4-45FEBBBEDD31}"/>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68A163E6-0014-9CB2-A18F-8877B1120D97}"/>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D5FC9D6C-88CC-48BF-33A4-214259F24753}"/>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E64D77C6-CEFC-855D-7F95-1144623A3DA3}"/>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D36ABFA9-7139-E040-619F-5A97B4B445FF}"/>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146B53F8-9891-7706-D5F2-0468B525C2E8}"/>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36D04A11-880A-3E4F-E055-0680974E8805}"/>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DFDF9FE4-CFC2-41D9-B8BE-02EFC16EE69E}"/>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8A38FE7A-B5D3-AD06-C4F0-BF8AC9437E9F}"/>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E23AE972-D281-4CB7-F819-AE508CE5AA8A}"/>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5D9AC3DD-6F2B-3704-9386-45CA159BDE29}"/>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51B6CC91-4B4D-A752-6320-7CCDF16403D2}"/>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35356958-F68A-5982-4E9E-9238E26804F2}"/>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1405F537-AB7F-4679-6F5F-A43EBFD15548}"/>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8F8A92D9-FBCF-97E7-E26D-9E2973B1DE89}"/>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33428971-8048-6E9F-EAF4-C7138E4569E5}"/>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C3DAABC8-6238-0C01-E29C-C2CB6950E0A5}"/>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4A2F69A7-A4BD-A5DB-05C1-97EA40F622A7}"/>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45D48003-2D23-C0D7-77AC-B07B8E8544A8}"/>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522A9186-D576-7BC7-5996-E348C40BDBBD}"/>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B3DF526B-5E20-7A2B-12C0-56E2516B8FF3}"/>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74506C34-8FA5-A9C0-F0C2-5269E20118AC}"/>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2A6F431E-18A2-107E-D493-8C52800699D9}"/>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4CC7C166-FF29-B621-6260-73BAA54C9CA0}"/>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67B72C7D-D9F1-C655-047C-663CF1C8DA3D}"/>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861756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fade">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500"/>
                                        <p:tgtEl>
                                          <p:spTgt spid="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6" end="6"/>
                                            </p:txEl>
                                          </p:spTgt>
                                        </p:tgtEl>
                                        <p:attrNameLst>
                                          <p:attrName>style.visibility</p:attrName>
                                        </p:attrNameLst>
                                      </p:cBhvr>
                                      <p:to>
                                        <p:strVal val="visible"/>
                                      </p:to>
                                    </p:set>
                                    <p:animEffect transition="in" filter="fade">
                                      <p:cBhvr>
                                        <p:cTn id="42" dur="500"/>
                                        <p:tgtEl>
                                          <p:spTgt spid="4">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Effect transition="in" filter="fade">
                                      <p:cBhvr>
                                        <p:cTn id="47"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F16DF5BD-9E79-6AC9-B795-C5B2F0650A36}"/>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76D65498-C8A6-C806-0B0B-9B3D2427126E}"/>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Key Features</a:t>
            </a:r>
            <a:endParaRPr dirty="0"/>
          </a:p>
        </p:txBody>
      </p:sp>
      <p:sp>
        <p:nvSpPr>
          <p:cNvPr id="595" name="Google Shape;595;p17">
            <a:extLst>
              <a:ext uri="{FF2B5EF4-FFF2-40B4-BE49-F238E27FC236}">
                <a16:creationId xmlns:a16="http://schemas.microsoft.com/office/drawing/2014/main" id="{D9D7A4BB-1B3A-DC74-C3A7-523E07F07A6C}"/>
              </a:ext>
            </a:extLst>
          </p:cNvPr>
          <p:cNvSpPr txBox="1">
            <a:spLocks noGrp="1"/>
          </p:cNvSpPr>
          <p:nvPr>
            <p:ph type="body" idx="1"/>
          </p:nvPr>
        </p:nvSpPr>
        <p:spPr>
          <a:xfrm>
            <a:off x="457200" y="1406972"/>
            <a:ext cx="8390965" cy="3160797"/>
          </a:xfrm>
          <a:prstGeom prst="rect">
            <a:avLst/>
          </a:prstGeom>
        </p:spPr>
        <p:txBody>
          <a:bodyPr spcFirstLastPara="1" wrap="square" lIns="0" tIns="0" rIns="0" bIns="0" anchor="t" anchorCtr="0">
            <a:noAutofit/>
          </a:bodyPr>
          <a:lstStyle/>
          <a:p>
            <a:r>
              <a:rPr lang="en-US" b="1" dirty="0"/>
              <a:t>Real-World Use Cases</a:t>
            </a:r>
          </a:p>
          <a:p>
            <a:pPr lvl="1"/>
            <a:r>
              <a:rPr lang="en-US" dirty="0"/>
              <a:t>Build a career coaching system that processes user queries, retrieves historical data, and offers personalized advice.</a:t>
            </a:r>
          </a:p>
          <a:p>
            <a:pPr lvl="1"/>
            <a:r>
              <a:rPr lang="en-US" dirty="0"/>
              <a:t>Build a web application with a chat agent to assist a user.</a:t>
            </a:r>
          </a:p>
          <a:p>
            <a:r>
              <a:rPr lang="en-US" b="1" dirty="0"/>
              <a:t>Advanced SDK Features</a:t>
            </a:r>
          </a:p>
          <a:p>
            <a:pPr lvl="1"/>
            <a:r>
              <a:rPr lang="en-US" dirty="0"/>
              <a:t>Exploring </a:t>
            </a:r>
            <a:r>
              <a:rPr lang="en-US" b="1" dirty="0"/>
              <a:t>Memory</a:t>
            </a:r>
            <a:r>
              <a:rPr lang="en-US" dirty="0"/>
              <a:t>, </a:t>
            </a:r>
            <a:r>
              <a:rPr lang="en-US" b="1" dirty="0"/>
              <a:t>Planning</a:t>
            </a:r>
            <a:r>
              <a:rPr lang="en-US" dirty="0"/>
              <a:t>, and </a:t>
            </a:r>
            <a:r>
              <a:rPr lang="en-US" b="1" dirty="0"/>
              <a:t>Reasoning</a:t>
            </a:r>
            <a:r>
              <a:rPr lang="en-US" dirty="0"/>
              <a:t> capabilities. Configuring AI to support long-term memory for context retention.</a:t>
            </a:r>
          </a:p>
          <a:p>
            <a:endParaRPr lang="en-US" dirty="0"/>
          </a:p>
        </p:txBody>
      </p:sp>
      <p:sp>
        <p:nvSpPr>
          <p:cNvPr id="596" name="Google Shape;596;p17">
            <a:extLst>
              <a:ext uri="{FF2B5EF4-FFF2-40B4-BE49-F238E27FC236}">
                <a16:creationId xmlns:a16="http://schemas.microsoft.com/office/drawing/2014/main" id="{89A66F86-AC36-A179-770B-06F194F17224}"/>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a:t>
            </a:fld>
            <a:endParaRPr/>
          </a:p>
        </p:txBody>
      </p:sp>
      <p:grpSp>
        <p:nvGrpSpPr>
          <p:cNvPr id="2" name="Google Shape;348;p13">
            <a:extLst>
              <a:ext uri="{FF2B5EF4-FFF2-40B4-BE49-F238E27FC236}">
                <a16:creationId xmlns:a16="http://schemas.microsoft.com/office/drawing/2014/main" id="{186B2A73-FBEB-0387-1A9A-922539F384AD}"/>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D30FAE89-4151-BF6C-2398-2DC84804FF87}"/>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41A11BE1-AC15-EB82-5FCB-083BD6D5F179}"/>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AB99E0C9-53C4-014A-CD8B-CAD3877BE887}"/>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EA288B2C-2CF4-C955-DC07-D89255431755}"/>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8E46F8E7-BC58-AF14-5459-94EE19B514E2}"/>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842CF27F-2444-D722-97F7-D2D39A8984F4}"/>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459F7171-28FE-46A6-9659-28BE9B98ECCA}"/>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A7B9478A-74F2-7F79-16AE-2294C0D67DD5}"/>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0B10B455-6520-DFC7-988C-EC18C0622E5F}"/>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A1F70435-2278-7EA8-FF97-54720E699A0F}"/>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1E78FA30-C864-B626-976F-88C3DC993ED1}"/>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ADE614D9-D3D6-FBEC-4A09-6DF5D8247095}"/>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C9F5E1B1-81CE-D2B5-FF79-B95768CDDB0F}"/>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F83F832A-BF13-1663-C8AF-B65990303935}"/>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0421FC44-1A40-EDAD-527D-463ABA1C969F}"/>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CA67632B-1F80-77B8-E7DE-5599DBB834D1}"/>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81845B7C-BE8F-F814-2F6E-D2FB3B255A65}"/>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769DFD94-08D4-CE54-6FBC-4804DB831E96}"/>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8B0ED853-900A-58B5-5475-96E08C3B577F}"/>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0BDDAEA0-75C5-061B-992F-A9FD370EC83D}"/>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83767E37-9412-3C3F-7BEC-4C190148A0FD}"/>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596E7D70-ABD8-F321-3B8F-28A055D8DE0C}"/>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6CF7FBCF-18D3-1397-4D6A-35106B566B6E}"/>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6A699D07-5A68-9311-48FF-F4064B9A37B0}"/>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F8C91CF6-687E-1389-A44C-28B1AE3BD156}"/>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DD85C31A-093F-98B9-F555-E3C2AD8D2ECE}"/>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590145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95">
                                            <p:txEl>
                                              <p:pRg st="4" end="4"/>
                                            </p:txEl>
                                          </p:spTgt>
                                        </p:tgtEl>
                                        <p:attrNameLst>
                                          <p:attrName>style.visibility</p:attrName>
                                        </p:attrNameLst>
                                      </p:cBhvr>
                                      <p:to>
                                        <p:strVal val="visible"/>
                                      </p:to>
                                    </p:set>
                                    <p:animEffect transition="in" filter="fade">
                                      <p:cBhvr>
                                        <p:cTn id="27" dur="500"/>
                                        <p:tgtEl>
                                          <p:spTgt spid="59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9BC2E5FE-AF4C-BA64-B3ED-F6164DCAC5C0}"/>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1E90BCA1-D05F-A770-F343-298A239973AD}"/>
              </a:ext>
            </a:extLst>
          </p:cNvPr>
          <p:cNvSpPr txBox="1">
            <a:spLocks/>
          </p:cNvSpPr>
          <p:nvPr/>
        </p:nvSpPr>
        <p:spPr>
          <a:xfrm>
            <a:off x="445117" y="1242940"/>
            <a:ext cx="6511550" cy="31607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dirty="0">
                <a:hlinkClick r:id="rId3"/>
              </a:rPr>
              <a:t>Exercise - Use nested functions for song suggestions - Training | Microsoft Learn</a:t>
            </a:r>
            <a:endParaRPr lang="en-US" dirty="0"/>
          </a:p>
        </p:txBody>
      </p:sp>
      <p:sp>
        <p:nvSpPr>
          <p:cNvPr id="997" name="Google Shape;997;p20">
            <a:extLst>
              <a:ext uri="{FF2B5EF4-FFF2-40B4-BE49-F238E27FC236}">
                <a16:creationId xmlns:a16="http://schemas.microsoft.com/office/drawing/2014/main" id="{628683D1-F79C-2680-4E9F-5D02C37EC7C2}"/>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US" sz="3600" b="1" dirty="0">
                <a:cs typeface="Arial"/>
                <a:sym typeface="Arial"/>
              </a:rPr>
              <a:t>Demo</a:t>
            </a:r>
            <a:endParaRPr lang="en" sz="3600" b="1" dirty="0">
              <a:cs typeface="Arial"/>
              <a:sym typeface="Arial"/>
            </a:endParaRPr>
          </a:p>
        </p:txBody>
      </p:sp>
      <p:sp>
        <p:nvSpPr>
          <p:cNvPr id="1001" name="Google Shape;1001;p20">
            <a:extLst>
              <a:ext uri="{FF2B5EF4-FFF2-40B4-BE49-F238E27FC236}">
                <a16:creationId xmlns:a16="http://schemas.microsoft.com/office/drawing/2014/main" id="{703B1B83-4878-7D55-A445-0C49027EC9D6}"/>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60</a:t>
            </a:fld>
            <a:endParaRPr/>
          </a:p>
        </p:txBody>
      </p:sp>
      <p:grpSp>
        <p:nvGrpSpPr>
          <p:cNvPr id="7" name="Google Shape;1047;p24">
            <a:extLst>
              <a:ext uri="{FF2B5EF4-FFF2-40B4-BE49-F238E27FC236}">
                <a16:creationId xmlns:a16="http://schemas.microsoft.com/office/drawing/2014/main" id="{738FE864-D4FB-CFA7-A4A5-F8EDF2AD0CBE}"/>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B60DB855-5771-B347-8A17-CCFA2411EADA}"/>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BA2362B3-3E73-5C90-8793-6F2E5835EAB5}"/>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1A1A418C-547E-A71F-D4AE-2544E2879DA5}"/>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B52CE44B-563D-E1EB-7C01-2A0561A50C31}"/>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6971D14E-E72D-98FC-06B2-C939033CEE05}"/>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0E36F2E0-B47C-A63A-427F-F7884AC35E77}"/>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945DD095-30D1-7D7D-0A70-996545AF3A68}"/>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4CA28841-F2EB-4521-D0EF-FE3D0220F825}"/>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D9A8AB86-8749-F03B-811E-1EA7D35538FA}"/>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08083857-4E7A-2FF5-ACAA-71A2FE00FBC2}"/>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F2E6019E-B24D-FC81-0201-F3617228BB5A}"/>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B3C0C92C-FEB8-DCB2-4FA0-3F1536DAD390}"/>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8E94C167-C97A-06E9-9C50-952421B44555}"/>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E19805A9-F895-ED7E-3ED6-54177016504B}"/>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1826C7D5-55B6-DFA4-E52F-29965AB65EE4}"/>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0F77D574-4587-0E6C-9C30-A6B6341C1944}"/>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C57F45EE-F490-E1E6-A5A4-8859AA3559A3}"/>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FD306BAE-15AF-2753-2D66-0135CC510125}"/>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55EFE2D2-8905-83BC-70DD-DE5AF01A1D91}"/>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4A43E14C-8574-B4CA-8D52-A7A93AE1F03E}"/>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416CFD47-D150-0C6D-B054-77E75DBEEFC5}"/>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7AC09247-B7EA-2CF8-E0F6-F546A8BF2FA9}"/>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FC98412A-646B-B1C2-9540-1944D1925DDF}"/>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D1E8C8E2-9178-BCD1-AA3F-F1954A4AD25C}"/>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C4DBD219-ED44-6789-84EB-322DF3BBF8D1}"/>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A68A19E4-B3D5-3028-B48D-6FF9E4EDAE63}"/>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69C68642-4325-5AF8-35FA-89D505C90E85}"/>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15D6C7A2-D2B9-9D40-E5AB-CB35F33FF262}"/>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CC0C2BDC-7728-8224-2E08-6BB855B0C4C2}"/>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E0A1AFF5-EF61-F6B2-0D7A-724D15C26F2C}"/>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ED2F4630-6048-2AD5-019C-FDC803F37A6B}"/>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1B5B58F9-200B-E584-4CA6-A8367ECC03CB}"/>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88808630-6652-FE5A-FEFF-FD26FEBC3109}"/>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69BEC8DB-3A67-5E17-94BA-C53B2A4125F3}"/>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827AA7CF-9BDE-1FC9-2BA7-FB252BF14B68}"/>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F0B736AC-E2BC-1709-167F-D5A1704300FE}"/>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C7F6539D-70BA-671B-A45E-76D53690DF42}"/>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3F1FC35A-32E9-E47E-3168-EF1DB5A335FA}"/>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C7E64B95-2AFA-A146-B097-1D395C8BC5EF}"/>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C65D13D5-01DB-83DA-A811-0E85C31ED362}"/>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E231A307-4860-BF41-14CD-F46C3A314D2E}"/>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F9D7EAFF-56B6-53A0-24AC-FF2AF8480A1E}"/>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961A751B-075E-51E8-8AD1-9E5857C54DE9}"/>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C1D00AB1-1315-A0DE-C61C-7D152871495F}"/>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D7A8EA7A-68C7-AFBC-86FF-B887904EFF42}"/>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F5C1EBC7-1793-B53A-9F8B-E4C77A346C9A}"/>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CA1C4D85-3332-FB11-D666-B2A687F169B5}"/>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1D9739A4-0328-ED60-C473-42A15969CEA3}"/>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F14E9DFA-8117-0A92-9D9D-6D151C1E67C3}"/>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399A228C-EED2-0093-ECDE-7BF78D96D90E}"/>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2CA4A80A-49AF-7FCF-9539-584F9C934200}"/>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969650A1-CC60-31A2-F35A-D03914B80B66}"/>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397DCC42-7964-BA1B-7B0F-EEF7F2BC5C35}"/>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ADF59FEE-5980-9695-B530-374652DAA213}"/>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923C3A1C-1F69-4489-45D0-55269DBEF094}"/>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D9B26AA3-857F-7E4C-DE25-0A4880BA86F4}"/>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19A2A0C7-3E08-F326-B457-266F5CD969AD}"/>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E589514A-0274-D9D7-9DDF-6CB48F8E5BD0}"/>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5C9FBDE4-E34D-05B5-C96B-31E1DD41C452}"/>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D744D1FF-EEB1-2854-E2DD-9EB68144ADF1}"/>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73C7314D-44A6-C257-0A8E-67683A669497}"/>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B76AEB12-A3F0-3A68-5D11-9E3EBC0857E7}"/>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38DA694C-7112-D32F-562D-906C5C1D6E65}"/>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8DB5A3F3-5045-75D3-8941-E276CDD4A6C9}"/>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1E82F5B8-729C-C065-BACB-1750B89C71C5}"/>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9845D36F-BE63-084E-BABF-58F506CC2F25}"/>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CB057EB1-257A-16C5-330A-4BC907186750}"/>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979BBB70-1993-568C-DDE6-0951EE084F65}"/>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AB4D7682-CA99-F158-BC27-E4903BC73F39}"/>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F91F3A64-EE16-1190-B0F6-DEB78BB132B3}"/>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87499557-A0D0-2913-93C6-3D046925C2FC}"/>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353C805F-3ECE-D50F-B44A-D9D2380E13CB}"/>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5BF9328D-6870-8BED-942E-5D472777F8BF}"/>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7B210A05-0515-F00B-2D4A-969685954321}"/>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E0E90BBF-4BC5-EA85-EFE5-EDD4D008083D}"/>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518786BA-00DD-EF70-C04B-58A347997201}"/>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E8D08D58-20A8-233E-ED31-5A619B75DC7D}"/>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D9F67BF1-2DA0-E874-9BB1-24FC79284D05}"/>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9E08DB49-8C0B-CAAB-8365-1B2610212A5F}"/>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F61D277E-00F2-F029-4313-84E3911A6796}"/>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8CBF7251-BAA9-308A-2900-A4308FB3DDB5}"/>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72F3745F-15A5-64AC-0FC7-B7D452FEB119}"/>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D8AB0B51-F8DB-1246-0056-AD77ECD215C6}"/>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0CEA6337-8987-BC4D-4C10-24EFFAD275C3}"/>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E7DE6E46-B981-F877-1B5E-CF86382DAE73}"/>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8FD54DF1-BE5F-AD49-0BD6-3316EB7F10C0}"/>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C58DECF0-3C8F-0AEE-D39B-218722BCD776}"/>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E758E27B-9B42-4844-7DC6-7CEA9944860A}"/>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E0A0D1FC-DE50-81B3-090C-BB19B250EC61}"/>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694BBE7F-F7AA-A6E3-B2A9-6540AFB409A3}"/>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1AD3E37E-B6A7-979E-2B4E-F16C704EAEAC}"/>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89B0B6C5-179F-D6E9-F652-400A0C1E2173}"/>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6660CD9E-0501-1943-CEDB-49E5017609D5}"/>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39585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99A7B3E1-18EC-E503-BA1F-240FEAE23464}"/>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6C1AAFD4-AE7D-E09D-02AE-B2408D8B3FF6}"/>
              </a:ext>
            </a:extLst>
          </p:cNvPr>
          <p:cNvSpPr txBox="1">
            <a:spLocks/>
          </p:cNvSpPr>
          <p:nvPr/>
        </p:nvSpPr>
        <p:spPr>
          <a:xfrm>
            <a:off x="445117" y="1242940"/>
            <a:ext cx="6511550" cy="31607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dirty="0"/>
              <a:t>Automatic function calling allows the kernel to automatically select which functions and prompts to use on some provided input. </a:t>
            </a:r>
          </a:p>
          <a:p>
            <a:r>
              <a:rPr lang="en-US" dirty="0"/>
              <a:t>This feature can help you save time manually invoke functions and prompts and make your applications smarter.</a:t>
            </a:r>
          </a:p>
          <a:p>
            <a:r>
              <a:rPr lang="en-US" dirty="0"/>
              <a:t>To use automatic function calling, you must use an OpenAI model that supports it. (GPT-3.5-turbo and GPT-4 models that are version 0613 or newer).</a:t>
            </a:r>
          </a:p>
          <a:p>
            <a:r>
              <a:rPr lang="en-US" dirty="0"/>
              <a:t>Function calling allows the AI to invoke functions with the appropriate parameters in the correct order. </a:t>
            </a:r>
          </a:p>
          <a:p>
            <a:r>
              <a:rPr lang="en-US" dirty="0"/>
              <a:t>The LLM will iteratively call functions to address the user's needs through a feedback loop where the AI calls a function, checks the result, and then decides on the next action.</a:t>
            </a:r>
          </a:p>
        </p:txBody>
      </p:sp>
      <p:sp>
        <p:nvSpPr>
          <p:cNvPr id="997" name="Google Shape;997;p20">
            <a:extLst>
              <a:ext uri="{FF2B5EF4-FFF2-40B4-BE49-F238E27FC236}">
                <a16:creationId xmlns:a16="http://schemas.microsoft.com/office/drawing/2014/main" id="{5720C9CC-2C17-461A-D0C4-B6B2E1087D5D}"/>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US" sz="3600" b="1" dirty="0">
                <a:cs typeface="Arial"/>
                <a:sym typeface="Arial"/>
              </a:rPr>
              <a:t>Automatic function invocation</a:t>
            </a:r>
            <a:endParaRPr lang="en" sz="3600" b="1" dirty="0">
              <a:cs typeface="Arial"/>
              <a:sym typeface="Arial"/>
            </a:endParaRPr>
          </a:p>
        </p:txBody>
      </p:sp>
      <p:sp>
        <p:nvSpPr>
          <p:cNvPr id="1001" name="Google Shape;1001;p20">
            <a:extLst>
              <a:ext uri="{FF2B5EF4-FFF2-40B4-BE49-F238E27FC236}">
                <a16:creationId xmlns:a16="http://schemas.microsoft.com/office/drawing/2014/main" id="{662AD91F-B2B9-384C-FB60-FDC60C9DC7B1}"/>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61</a:t>
            </a:fld>
            <a:endParaRPr/>
          </a:p>
        </p:txBody>
      </p:sp>
      <p:grpSp>
        <p:nvGrpSpPr>
          <p:cNvPr id="7" name="Google Shape;1047;p24">
            <a:extLst>
              <a:ext uri="{FF2B5EF4-FFF2-40B4-BE49-F238E27FC236}">
                <a16:creationId xmlns:a16="http://schemas.microsoft.com/office/drawing/2014/main" id="{C68B026E-5A61-1470-8AC3-DD02293805BB}"/>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C419FD2F-328B-3BD3-6802-FB9B19EED75E}"/>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D971DB87-2EFA-78DC-A54D-83D67FD1CA15}"/>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D96E46AD-1FCC-55F8-73A0-2470AC956870}"/>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A59F2AEA-36A4-88F8-A115-ACDB457F6403}"/>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9129140D-3520-41BE-44E6-EBAC5B57B46E}"/>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25AA3C19-2D26-96E8-BCB1-31B79EE1AED9}"/>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C92E4B7B-90EA-719C-BDB7-EDF218EC9ACE}"/>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B83D333B-B0D6-B99A-F41C-CD558CFD8CCF}"/>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F59E8AD0-967C-15A1-43E8-087CB34020AF}"/>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489D0335-1B3E-08B3-C889-D36999C206DB}"/>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37B85356-F26A-E17C-909C-F3E7F9D762AE}"/>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4C6E2CBE-04E0-35E9-FFDD-387F49AB16F3}"/>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0591F329-E710-8E9A-1160-DF642FF041C1}"/>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3BEC14BD-86E4-C154-F0CE-E7187982F6C4}"/>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59F99017-973C-7B17-338F-54B3218C0E86}"/>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6773F1F5-9FEA-E03B-F7E6-DB45619E239A}"/>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86B67173-9E06-E18C-5913-561AB4C7FBDE}"/>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0A39CA86-ABA1-73DD-0CC3-C562D1E2E09D}"/>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C6E294EF-071A-7292-6314-230137423354}"/>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7FEA6FCA-F2FD-61C5-5390-DC16BDD57BCD}"/>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CCF5147A-CA3F-8195-159E-9D71C6C85ABA}"/>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527082E0-56BE-6C25-39C9-D6EF7A5DBEB5}"/>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5F3EE068-4678-F0E7-9854-B668090CFF62}"/>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C3115EEE-97FF-6683-1113-E1082AC83CDD}"/>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A2E6DA74-F07E-4954-C86B-47F5CFA8D71A}"/>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16B002B0-D48F-FD54-558B-DCE8BEA63677}"/>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E21E20C3-981E-94A8-0060-6831B11AFBC7}"/>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16A27614-954A-94ED-A03B-1269E3AD3850}"/>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08650FE7-9DFE-2091-91C9-ABC3D1099737}"/>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4C249CF0-882D-86CD-E873-EC410ED9A292}"/>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4575F51B-9DD8-DCCC-4E17-7547D8682DCF}"/>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E26E41B5-A4AD-624C-E6E0-0B1BB4F972B7}"/>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EE60C3C7-3C55-11C1-2813-E8D3740142B0}"/>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8609EF83-5295-82C5-0873-6EE198847EB1}"/>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D3D013EB-918B-5B9F-BD2E-9B04C90AE9BB}"/>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E0ADD4EB-5369-2383-AA2C-A7D0510751A4}"/>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1D76713D-B2C3-96A9-D134-C4A1BFADE7AA}"/>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7D12B957-BD93-482A-ADC8-D41588352954}"/>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608511B3-96F4-2129-ED70-D6913888862A}"/>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3DEA68A6-361D-ADB4-AA9F-B78CD1DF242D}"/>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724B7024-9D34-1E18-E19F-2D8170AFBD07}"/>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FA274D65-E82A-176C-E6A4-43E7126EC4FF}"/>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7C0F6A0D-A8CB-509F-1CEF-F053DB49D8BD}"/>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9BCAD1F4-76CD-D16E-5BED-008AE0D69308}"/>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649DCB51-6F92-EAC9-137D-88426B877CBB}"/>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9C19FCDB-B89D-AAF8-ECDE-638D35251BAA}"/>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15526C35-C2C4-2269-A5AB-82BAAA2D9382}"/>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555AE396-9FA9-E510-92A6-7B791928BCD2}"/>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F119BBF6-0774-2205-0DE8-9FA678F873F1}"/>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98A23000-E0FF-1883-1823-02FCB87FCF41}"/>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74066481-EC64-4390-534C-792D592749B3}"/>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EAE29D55-C752-F5F1-3AF9-5F10441D4EB6}"/>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E9FDD654-5DC5-D252-8999-0ADB13F5EB0B}"/>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E6D27636-BC3F-52E4-24B4-233FC7354AA8}"/>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4A66C596-CA49-4531-8063-FF0FF978D7B9}"/>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2E3699F0-E660-2A03-9AAB-314452377CDB}"/>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89C260F6-42E2-7B6F-8C18-CCB55DA63068}"/>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AB92B057-8A63-50DE-F8F7-A5E905AA1572}"/>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2C587AEC-769C-C1E6-51E9-22EAC8A2529F}"/>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1B09AFF9-085D-9B99-625B-26FA001AAD90}"/>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7AD02116-9C26-C175-EA8F-8C2D65AEDA3E}"/>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E6638ED5-EE5A-EB2E-7A22-FFA8F306A3AC}"/>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470620F0-7832-880C-D214-DB63DDC52493}"/>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E60457E6-3418-AE43-2CB9-A625C5D1587D}"/>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62CC2E10-5443-C9FF-5B6E-2901F64F70CD}"/>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40282948-53D7-D9CE-E15B-171B3006D0E2}"/>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720E31AE-7B98-A782-A6CC-B7DEB9644B50}"/>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8DC764E4-EDD5-CE3F-F5A8-A735EC188232}"/>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704C6818-ECBD-1E42-B46F-2270422B3761}"/>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68F17CBC-30FF-C199-FD9C-E848785C87C2}"/>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29643D17-E3E9-4B22-DB0A-07A773BF9616}"/>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DA89784C-2131-0DB2-3B8C-14703EB0AF8C}"/>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79A0525C-1AF5-E2C1-A9E5-580F5C7DD852}"/>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558BB552-F8D9-9B7F-B129-1799A25588C1}"/>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B11479A1-BA35-61ED-718B-E2AF29A86404}"/>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D15F8B66-60BE-1B13-1A99-5D024D2EB1FB}"/>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FB03D5A1-AD1A-93A5-441C-E79879C6216A}"/>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C66F227C-297A-40BB-5F20-27F9C6988AF1}"/>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A3587E84-C4E4-1203-AFCF-4E01B5F601C6}"/>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5261C402-8D78-6CE3-11A3-80F6277210C9}"/>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2A34D09E-F033-051E-E4FD-0BB1C91C4831}"/>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AAAD7FC1-1B54-EDBD-A13E-0BBF924E8E97}"/>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E7591DF6-86D6-4EAE-8AA8-00A09FF485C3}"/>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B9612262-E1EF-0A5B-0A45-48EE2B655528}"/>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78709D8D-4288-059C-22C1-D2D8BDE61644}"/>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24EDFA49-FCAD-6B4C-19C7-18F78E1AA0DB}"/>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CF68295A-E019-AC39-8B2E-82156137E955}"/>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AC9AE5FB-2ED8-B387-D29C-6E2257982B47}"/>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5E5DE120-8025-4B98-4FFA-A5B446DF5F45}"/>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67FBDA9B-F77E-61F1-6BB9-D49287D818AC}"/>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C28D191C-FB43-BF72-C5EA-AD3CBEDB7E8C}"/>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C95AC79A-A7A5-C71F-8F67-55148200AE4F}"/>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B722022B-C461-AA89-8BDF-ACFFC14F74E2}"/>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30795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fade">
                                      <p:cBhvr>
                                        <p:cTn id="3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996">
          <a:extLst>
            <a:ext uri="{FF2B5EF4-FFF2-40B4-BE49-F238E27FC236}">
              <a16:creationId xmlns:a16="http://schemas.microsoft.com/office/drawing/2014/main" id="{8F8DDD0E-13C0-E151-937E-B821F8B560A9}"/>
            </a:ext>
          </a:extLst>
        </p:cNvPr>
        <p:cNvGrpSpPr/>
        <p:nvPr/>
      </p:nvGrpSpPr>
      <p:grpSpPr>
        <a:xfrm>
          <a:off x="0" y="0"/>
          <a:ext cx="0" cy="0"/>
          <a:chOff x="0" y="0"/>
          <a:chExt cx="0" cy="0"/>
        </a:xfrm>
      </p:grpSpPr>
      <p:sp>
        <p:nvSpPr>
          <p:cNvPr id="4" name="Google Shape;595;p17">
            <a:extLst>
              <a:ext uri="{FF2B5EF4-FFF2-40B4-BE49-F238E27FC236}">
                <a16:creationId xmlns:a16="http://schemas.microsoft.com/office/drawing/2014/main" id="{11A421D5-3C1A-C49D-5A35-57CD1EB42191}"/>
              </a:ext>
            </a:extLst>
          </p:cNvPr>
          <p:cNvSpPr txBox="1">
            <a:spLocks/>
          </p:cNvSpPr>
          <p:nvPr/>
        </p:nvSpPr>
        <p:spPr>
          <a:xfrm>
            <a:off x="445117" y="1242940"/>
            <a:ext cx="6511550" cy="31607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1pPr>
            <a:lvl2pPr marL="914400" marR="0" lvl="1"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2pPr>
            <a:lvl3pPr marL="1371600" marR="0" lvl="2" indent="-330200" algn="l" rtl="0">
              <a:lnSpc>
                <a:spcPct val="110000"/>
              </a:lnSpc>
              <a:spcBef>
                <a:spcPts val="600"/>
              </a:spcBef>
              <a:spcAft>
                <a:spcPts val="0"/>
              </a:spcAft>
              <a:buClr>
                <a:schemeClr val="accent1"/>
              </a:buClr>
              <a:buSzPts val="1600"/>
              <a:buFont typeface="Barlow Light"/>
              <a:buChar char="▹"/>
              <a:defRPr sz="1600" b="0" i="0" u="none" strike="noStrike" cap="none">
                <a:solidFill>
                  <a:schemeClr val="dk1"/>
                </a:solidFill>
                <a:latin typeface="Barlow Light"/>
                <a:ea typeface="Barlow Light"/>
                <a:cs typeface="Barlow Light"/>
                <a:sym typeface="Barlow Light"/>
              </a:defRPr>
            </a:lvl3pPr>
            <a:lvl4pPr marL="1828800" marR="0" lvl="3"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4pPr>
            <a:lvl5pPr marL="2286000" marR="0" lvl="4"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5pPr>
            <a:lvl6pPr marL="2743200" marR="0" lvl="5"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6pPr>
            <a:lvl7pPr marL="3200400" marR="0" lvl="6"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7pPr>
            <a:lvl8pPr marL="3657600" marR="0" lvl="7"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8pPr>
            <a:lvl9pPr marL="4114800" marR="0" lvl="8" indent="-330200" algn="l" rtl="0">
              <a:lnSpc>
                <a:spcPct val="110000"/>
              </a:lnSpc>
              <a:spcBef>
                <a:spcPts val="600"/>
              </a:spcBef>
              <a:spcAft>
                <a:spcPts val="0"/>
              </a:spcAft>
              <a:buClr>
                <a:schemeClr val="dk1"/>
              </a:buClr>
              <a:buSzPts val="1600"/>
              <a:buFont typeface="Barlow Light"/>
              <a:buChar char="▹"/>
              <a:defRPr sz="1600" b="0" i="0" u="none" strike="noStrike" cap="none">
                <a:solidFill>
                  <a:schemeClr val="dk1"/>
                </a:solidFill>
                <a:latin typeface="Barlow Light"/>
                <a:ea typeface="Barlow Light"/>
                <a:cs typeface="Barlow Light"/>
                <a:sym typeface="Barlow Light"/>
              </a:defRPr>
            </a:lvl9pPr>
          </a:lstStyle>
          <a:p>
            <a:r>
              <a:rPr lang="en-US" dirty="0">
                <a:hlinkClick r:id="rId3"/>
              </a:rPr>
              <a:t>Exercise - Automatically invoke functions - Training | Microsoft Learn</a:t>
            </a:r>
            <a:endParaRPr lang="en-US" dirty="0"/>
          </a:p>
        </p:txBody>
      </p:sp>
      <p:sp>
        <p:nvSpPr>
          <p:cNvPr id="997" name="Google Shape;997;p20">
            <a:extLst>
              <a:ext uri="{FF2B5EF4-FFF2-40B4-BE49-F238E27FC236}">
                <a16:creationId xmlns:a16="http://schemas.microsoft.com/office/drawing/2014/main" id="{4AE20A5C-DB73-4AE0-762E-A5D5818A2AB4}"/>
              </a:ext>
            </a:extLst>
          </p:cNvPr>
          <p:cNvSpPr txBox="1">
            <a:spLocks noGrp="1"/>
          </p:cNvSpPr>
          <p:nvPr>
            <p:ph type="title"/>
          </p:nvPr>
        </p:nvSpPr>
        <p:spPr>
          <a:xfrm>
            <a:off x="445117" y="580215"/>
            <a:ext cx="7870171" cy="558045"/>
          </a:xfrm>
          <a:prstGeom prst="rect">
            <a:avLst/>
          </a:prstGeom>
        </p:spPr>
        <p:txBody>
          <a:bodyPr spcFirstLastPara="1" wrap="square" lIns="0" tIns="0" rIns="0" bIns="0" anchor="t" anchorCtr="0">
            <a:noAutofit/>
          </a:bodyPr>
          <a:lstStyle/>
          <a:p>
            <a:r>
              <a:rPr lang="en-US" sz="3600" b="1" dirty="0">
                <a:cs typeface="Arial"/>
                <a:sym typeface="Arial"/>
              </a:rPr>
              <a:t>Demo</a:t>
            </a:r>
            <a:endParaRPr lang="en" sz="3600" b="1" dirty="0">
              <a:cs typeface="Arial"/>
              <a:sym typeface="Arial"/>
            </a:endParaRPr>
          </a:p>
        </p:txBody>
      </p:sp>
      <p:sp>
        <p:nvSpPr>
          <p:cNvPr id="1001" name="Google Shape;1001;p20">
            <a:extLst>
              <a:ext uri="{FF2B5EF4-FFF2-40B4-BE49-F238E27FC236}">
                <a16:creationId xmlns:a16="http://schemas.microsoft.com/office/drawing/2014/main" id="{F9DA5B31-B2CD-E96C-3015-1801B6F4BBF8}"/>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62</a:t>
            </a:fld>
            <a:endParaRPr/>
          </a:p>
        </p:txBody>
      </p:sp>
      <p:grpSp>
        <p:nvGrpSpPr>
          <p:cNvPr id="7" name="Google Shape;1047;p24">
            <a:extLst>
              <a:ext uri="{FF2B5EF4-FFF2-40B4-BE49-F238E27FC236}">
                <a16:creationId xmlns:a16="http://schemas.microsoft.com/office/drawing/2014/main" id="{1700DFB1-F2B4-E669-F5A1-D10F26EEF663}"/>
              </a:ext>
            </a:extLst>
          </p:cNvPr>
          <p:cNvGrpSpPr/>
          <p:nvPr/>
        </p:nvGrpSpPr>
        <p:grpSpPr>
          <a:xfrm>
            <a:off x="6979640" y="1722359"/>
            <a:ext cx="2022130" cy="1616459"/>
            <a:chOff x="2012475" y="393272"/>
            <a:chExt cx="4440240" cy="4609126"/>
          </a:xfrm>
        </p:grpSpPr>
        <p:sp>
          <p:nvSpPr>
            <p:cNvPr id="8" name="Google Shape;1048;p24">
              <a:extLst>
                <a:ext uri="{FF2B5EF4-FFF2-40B4-BE49-F238E27FC236}">
                  <a16:creationId xmlns:a16="http://schemas.microsoft.com/office/drawing/2014/main" id="{1CC5395B-5584-48B1-0587-47E484D7A85D}"/>
                </a:ext>
              </a:extLst>
            </p:cNvPr>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049;p24">
              <a:extLst>
                <a:ext uri="{FF2B5EF4-FFF2-40B4-BE49-F238E27FC236}">
                  <a16:creationId xmlns:a16="http://schemas.microsoft.com/office/drawing/2014/main" id="{444CC532-65EC-2CAE-E995-8FBE2ACB208B}"/>
                </a:ext>
              </a:extLst>
            </p:cNvPr>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50;p24">
              <a:extLst>
                <a:ext uri="{FF2B5EF4-FFF2-40B4-BE49-F238E27FC236}">
                  <a16:creationId xmlns:a16="http://schemas.microsoft.com/office/drawing/2014/main" id="{1EAE9DFB-88A9-DE87-17BF-EBA38D929111}"/>
                </a:ext>
              </a:extLst>
            </p:cNvPr>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051;p24">
              <a:extLst>
                <a:ext uri="{FF2B5EF4-FFF2-40B4-BE49-F238E27FC236}">
                  <a16:creationId xmlns:a16="http://schemas.microsoft.com/office/drawing/2014/main" id="{BD559932-46C6-9F78-C9D3-8D571630DF36}"/>
                </a:ext>
              </a:extLst>
            </p:cNvPr>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052;p24">
              <a:extLst>
                <a:ext uri="{FF2B5EF4-FFF2-40B4-BE49-F238E27FC236}">
                  <a16:creationId xmlns:a16="http://schemas.microsoft.com/office/drawing/2014/main" id="{1C7056CD-44AF-BBF4-5172-DF52724B3A4B}"/>
                </a:ext>
              </a:extLst>
            </p:cNvPr>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053;p24">
              <a:extLst>
                <a:ext uri="{FF2B5EF4-FFF2-40B4-BE49-F238E27FC236}">
                  <a16:creationId xmlns:a16="http://schemas.microsoft.com/office/drawing/2014/main" id="{62E1D99A-20E9-DFE3-C17E-EEC29456E20E}"/>
                </a:ext>
              </a:extLst>
            </p:cNvPr>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054;p24">
              <a:extLst>
                <a:ext uri="{FF2B5EF4-FFF2-40B4-BE49-F238E27FC236}">
                  <a16:creationId xmlns:a16="http://schemas.microsoft.com/office/drawing/2014/main" id="{01336FEA-3BEE-0D50-C31A-B5C838F9FACF}"/>
                </a:ext>
              </a:extLst>
            </p:cNvPr>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055;p24">
              <a:extLst>
                <a:ext uri="{FF2B5EF4-FFF2-40B4-BE49-F238E27FC236}">
                  <a16:creationId xmlns:a16="http://schemas.microsoft.com/office/drawing/2014/main" id="{AAE0E17E-80CF-1D7A-3FEC-02A18F7B5DBB}"/>
                </a:ext>
              </a:extLst>
            </p:cNvPr>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056;p24">
              <a:extLst>
                <a:ext uri="{FF2B5EF4-FFF2-40B4-BE49-F238E27FC236}">
                  <a16:creationId xmlns:a16="http://schemas.microsoft.com/office/drawing/2014/main" id="{697131AA-3A22-A2FD-6959-67A0F6355A72}"/>
                </a:ext>
              </a:extLst>
            </p:cNvPr>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057;p24">
              <a:extLst>
                <a:ext uri="{FF2B5EF4-FFF2-40B4-BE49-F238E27FC236}">
                  <a16:creationId xmlns:a16="http://schemas.microsoft.com/office/drawing/2014/main" id="{BFB31B56-CA88-D627-6B22-6EA36A38E673}"/>
                </a:ext>
              </a:extLst>
            </p:cNvPr>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058;p24">
              <a:extLst>
                <a:ext uri="{FF2B5EF4-FFF2-40B4-BE49-F238E27FC236}">
                  <a16:creationId xmlns:a16="http://schemas.microsoft.com/office/drawing/2014/main" id="{3152B7E9-ECB3-A234-5EA0-81AA8E853908}"/>
                </a:ext>
              </a:extLst>
            </p:cNvPr>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059;p24">
              <a:extLst>
                <a:ext uri="{FF2B5EF4-FFF2-40B4-BE49-F238E27FC236}">
                  <a16:creationId xmlns:a16="http://schemas.microsoft.com/office/drawing/2014/main" id="{37B59E56-6615-DF65-14DA-F93015639E8F}"/>
                </a:ext>
              </a:extLst>
            </p:cNvPr>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060;p24">
              <a:extLst>
                <a:ext uri="{FF2B5EF4-FFF2-40B4-BE49-F238E27FC236}">
                  <a16:creationId xmlns:a16="http://schemas.microsoft.com/office/drawing/2014/main" id="{B73B09BE-0B49-695F-48C8-8C287EA8F4A5}"/>
                </a:ext>
              </a:extLst>
            </p:cNvPr>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061;p24">
              <a:extLst>
                <a:ext uri="{FF2B5EF4-FFF2-40B4-BE49-F238E27FC236}">
                  <a16:creationId xmlns:a16="http://schemas.microsoft.com/office/drawing/2014/main" id="{13651B8F-4E86-C3C0-2E5C-312578383DC7}"/>
                </a:ext>
              </a:extLst>
            </p:cNvPr>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062;p24">
              <a:extLst>
                <a:ext uri="{FF2B5EF4-FFF2-40B4-BE49-F238E27FC236}">
                  <a16:creationId xmlns:a16="http://schemas.microsoft.com/office/drawing/2014/main" id="{AC6C2F47-5848-57F8-0BA7-400243932FF3}"/>
                </a:ext>
              </a:extLst>
            </p:cNvPr>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063;p24">
              <a:extLst>
                <a:ext uri="{FF2B5EF4-FFF2-40B4-BE49-F238E27FC236}">
                  <a16:creationId xmlns:a16="http://schemas.microsoft.com/office/drawing/2014/main" id="{4F9E17BA-4817-06D7-29D4-A996A453BA32}"/>
                </a:ext>
              </a:extLst>
            </p:cNvPr>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064;p24">
              <a:extLst>
                <a:ext uri="{FF2B5EF4-FFF2-40B4-BE49-F238E27FC236}">
                  <a16:creationId xmlns:a16="http://schemas.microsoft.com/office/drawing/2014/main" id="{8A206C56-C440-148B-A704-C291DC7A6C1C}"/>
                </a:ext>
              </a:extLst>
            </p:cNvPr>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065;p24">
              <a:extLst>
                <a:ext uri="{FF2B5EF4-FFF2-40B4-BE49-F238E27FC236}">
                  <a16:creationId xmlns:a16="http://schemas.microsoft.com/office/drawing/2014/main" id="{9767B006-AC47-7CDA-846C-B6B0B95F50C6}"/>
                </a:ext>
              </a:extLst>
            </p:cNvPr>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066;p24">
              <a:extLst>
                <a:ext uri="{FF2B5EF4-FFF2-40B4-BE49-F238E27FC236}">
                  <a16:creationId xmlns:a16="http://schemas.microsoft.com/office/drawing/2014/main" id="{DE5BBB8A-8367-1A3C-FF30-15F393673E80}"/>
                </a:ext>
              </a:extLst>
            </p:cNvPr>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067;p24">
              <a:extLst>
                <a:ext uri="{FF2B5EF4-FFF2-40B4-BE49-F238E27FC236}">
                  <a16:creationId xmlns:a16="http://schemas.microsoft.com/office/drawing/2014/main" id="{9F455EAE-F6C0-66CF-84EA-CCD0BEC6B847}"/>
                </a:ext>
              </a:extLst>
            </p:cNvPr>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068;p24">
              <a:extLst>
                <a:ext uri="{FF2B5EF4-FFF2-40B4-BE49-F238E27FC236}">
                  <a16:creationId xmlns:a16="http://schemas.microsoft.com/office/drawing/2014/main" id="{3019C151-A36D-5012-ADC4-07578E1007EB}"/>
                </a:ext>
              </a:extLst>
            </p:cNvPr>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069;p24">
              <a:extLst>
                <a:ext uri="{FF2B5EF4-FFF2-40B4-BE49-F238E27FC236}">
                  <a16:creationId xmlns:a16="http://schemas.microsoft.com/office/drawing/2014/main" id="{D7E5C299-1718-8C82-599F-2B0A222DBE90}"/>
                </a:ext>
              </a:extLst>
            </p:cNvPr>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070;p24">
              <a:extLst>
                <a:ext uri="{FF2B5EF4-FFF2-40B4-BE49-F238E27FC236}">
                  <a16:creationId xmlns:a16="http://schemas.microsoft.com/office/drawing/2014/main" id="{EC9220E0-B59B-0581-30DD-425ECD76271A}"/>
                </a:ext>
              </a:extLst>
            </p:cNvPr>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071;p24">
              <a:extLst>
                <a:ext uri="{FF2B5EF4-FFF2-40B4-BE49-F238E27FC236}">
                  <a16:creationId xmlns:a16="http://schemas.microsoft.com/office/drawing/2014/main" id="{79DB3994-57DE-5CB5-9CA1-A85473B3312F}"/>
                </a:ext>
              </a:extLst>
            </p:cNvPr>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072;p24">
              <a:extLst>
                <a:ext uri="{FF2B5EF4-FFF2-40B4-BE49-F238E27FC236}">
                  <a16:creationId xmlns:a16="http://schemas.microsoft.com/office/drawing/2014/main" id="{C2450B17-0DF5-E0BE-9483-1E3F4ADD1718}"/>
                </a:ext>
              </a:extLst>
            </p:cNvPr>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073;p24">
              <a:extLst>
                <a:ext uri="{FF2B5EF4-FFF2-40B4-BE49-F238E27FC236}">
                  <a16:creationId xmlns:a16="http://schemas.microsoft.com/office/drawing/2014/main" id="{F9BF94FE-4A8A-71D6-518B-0C6D337CD85C}"/>
                </a:ext>
              </a:extLst>
            </p:cNvPr>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074;p24">
              <a:extLst>
                <a:ext uri="{FF2B5EF4-FFF2-40B4-BE49-F238E27FC236}">
                  <a16:creationId xmlns:a16="http://schemas.microsoft.com/office/drawing/2014/main" id="{E98F1297-1DCD-FCEE-A057-F53EEA2BA9BE}"/>
                </a:ext>
              </a:extLst>
            </p:cNvPr>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075;p24">
              <a:extLst>
                <a:ext uri="{FF2B5EF4-FFF2-40B4-BE49-F238E27FC236}">
                  <a16:creationId xmlns:a16="http://schemas.microsoft.com/office/drawing/2014/main" id="{359E5DDA-84BE-1E9E-7920-B7780C282BC0}"/>
                </a:ext>
              </a:extLst>
            </p:cNvPr>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076;p24">
              <a:extLst>
                <a:ext uri="{FF2B5EF4-FFF2-40B4-BE49-F238E27FC236}">
                  <a16:creationId xmlns:a16="http://schemas.microsoft.com/office/drawing/2014/main" id="{2451DE20-22BF-E794-F972-63B2151E258D}"/>
                </a:ext>
              </a:extLst>
            </p:cNvPr>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077;p24">
              <a:extLst>
                <a:ext uri="{FF2B5EF4-FFF2-40B4-BE49-F238E27FC236}">
                  <a16:creationId xmlns:a16="http://schemas.microsoft.com/office/drawing/2014/main" id="{E425C5D0-9DF5-D666-5542-60EF3245C0FF}"/>
                </a:ext>
              </a:extLst>
            </p:cNvPr>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078;p24">
              <a:extLst>
                <a:ext uri="{FF2B5EF4-FFF2-40B4-BE49-F238E27FC236}">
                  <a16:creationId xmlns:a16="http://schemas.microsoft.com/office/drawing/2014/main" id="{F8811857-D4CE-8B18-CCE0-73678D7905DD}"/>
                </a:ext>
              </a:extLst>
            </p:cNvPr>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079;p24">
              <a:extLst>
                <a:ext uri="{FF2B5EF4-FFF2-40B4-BE49-F238E27FC236}">
                  <a16:creationId xmlns:a16="http://schemas.microsoft.com/office/drawing/2014/main" id="{F57D4536-3C67-F374-F389-CFB46530DCC9}"/>
                </a:ext>
              </a:extLst>
            </p:cNvPr>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080;p24">
              <a:extLst>
                <a:ext uri="{FF2B5EF4-FFF2-40B4-BE49-F238E27FC236}">
                  <a16:creationId xmlns:a16="http://schemas.microsoft.com/office/drawing/2014/main" id="{06BF0309-3FC1-8154-89D9-7270D8ACF80F}"/>
                </a:ext>
              </a:extLst>
            </p:cNvPr>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081;p24">
              <a:extLst>
                <a:ext uri="{FF2B5EF4-FFF2-40B4-BE49-F238E27FC236}">
                  <a16:creationId xmlns:a16="http://schemas.microsoft.com/office/drawing/2014/main" id="{8B161309-2524-815C-332F-7D7EEC33592A}"/>
                </a:ext>
              </a:extLst>
            </p:cNvPr>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082;p24">
              <a:extLst>
                <a:ext uri="{FF2B5EF4-FFF2-40B4-BE49-F238E27FC236}">
                  <a16:creationId xmlns:a16="http://schemas.microsoft.com/office/drawing/2014/main" id="{30BBA8FD-6701-47A8-B02F-94642A75D15E}"/>
                </a:ext>
              </a:extLst>
            </p:cNvPr>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083;p24">
              <a:extLst>
                <a:ext uri="{FF2B5EF4-FFF2-40B4-BE49-F238E27FC236}">
                  <a16:creationId xmlns:a16="http://schemas.microsoft.com/office/drawing/2014/main" id="{771FE023-5BDB-2372-3796-0F75B28B1AC1}"/>
                </a:ext>
              </a:extLst>
            </p:cNvPr>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084;p24">
              <a:extLst>
                <a:ext uri="{FF2B5EF4-FFF2-40B4-BE49-F238E27FC236}">
                  <a16:creationId xmlns:a16="http://schemas.microsoft.com/office/drawing/2014/main" id="{67683B94-EDD5-E498-D0A0-050DB3454BC1}"/>
                </a:ext>
              </a:extLst>
            </p:cNvPr>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085;p24">
              <a:extLst>
                <a:ext uri="{FF2B5EF4-FFF2-40B4-BE49-F238E27FC236}">
                  <a16:creationId xmlns:a16="http://schemas.microsoft.com/office/drawing/2014/main" id="{D478723D-E83D-BC77-BFFB-DFFB796D99D9}"/>
                </a:ext>
              </a:extLst>
            </p:cNvPr>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086;p24">
              <a:extLst>
                <a:ext uri="{FF2B5EF4-FFF2-40B4-BE49-F238E27FC236}">
                  <a16:creationId xmlns:a16="http://schemas.microsoft.com/office/drawing/2014/main" id="{1A21D95F-571D-BAF1-C777-DF6050F568D4}"/>
                </a:ext>
              </a:extLst>
            </p:cNvPr>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087;p24">
              <a:extLst>
                <a:ext uri="{FF2B5EF4-FFF2-40B4-BE49-F238E27FC236}">
                  <a16:creationId xmlns:a16="http://schemas.microsoft.com/office/drawing/2014/main" id="{4F8BE679-78D9-4748-4EE2-BA296B2FD08A}"/>
                </a:ext>
              </a:extLst>
            </p:cNvPr>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088;p24">
              <a:extLst>
                <a:ext uri="{FF2B5EF4-FFF2-40B4-BE49-F238E27FC236}">
                  <a16:creationId xmlns:a16="http://schemas.microsoft.com/office/drawing/2014/main" id="{5E0A8818-AAF1-13F6-71CE-882EF67E3B30}"/>
                </a:ext>
              </a:extLst>
            </p:cNvPr>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089;p24">
              <a:extLst>
                <a:ext uri="{FF2B5EF4-FFF2-40B4-BE49-F238E27FC236}">
                  <a16:creationId xmlns:a16="http://schemas.microsoft.com/office/drawing/2014/main" id="{4173023B-0A2A-193F-2C77-190F931172DF}"/>
                </a:ext>
              </a:extLst>
            </p:cNvPr>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090;p24">
              <a:extLst>
                <a:ext uri="{FF2B5EF4-FFF2-40B4-BE49-F238E27FC236}">
                  <a16:creationId xmlns:a16="http://schemas.microsoft.com/office/drawing/2014/main" id="{9A0DE1F0-6EA2-BAF1-6879-48D520F0B524}"/>
                </a:ext>
              </a:extLst>
            </p:cNvPr>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091;p24">
              <a:extLst>
                <a:ext uri="{FF2B5EF4-FFF2-40B4-BE49-F238E27FC236}">
                  <a16:creationId xmlns:a16="http://schemas.microsoft.com/office/drawing/2014/main" id="{EA848A69-70AA-6162-4413-9022A31E9F06}"/>
                </a:ext>
              </a:extLst>
            </p:cNvPr>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092;p24">
              <a:extLst>
                <a:ext uri="{FF2B5EF4-FFF2-40B4-BE49-F238E27FC236}">
                  <a16:creationId xmlns:a16="http://schemas.microsoft.com/office/drawing/2014/main" id="{1BA636E4-AAC7-5A99-BF86-4B84AE27384A}"/>
                </a:ext>
              </a:extLst>
            </p:cNvPr>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1093;p24">
              <a:extLst>
                <a:ext uri="{FF2B5EF4-FFF2-40B4-BE49-F238E27FC236}">
                  <a16:creationId xmlns:a16="http://schemas.microsoft.com/office/drawing/2014/main" id="{99995A93-6309-28E2-E894-869F76D7F758}"/>
                </a:ext>
              </a:extLst>
            </p:cNvPr>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1094;p24">
              <a:extLst>
                <a:ext uri="{FF2B5EF4-FFF2-40B4-BE49-F238E27FC236}">
                  <a16:creationId xmlns:a16="http://schemas.microsoft.com/office/drawing/2014/main" id="{CA30624F-9898-88B1-E418-E9B236DD89C2}"/>
                </a:ext>
              </a:extLst>
            </p:cNvPr>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1095;p24">
              <a:extLst>
                <a:ext uri="{FF2B5EF4-FFF2-40B4-BE49-F238E27FC236}">
                  <a16:creationId xmlns:a16="http://schemas.microsoft.com/office/drawing/2014/main" id="{54C17E02-226F-B512-71AD-5954440B81D2}"/>
                </a:ext>
              </a:extLst>
            </p:cNvPr>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1096;p24">
              <a:extLst>
                <a:ext uri="{FF2B5EF4-FFF2-40B4-BE49-F238E27FC236}">
                  <a16:creationId xmlns:a16="http://schemas.microsoft.com/office/drawing/2014/main" id="{B2DEB1ED-613E-01AD-AF50-C78D8FD0034E}"/>
                </a:ext>
              </a:extLst>
            </p:cNvPr>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1097;p24">
              <a:extLst>
                <a:ext uri="{FF2B5EF4-FFF2-40B4-BE49-F238E27FC236}">
                  <a16:creationId xmlns:a16="http://schemas.microsoft.com/office/drawing/2014/main" id="{492568F1-5A03-8890-2C3B-778F77279FEF}"/>
                </a:ext>
              </a:extLst>
            </p:cNvPr>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1098;p24">
              <a:extLst>
                <a:ext uri="{FF2B5EF4-FFF2-40B4-BE49-F238E27FC236}">
                  <a16:creationId xmlns:a16="http://schemas.microsoft.com/office/drawing/2014/main" id="{61615319-F1EA-C2B4-DC40-8C7760C4A83C}"/>
                </a:ext>
              </a:extLst>
            </p:cNvPr>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1099;p24">
              <a:extLst>
                <a:ext uri="{FF2B5EF4-FFF2-40B4-BE49-F238E27FC236}">
                  <a16:creationId xmlns:a16="http://schemas.microsoft.com/office/drawing/2014/main" id="{C5159263-0573-4278-4476-E6CDFA9435A6}"/>
                </a:ext>
              </a:extLst>
            </p:cNvPr>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1100;p24">
              <a:extLst>
                <a:ext uri="{FF2B5EF4-FFF2-40B4-BE49-F238E27FC236}">
                  <a16:creationId xmlns:a16="http://schemas.microsoft.com/office/drawing/2014/main" id="{B81EB474-1966-2BB0-9722-6C5D286BE298}"/>
                </a:ext>
              </a:extLst>
            </p:cNvPr>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1101;p24">
              <a:extLst>
                <a:ext uri="{FF2B5EF4-FFF2-40B4-BE49-F238E27FC236}">
                  <a16:creationId xmlns:a16="http://schemas.microsoft.com/office/drawing/2014/main" id="{CD1D5C46-98C8-4EC0-0A3C-BBAC8EF5867D}"/>
                </a:ext>
              </a:extLst>
            </p:cNvPr>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1102;p24">
              <a:extLst>
                <a:ext uri="{FF2B5EF4-FFF2-40B4-BE49-F238E27FC236}">
                  <a16:creationId xmlns:a16="http://schemas.microsoft.com/office/drawing/2014/main" id="{897C0F5F-8141-3B09-9EE8-A7BDCD0B8267}"/>
                </a:ext>
              </a:extLst>
            </p:cNvPr>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103;p24">
              <a:extLst>
                <a:ext uri="{FF2B5EF4-FFF2-40B4-BE49-F238E27FC236}">
                  <a16:creationId xmlns:a16="http://schemas.microsoft.com/office/drawing/2014/main" id="{84363F11-CFD6-BF3C-A5B4-95D6CCF2CA8B}"/>
                </a:ext>
              </a:extLst>
            </p:cNvPr>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104;p24">
              <a:extLst>
                <a:ext uri="{FF2B5EF4-FFF2-40B4-BE49-F238E27FC236}">
                  <a16:creationId xmlns:a16="http://schemas.microsoft.com/office/drawing/2014/main" id="{F1210F44-8433-DBA6-8FEF-86F493D5904E}"/>
                </a:ext>
              </a:extLst>
            </p:cNvPr>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105;p24">
              <a:extLst>
                <a:ext uri="{FF2B5EF4-FFF2-40B4-BE49-F238E27FC236}">
                  <a16:creationId xmlns:a16="http://schemas.microsoft.com/office/drawing/2014/main" id="{BA293037-4EED-B73A-E63C-B0D303460719}"/>
                </a:ext>
              </a:extLst>
            </p:cNvPr>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106;p24">
              <a:extLst>
                <a:ext uri="{FF2B5EF4-FFF2-40B4-BE49-F238E27FC236}">
                  <a16:creationId xmlns:a16="http://schemas.microsoft.com/office/drawing/2014/main" id="{1D91FCCE-E815-6FC2-F8EB-28B39D6F1356}"/>
                </a:ext>
              </a:extLst>
            </p:cNvPr>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107;p24">
              <a:extLst>
                <a:ext uri="{FF2B5EF4-FFF2-40B4-BE49-F238E27FC236}">
                  <a16:creationId xmlns:a16="http://schemas.microsoft.com/office/drawing/2014/main" id="{E2ED2BDB-03D6-FE6A-90F1-DB4A4C3014E0}"/>
                </a:ext>
              </a:extLst>
            </p:cNvPr>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108;p24">
              <a:extLst>
                <a:ext uri="{FF2B5EF4-FFF2-40B4-BE49-F238E27FC236}">
                  <a16:creationId xmlns:a16="http://schemas.microsoft.com/office/drawing/2014/main" id="{6322365A-E0C5-6243-A41F-07D410E1C78A}"/>
                </a:ext>
              </a:extLst>
            </p:cNvPr>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109;p24">
              <a:extLst>
                <a:ext uri="{FF2B5EF4-FFF2-40B4-BE49-F238E27FC236}">
                  <a16:creationId xmlns:a16="http://schemas.microsoft.com/office/drawing/2014/main" id="{1CCDB75D-63C2-7FFF-8F0C-141532C2361F}"/>
                </a:ext>
              </a:extLst>
            </p:cNvPr>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1110;p24">
              <a:extLst>
                <a:ext uri="{FF2B5EF4-FFF2-40B4-BE49-F238E27FC236}">
                  <a16:creationId xmlns:a16="http://schemas.microsoft.com/office/drawing/2014/main" id="{2593F142-1CFE-B8BB-055E-26B7CFA86882}"/>
                </a:ext>
              </a:extLst>
            </p:cNvPr>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1111;p24">
              <a:extLst>
                <a:ext uri="{FF2B5EF4-FFF2-40B4-BE49-F238E27FC236}">
                  <a16:creationId xmlns:a16="http://schemas.microsoft.com/office/drawing/2014/main" id="{A481F97D-EFFA-346D-E754-94BDB277F2FA}"/>
                </a:ext>
              </a:extLst>
            </p:cNvPr>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112;p24">
              <a:extLst>
                <a:ext uri="{FF2B5EF4-FFF2-40B4-BE49-F238E27FC236}">
                  <a16:creationId xmlns:a16="http://schemas.microsoft.com/office/drawing/2014/main" id="{3E9DF3E3-2B06-D48A-2279-E99E4535304D}"/>
                </a:ext>
              </a:extLst>
            </p:cNvPr>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113;p24">
              <a:extLst>
                <a:ext uri="{FF2B5EF4-FFF2-40B4-BE49-F238E27FC236}">
                  <a16:creationId xmlns:a16="http://schemas.microsoft.com/office/drawing/2014/main" id="{4942C3F5-CE3A-82DA-C094-817616EEC347}"/>
                </a:ext>
              </a:extLst>
            </p:cNvPr>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114;p24">
              <a:extLst>
                <a:ext uri="{FF2B5EF4-FFF2-40B4-BE49-F238E27FC236}">
                  <a16:creationId xmlns:a16="http://schemas.microsoft.com/office/drawing/2014/main" id="{E74EAD9B-F1CC-583A-411D-AF62C3D94B81}"/>
                </a:ext>
              </a:extLst>
            </p:cNvPr>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115;p24">
              <a:extLst>
                <a:ext uri="{FF2B5EF4-FFF2-40B4-BE49-F238E27FC236}">
                  <a16:creationId xmlns:a16="http://schemas.microsoft.com/office/drawing/2014/main" id="{3DCD2833-D129-6ECF-19E0-98650392B852}"/>
                </a:ext>
              </a:extLst>
            </p:cNvPr>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116;p24">
              <a:extLst>
                <a:ext uri="{FF2B5EF4-FFF2-40B4-BE49-F238E27FC236}">
                  <a16:creationId xmlns:a16="http://schemas.microsoft.com/office/drawing/2014/main" id="{DB6BEC28-AD64-8077-4DD0-BCC24ECF2D43}"/>
                </a:ext>
              </a:extLst>
            </p:cNvPr>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117;p24">
              <a:extLst>
                <a:ext uri="{FF2B5EF4-FFF2-40B4-BE49-F238E27FC236}">
                  <a16:creationId xmlns:a16="http://schemas.microsoft.com/office/drawing/2014/main" id="{4A1C3E23-CF93-CA8B-74CA-B052AAE855DC}"/>
                </a:ext>
              </a:extLst>
            </p:cNvPr>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118;p24">
              <a:extLst>
                <a:ext uri="{FF2B5EF4-FFF2-40B4-BE49-F238E27FC236}">
                  <a16:creationId xmlns:a16="http://schemas.microsoft.com/office/drawing/2014/main" id="{5B89E200-DAD9-1478-CF74-1568556472D3}"/>
                </a:ext>
              </a:extLst>
            </p:cNvPr>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119;p24">
              <a:extLst>
                <a:ext uri="{FF2B5EF4-FFF2-40B4-BE49-F238E27FC236}">
                  <a16:creationId xmlns:a16="http://schemas.microsoft.com/office/drawing/2014/main" id="{D843C053-3128-6B1D-D46A-9997CAD9EBFF}"/>
                </a:ext>
              </a:extLst>
            </p:cNvPr>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120;p24">
              <a:extLst>
                <a:ext uri="{FF2B5EF4-FFF2-40B4-BE49-F238E27FC236}">
                  <a16:creationId xmlns:a16="http://schemas.microsoft.com/office/drawing/2014/main" id="{50F6BC25-B0B5-AB69-D805-45881388B01F}"/>
                </a:ext>
              </a:extLst>
            </p:cNvPr>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121;p24">
              <a:extLst>
                <a:ext uri="{FF2B5EF4-FFF2-40B4-BE49-F238E27FC236}">
                  <a16:creationId xmlns:a16="http://schemas.microsoft.com/office/drawing/2014/main" id="{B3F2BCF1-C2D6-2058-5240-9A5A1779315E}"/>
                </a:ext>
              </a:extLst>
            </p:cNvPr>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122;p24">
              <a:extLst>
                <a:ext uri="{FF2B5EF4-FFF2-40B4-BE49-F238E27FC236}">
                  <a16:creationId xmlns:a16="http://schemas.microsoft.com/office/drawing/2014/main" id="{12A014B3-7B13-42A1-1848-6A407DB97844}"/>
                </a:ext>
              </a:extLst>
            </p:cNvPr>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123;p24">
              <a:extLst>
                <a:ext uri="{FF2B5EF4-FFF2-40B4-BE49-F238E27FC236}">
                  <a16:creationId xmlns:a16="http://schemas.microsoft.com/office/drawing/2014/main" id="{F471488A-7946-01B5-0EEC-8706BE640D0C}"/>
                </a:ext>
              </a:extLst>
            </p:cNvPr>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124;p24">
              <a:extLst>
                <a:ext uri="{FF2B5EF4-FFF2-40B4-BE49-F238E27FC236}">
                  <a16:creationId xmlns:a16="http://schemas.microsoft.com/office/drawing/2014/main" id="{12BB0AE8-5F65-9881-F995-9A5AB722E139}"/>
                </a:ext>
              </a:extLst>
            </p:cNvPr>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125;p24">
              <a:extLst>
                <a:ext uri="{FF2B5EF4-FFF2-40B4-BE49-F238E27FC236}">
                  <a16:creationId xmlns:a16="http://schemas.microsoft.com/office/drawing/2014/main" id="{4F773D27-EE97-93D1-C01F-E141F1BFF0B8}"/>
                </a:ext>
              </a:extLst>
            </p:cNvPr>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126;p24">
              <a:extLst>
                <a:ext uri="{FF2B5EF4-FFF2-40B4-BE49-F238E27FC236}">
                  <a16:creationId xmlns:a16="http://schemas.microsoft.com/office/drawing/2014/main" id="{A9C63945-F963-FCC7-89BC-92AB8E19F453}"/>
                </a:ext>
              </a:extLst>
            </p:cNvPr>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127;p24">
              <a:extLst>
                <a:ext uri="{FF2B5EF4-FFF2-40B4-BE49-F238E27FC236}">
                  <a16:creationId xmlns:a16="http://schemas.microsoft.com/office/drawing/2014/main" id="{830EB7AA-5FC5-B879-8A1B-89CDB6912E8E}"/>
                </a:ext>
              </a:extLst>
            </p:cNvPr>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1128;p24">
              <a:extLst>
                <a:ext uri="{FF2B5EF4-FFF2-40B4-BE49-F238E27FC236}">
                  <a16:creationId xmlns:a16="http://schemas.microsoft.com/office/drawing/2014/main" id="{91A0BD8F-CBB7-4D98-06C7-D57F42F719AF}"/>
                </a:ext>
              </a:extLst>
            </p:cNvPr>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1129;p24">
              <a:extLst>
                <a:ext uri="{FF2B5EF4-FFF2-40B4-BE49-F238E27FC236}">
                  <a16:creationId xmlns:a16="http://schemas.microsoft.com/office/drawing/2014/main" id="{B73DC700-EDD8-4E66-3F54-936B1D159D66}"/>
                </a:ext>
              </a:extLst>
            </p:cNvPr>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1130;p24">
              <a:extLst>
                <a:ext uri="{FF2B5EF4-FFF2-40B4-BE49-F238E27FC236}">
                  <a16:creationId xmlns:a16="http://schemas.microsoft.com/office/drawing/2014/main" id="{DF0CDF29-17E7-4E69-0153-B06EB5D2BF61}"/>
                </a:ext>
              </a:extLst>
            </p:cNvPr>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1131;p24">
              <a:extLst>
                <a:ext uri="{FF2B5EF4-FFF2-40B4-BE49-F238E27FC236}">
                  <a16:creationId xmlns:a16="http://schemas.microsoft.com/office/drawing/2014/main" id="{322018D8-768A-E67A-E06B-158AC763D5AA}"/>
                </a:ext>
              </a:extLst>
            </p:cNvPr>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1132;p24">
              <a:extLst>
                <a:ext uri="{FF2B5EF4-FFF2-40B4-BE49-F238E27FC236}">
                  <a16:creationId xmlns:a16="http://schemas.microsoft.com/office/drawing/2014/main" id="{BC2A0A72-5A0F-1EA8-4704-848E78CC00A0}"/>
                </a:ext>
              </a:extLst>
            </p:cNvPr>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1133;p24">
              <a:extLst>
                <a:ext uri="{FF2B5EF4-FFF2-40B4-BE49-F238E27FC236}">
                  <a16:creationId xmlns:a16="http://schemas.microsoft.com/office/drawing/2014/main" id="{621E7C14-A7D6-2FD9-7399-A924421ABC9F}"/>
                </a:ext>
              </a:extLst>
            </p:cNvPr>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1134;p24">
              <a:extLst>
                <a:ext uri="{FF2B5EF4-FFF2-40B4-BE49-F238E27FC236}">
                  <a16:creationId xmlns:a16="http://schemas.microsoft.com/office/drawing/2014/main" id="{66AEBF87-AC12-A1F1-F393-A355EEA16DA7}"/>
                </a:ext>
              </a:extLst>
            </p:cNvPr>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1135;p24">
              <a:extLst>
                <a:ext uri="{FF2B5EF4-FFF2-40B4-BE49-F238E27FC236}">
                  <a16:creationId xmlns:a16="http://schemas.microsoft.com/office/drawing/2014/main" id="{866908B9-0B3E-7A3C-1DDB-DFFB0BA0BD5F}"/>
                </a:ext>
              </a:extLst>
            </p:cNvPr>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1136;p24">
              <a:extLst>
                <a:ext uri="{FF2B5EF4-FFF2-40B4-BE49-F238E27FC236}">
                  <a16:creationId xmlns:a16="http://schemas.microsoft.com/office/drawing/2014/main" id="{87698157-6B89-0BFF-3F92-B6ABC8CF5BC1}"/>
                </a:ext>
              </a:extLst>
            </p:cNvPr>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1137;p24">
              <a:extLst>
                <a:ext uri="{FF2B5EF4-FFF2-40B4-BE49-F238E27FC236}">
                  <a16:creationId xmlns:a16="http://schemas.microsoft.com/office/drawing/2014/main" id="{641D7789-71A0-4346-3C1D-1D0E109B0ED7}"/>
                </a:ext>
              </a:extLst>
            </p:cNvPr>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1138;p24">
              <a:extLst>
                <a:ext uri="{FF2B5EF4-FFF2-40B4-BE49-F238E27FC236}">
                  <a16:creationId xmlns:a16="http://schemas.microsoft.com/office/drawing/2014/main" id="{92DE0601-6EBB-6A4F-7299-0DBF8B8FA0A5}"/>
                </a:ext>
              </a:extLst>
            </p:cNvPr>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139;p24">
              <a:extLst>
                <a:ext uri="{FF2B5EF4-FFF2-40B4-BE49-F238E27FC236}">
                  <a16:creationId xmlns:a16="http://schemas.microsoft.com/office/drawing/2014/main" id="{F88FAA37-E40A-2961-6A55-EA12EA26B172}"/>
                </a:ext>
              </a:extLst>
            </p:cNvPr>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140;p24">
              <a:extLst>
                <a:ext uri="{FF2B5EF4-FFF2-40B4-BE49-F238E27FC236}">
                  <a16:creationId xmlns:a16="http://schemas.microsoft.com/office/drawing/2014/main" id="{E6BEE109-C278-7DF0-C8AB-2791F47120B7}"/>
                </a:ext>
              </a:extLst>
            </p:cNvPr>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0861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91A9163C-7D3D-EA01-BF57-1B4A125ECBBE}"/>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2FB6E8BD-ADA4-F53E-B0DE-0AC6879056E2}"/>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t>Section Review</a:t>
            </a:r>
            <a:endParaRPr b="1"/>
          </a:p>
        </p:txBody>
      </p:sp>
      <p:sp>
        <p:nvSpPr>
          <p:cNvPr id="595" name="Google Shape;595;p17">
            <a:extLst>
              <a:ext uri="{FF2B5EF4-FFF2-40B4-BE49-F238E27FC236}">
                <a16:creationId xmlns:a16="http://schemas.microsoft.com/office/drawing/2014/main" id="{22A4645A-D3BB-0577-67E2-33C63C666C50}"/>
              </a:ext>
            </a:extLst>
          </p:cNvPr>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dirty="0"/>
              <a:t>How to build native functions for plugins</a:t>
            </a:r>
          </a:p>
          <a:p>
            <a:r>
              <a:rPr lang="en-US" dirty="0"/>
              <a:t>How to use local data to provide context for a prompt, through native functions</a:t>
            </a:r>
          </a:p>
          <a:p>
            <a:r>
              <a:rPr lang="en-US" dirty="0"/>
              <a:t>How to embed plugins in prompts </a:t>
            </a:r>
          </a:p>
          <a:p>
            <a:r>
              <a:rPr lang="en-US" dirty="0"/>
              <a:t>How to auto invoke functions and plugins with prompts</a:t>
            </a:r>
          </a:p>
          <a:p>
            <a:endParaRPr lang="en-US" dirty="0"/>
          </a:p>
        </p:txBody>
      </p:sp>
      <p:sp>
        <p:nvSpPr>
          <p:cNvPr id="596" name="Google Shape;596;p17">
            <a:extLst>
              <a:ext uri="{FF2B5EF4-FFF2-40B4-BE49-F238E27FC236}">
                <a16:creationId xmlns:a16="http://schemas.microsoft.com/office/drawing/2014/main" id="{76D3A9EA-9478-7A7E-8252-942AF9853FA7}"/>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63</a:t>
            </a:fld>
            <a:endParaRPr/>
          </a:p>
        </p:txBody>
      </p:sp>
      <p:grpSp>
        <p:nvGrpSpPr>
          <p:cNvPr id="2" name="Google Shape;348;p13">
            <a:extLst>
              <a:ext uri="{FF2B5EF4-FFF2-40B4-BE49-F238E27FC236}">
                <a16:creationId xmlns:a16="http://schemas.microsoft.com/office/drawing/2014/main" id="{198C6BDB-97F6-3010-8A09-FD4186E17A01}"/>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742A55CC-2C7F-6D1C-01F3-79343DE29B01}"/>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702E8F69-0CA8-1C2F-3862-41D3B7AB1F65}"/>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AD90A3C9-DBDD-654D-149F-E582920CFDFA}"/>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6945603E-04F8-7D98-F0DD-224567F00693}"/>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55A4FC69-C32C-9849-F5C9-F4872BA87568}"/>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E675693B-AC92-6538-5E5C-56092A4319E5}"/>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80A980B9-9331-BB7B-D11A-8898685E0B5E}"/>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0F356BEA-2E61-F1CF-C6E6-1A8E5D452FD5}"/>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A3DF9840-09A1-9087-44B8-AA6FD3CBD795}"/>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ABFCB51A-C615-DB17-A97B-4A3F4591C33B}"/>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2D9075AE-58B4-2ABC-4FC0-026B070BF95A}"/>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215BF468-D517-650A-7B7B-0886BD8BD372}"/>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EE72F35F-5AB9-6B41-B5CA-6058A415F517}"/>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A4CC3491-A84C-937F-8725-D54CEB45666F}"/>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30E9A329-91F6-6093-5F72-380F2D792DBF}"/>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53C20816-3BF8-0CC6-435B-AC98A323C329}"/>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68CE922B-23B3-A7AC-5F98-04655D3B34EE}"/>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623B90F5-03FF-3752-075B-16F19C43F327}"/>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B2448E95-9957-48AE-CEAE-C4150948CD36}"/>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76DA1931-0837-0B1F-9360-005ECE47137A}"/>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91DF2B7A-2742-D3D2-0CFF-707A1FB048EE}"/>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4D280E19-3731-B289-7A37-E0E34A511204}"/>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8A108B91-4B50-CCEB-5828-4C02CA4DBE62}"/>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ED54CB02-A6EE-E926-FF81-08EBC36DDAE6}"/>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3DF2DB9A-83EB-6340-6D43-93635D2E9134}"/>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D0D790F1-9743-BFDB-B699-B1D89E34382A}"/>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74816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16"/>
          <p:cNvSpPr txBox="1">
            <a:spLocks noGrp="1"/>
          </p:cNvSpPr>
          <p:nvPr>
            <p:ph type="body" idx="1"/>
          </p:nvPr>
        </p:nvSpPr>
        <p:spPr>
          <a:xfrm>
            <a:off x="1039050" y="1028325"/>
            <a:ext cx="4742700" cy="3579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Quotations are commonly printed as a means of inspiration and to invoke philosophical thoughts from the reader.</a:t>
            </a:r>
            <a:endParaRPr/>
          </a:p>
        </p:txBody>
      </p:sp>
      <p:sp>
        <p:nvSpPr>
          <p:cNvPr id="519" name="Google Shape;519;p1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64</a:t>
            </a:fld>
            <a:endParaRPr/>
          </a:p>
        </p:txBody>
      </p:sp>
      <p:grpSp>
        <p:nvGrpSpPr>
          <p:cNvPr id="520" name="Google Shape;520;p16"/>
          <p:cNvGrpSpPr/>
          <p:nvPr/>
        </p:nvGrpSpPr>
        <p:grpSpPr>
          <a:xfrm>
            <a:off x="6230973" y="930400"/>
            <a:ext cx="2318495" cy="3612478"/>
            <a:chOff x="6661328" y="2103554"/>
            <a:chExt cx="850574" cy="1325339"/>
          </a:xfrm>
        </p:grpSpPr>
        <p:sp>
          <p:nvSpPr>
            <p:cNvPr id="521" name="Google Shape;521;p16"/>
            <p:cNvSpPr/>
            <p:nvPr/>
          </p:nvSpPr>
          <p:spPr>
            <a:xfrm>
              <a:off x="7216759" y="3070053"/>
              <a:ext cx="247057" cy="142875"/>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16"/>
            <p:cNvSpPr/>
            <p:nvPr/>
          </p:nvSpPr>
          <p:spPr>
            <a:xfrm>
              <a:off x="7342016" y="3123138"/>
              <a:ext cx="71660" cy="55453"/>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16"/>
            <p:cNvSpPr/>
            <p:nvPr/>
          </p:nvSpPr>
          <p:spPr>
            <a:xfrm>
              <a:off x="7342406" y="3141358"/>
              <a:ext cx="71304" cy="37263"/>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16"/>
            <p:cNvSpPr/>
            <p:nvPr/>
          </p:nvSpPr>
          <p:spPr>
            <a:xfrm>
              <a:off x="7268719" y="3095364"/>
              <a:ext cx="71613" cy="53417"/>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16"/>
            <p:cNvSpPr/>
            <p:nvPr/>
          </p:nvSpPr>
          <p:spPr>
            <a:xfrm>
              <a:off x="7268869" y="3112444"/>
              <a:ext cx="71304" cy="37267"/>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16"/>
            <p:cNvSpPr/>
            <p:nvPr/>
          </p:nvSpPr>
          <p:spPr>
            <a:xfrm>
              <a:off x="7286737" y="2775175"/>
              <a:ext cx="123184" cy="35382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16"/>
            <p:cNvSpPr/>
            <p:nvPr/>
          </p:nvSpPr>
          <p:spPr>
            <a:xfrm>
              <a:off x="7314533" y="2554952"/>
              <a:ext cx="78868" cy="76871"/>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16"/>
            <p:cNvSpPr/>
            <p:nvPr/>
          </p:nvSpPr>
          <p:spPr>
            <a:xfrm>
              <a:off x="7190170" y="2579409"/>
              <a:ext cx="118999" cy="169986"/>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16"/>
            <p:cNvSpPr/>
            <p:nvPr/>
          </p:nvSpPr>
          <p:spPr>
            <a:xfrm>
              <a:off x="7180686" y="2720915"/>
              <a:ext cx="56790" cy="37169"/>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16"/>
            <p:cNvSpPr/>
            <p:nvPr/>
          </p:nvSpPr>
          <p:spPr>
            <a:xfrm>
              <a:off x="7182331" y="2728860"/>
              <a:ext cx="37082" cy="30910"/>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16"/>
            <p:cNvSpPr/>
            <p:nvPr/>
          </p:nvSpPr>
          <p:spPr>
            <a:xfrm>
              <a:off x="7286654" y="2565698"/>
              <a:ext cx="128280" cy="258276"/>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16"/>
            <p:cNvSpPr/>
            <p:nvPr/>
          </p:nvSpPr>
          <p:spPr>
            <a:xfrm>
              <a:off x="7391109" y="2618517"/>
              <a:ext cx="49710" cy="228160"/>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16"/>
            <p:cNvSpPr/>
            <p:nvPr/>
          </p:nvSpPr>
          <p:spPr>
            <a:xfrm>
              <a:off x="7311279" y="2475275"/>
              <a:ext cx="85098" cy="10381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16"/>
            <p:cNvSpPr/>
            <p:nvPr/>
          </p:nvSpPr>
          <p:spPr>
            <a:xfrm>
              <a:off x="7314515" y="2466234"/>
              <a:ext cx="89964" cy="88884"/>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6"/>
            <p:cNvSpPr/>
            <p:nvPr/>
          </p:nvSpPr>
          <p:spPr>
            <a:xfrm>
              <a:off x="7384763" y="2604603"/>
              <a:ext cx="55737" cy="75876"/>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6"/>
            <p:cNvSpPr/>
            <p:nvPr/>
          </p:nvSpPr>
          <p:spPr>
            <a:xfrm>
              <a:off x="7269438" y="2565933"/>
              <a:ext cx="45289" cy="73030"/>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6"/>
            <p:cNvSpPr/>
            <p:nvPr/>
          </p:nvSpPr>
          <p:spPr>
            <a:xfrm>
              <a:off x="6661328" y="3286571"/>
              <a:ext cx="246169" cy="142323"/>
            </a:xfrm>
            <a:custGeom>
              <a:avLst/>
              <a:gdLst/>
              <a:ahLst/>
              <a:cxnLst/>
              <a:rect l="l" t="t" r="r" b="b"/>
              <a:pathLst>
                <a:path w="657677" h="380237" extrusionOk="0">
                  <a:moveTo>
                    <a:pt x="657678" y="190119"/>
                  </a:moveTo>
                  <a:cubicBezTo>
                    <a:pt x="657678" y="295119"/>
                    <a:pt x="510452" y="380238"/>
                    <a:pt x="328839" y="380238"/>
                  </a:cubicBezTo>
                  <a:cubicBezTo>
                    <a:pt x="147226" y="380238"/>
                    <a:pt x="0" y="295119"/>
                    <a:pt x="0" y="190119"/>
                  </a:cubicBezTo>
                  <a:cubicBezTo>
                    <a:pt x="0" y="85119"/>
                    <a:pt x="147226" y="0"/>
                    <a:pt x="328839" y="0"/>
                  </a:cubicBezTo>
                  <a:cubicBezTo>
                    <a:pt x="510452" y="0"/>
                    <a:pt x="657678" y="85119"/>
                    <a:pt x="657678" y="190119"/>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6"/>
            <p:cNvSpPr/>
            <p:nvPr/>
          </p:nvSpPr>
          <p:spPr>
            <a:xfrm>
              <a:off x="6681151" y="2824698"/>
              <a:ext cx="58982" cy="128668"/>
            </a:xfrm>
            <a:custGeom>
              <a:avLst/>
              <a:gdLst/>
              <a:ahLst/>
              <a:cxnLst/>
              <a:rect l="l" t="t" r="r" b="b"/>
              <a:pathLst>
                <a:path w="157580" h="343757" extrusionOk="0">
                  <a:moveTo>
                    <a:pt x="34717" y="0"/>
                  </a:moveTo>
                  <a:cubicBezTo>
                    <a:pt x="31009" y="32004"/>
                    <a:pt x="-7029" y="170021"/>
                    <a:pt x="1149" y="217361"/>
                  </a:cubicBezTo>
                  <a:cubicBezTo>
                    <a:pt x="9327" y="264700"/>
                    <a:pt x="139512" y="343757"/>
                    <a:pt x="139512" y="343757"/>
                  </a:cubicBezTo>
                  <a:lnTo>
                    <a:pt x="157580" y="262795"/>
                  </a:lnTo>
                  <a:lnTo>
                    <a:pt x="85403" y="192024"/>
                  </a:lnTo>
                  <a:lnTo>
                    <a:pt x="104898" y="57912"/>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6"/>
            <p:cNvSpPr/>
            <p:nvPr/>
          </p:nvSpPr>
          <p:spPr>
            <a:xfrm>
              <a:off x="6689412" y="2771791"/>
              <a:ext cx="42428" cy="81725"/>
            </a:xfrm>
            <a:custGeom>
              <a:avLst/>
              <a:gdLst/>
              <a:ahLst/>
              <a:cxnLst/>
              <a:rect l="l" t="t" r="r" b="b"/>
              <a:pathLst>
                <a:path w="113353" h="218341" extrusionOk="0">
                  <a:moveTo>
                    <a:pt x="113353" y="5238"/>
                  </a:moveTo>
                  <a:cubicBezTo>
                    <a:pt x="87120" y="-6849"/>
                    <a:pt x="56006" y="2599"/>
                    <a:pt x="40891" y="27240"/>
                  </a:cubicBezTo>
                  <a:cubicBezTo>
                    <a:pt x="21872" y="59054"/>
                    <a:pt x="1807" y="168020"/>
                    <a:pt x="0" y="186689"/>
                  </a:cubicBezTo>
                  <a:cubicBezTo>
                    <a:pt x="0" y="186689"/>
                    <a:pt x="26912" y="223836"/>
                    <a:pt x="67232" y="21764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6"/>
            <p:cNvSpPr/>
            <p:nvPr/>
          </p:nvSpPr>
          <p:spPr>
            <a:xfrm>
              <a:off x="6782889" y="3337575"/>
              <a:ext cx="91454" cy="51556"/>
            </a:xfrm>
            <a:custGeom>
              <a:avLst/>
              <a:gdLst/>
              <a:ahLst/>
              <a:cxnLst/>
              <a:rect l="l" t="t" r="r" b="b"/>
              <a:pathLst>
                <a:path w="244333" h="137739" extrusionOk="0">
                  <a:moveTo>
                    <a:pt x="12344" y="32993"/>
                  </a:moveTo>
                  <a:cubicBezTo>
                    <a:pt x="40672" y="40842"/>
                    <a:pt x="70948" y="37175"/>
                    <a:pt x="96598" y="22802"/>
                  </a:cubicBezTo>
                  <a:cubicBezTo>
                    <a:pt x="116948" y="23468"/>
                    <a:pt x="227163" y="-23775"/>
                    <a:pt x="242093" y="15848"/>
                  </a:cubicBezTo>
                  <a:cubicBezTo>
                    <a:pt x="255216" y="50615"/>
                    <a:pt x="207479" y="82523"/>
                    <a:pt x="181993" y="89001"/>
                  </a:cubicBezTo>
                  <a:cubicBezTo>
                    <a:pt x="126363" y="102431"/>
                    <a:pt x="85186" y="130244"/>
                    <a:pt x="62839" y="135006"/>
                  </a:cubicBezTo>
                  <a:cubicBezTo>
                    <a:pt x="46197" y="138530"/>
                    <a:pt x="24801" y="140817"/>
                    <a:pt x="11297" y="127672"/>
                  </a:cubicBezTo>
                  <a:cubicBezTo>
                    <a:pt x="-4583" y="111956"/>
                    <a:pt x="-3252" y="53472"/>
                    <a:pt x="12344"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6"/>
            <p:cNvSpPr/>
            <p:nvPr/>
          </p:nvSpPr>
          <p:spPr>
            <a:xfrm>
              <a:off x="6784412" y="3346110"/>
              <a:ext cx="89915" cy="43199"/>
            </a:xfrm>
            <a:custGeom>
              <a:avLst/>
              <a:gdLst/>
              <a:ahLst/>
              <a:cxnLst/>
              <a:rect l="l" t="t" r="r" b="b"/>
              <a:pathLst>
                <a:path w="240222" h="115414" extrusionOk="0">
                  <a:moveTo>
                    <a:pt x="58769" y="102584"/>
                  </a:moveTo>
                  <a:cubicBezTo>
                    <a:pt x="81116" y="97822"/>
                    <a:pt x="122292" y="70009"/>
                    <a:pt x="177923" y="56579"/>
                  </a:cubicBezTo>
                  <a:cubicBezTo>
                    <a:pt x="199319" y="51340"/>
                    <a:pt x="236121" y="28004"/>
                    <a:pt x="239830" y="0"/>
                  </a:cubicBezTo>
                  <a:cubicBezTo>
                    <a:pt x="244775" y="32004"/>
                    <a:pt x="201792" y="60388"/>
                    <a:pt x="177923" y="66675"/>
                  </a:cubicBezTo>
                  <a:cubicBezTo>
                    <a:pt x="122292" y="80105"/>
                    <a:pt x="81116" y="107918"/>
                    <a:pt x="58769" y="112681"/>
                  </a:cubicBezTo>
                  <a:cubicBezTo>
                    <a:pt x="42127" y="116205"/>
                    <a:pt x="20731" y="118491"/>
                    <a:pt x="7227" y="105346"/>
                  </a:cubicBezTo>
                  <a:cubicBezTo>
                    <a:pt x="3793" y="101575"/>
                    <a:pt x="1314" y="97041"/>
                    <a:pt x="0" y="92107"/>
                  </a:cubicBezTo>
                  <a:cubicBezTo>
                    <a:pt x="16840" y="104699"/>
                    <a:pt x="38626" y="108575"/>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16"/>
            <p:cNvSpPr/>
            <p:nvPr/>
          </p:nvSpPr>
          <p:spPr>
            <a:xfrm>
              <a:off x="6715968" y="3307485"/>
              <a:ext cx="91493" cy="51556"/>
            </a:xfrm>
            <a:custGeom>
              <a:avLst/>
              <a:gdLst/>
              <a:ahLst/>
              <a:cxnLst/>
              <a:rect l="l" t="t" r="r" b="b"/>
              <a:pathLst>
                <a:path w="244438" h="137739" extrusionOk="0">
                  <a:moveTo>
                    <a:pt x="12449" y="32993"/>
                  </a:moveTo>
                  <a:cubicBezTo>
                    <a:pt x="40778" y="40842"/>
                    <a:pt x="71053" y="37175"/>
                    <a:pt x="96703" y="22802"/>
                  </a:cubicBezTo>
                  <a:cubicBezTo>
                    <a:pt x="116959" y="23468"/>
                    <a:pt x="227174" y="-23775"/>
                    <a:pt x="242199" y="15848"/>
                  </a:cubicBezTo>
                  <a:cubicBezTo>
                    <a:pt x="255322" y="50615"/>
                    <a:pt x="207584" y="82523"/>
                    <a:pt x="182099" y="89001"/>
                  </a:cubicBezTo>
                  <a:cubicBezTo>
                    <a:pt x="126468" y="102526"/>
                    <a:pt x="85197" y="130244"/>
                    <a:pt x="62849" y="135006"/>
                  </a:cubicBezTo>
                  <a:cubicBezTo>
                    <a:pt x="46208" y="138530"/>
                    <a:pt x="24811" y="140817"/>
                    <a:pt x="11403" y="127672"/>
                  </a:cubicBezTo>
                  <a:cubicBezTo>
                    <a:pt x="-4573" y="111956"/>
                    <a:pt x="-3337" y="53758"/>
                    <a:pt x="12449"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16"/>
            <p:cNvSpPr/>
            <p:nvPr/>
          </p:nvSpPr>
          <p:spPr>
            <a:xfrm>
              <a:off x="6717638" y="3316019"/>
              <a:ext cx="89951" cy="43199"/>
            </a:xfrm>
            <a:custGeom>
              <a:avLst/>
              <a:gdLst/>
              <a:ahLst/>
              <a:cxnLst/>
              <a:rect l="l" t="t" r="r" b="b"/>
              <a:pathLst>
                <a:path w="240317" h="115414" extrusionOk="0">
                  <a:moveTo>
                    <a:pt x="58769" y="102584"/>
                  </a:moveTo>
                  <a:cubicBezTo>
                    <a:pt x="81116" y="97822"/>
                    <a:pt x="122387" y="70009"/>
                    <a:pt x="178018" y="56579"/>
                  </a:cubicBezTo>
                  <a:cubicBezTo>
                    <a:pt x="199319" y="51340"/>
                    <a:pt x="236216" y="28004"/>
                    <a:pt x="239925" y="0"/>
                  </a:cubicBezTo>
                  <a:cubicBezTo>
                    <a:pt x="244870" y="32004"/>
                    <a:pt x="201887" y="60388"/>
                    <a:pt x="178018" y="66675"/>
                  </a:cubicBezTo>
                  <a:cubicBezTo>
                    <a:pt x="122387" y="80201"/>
                    <a:pt x="81116" y="107918"/>
                    <a:pt x="58769" y="112681"/>
                  </a:cubicBezTo>
                  <a:cubicBezTo>
                    <a:pt x="42127" y="116205"/>
                    <a:pt x="20731" y="118491"/>
                    <a:pt x="7322" y="105346"/>
                  </a:cubicBezTo>
                  <a:cubicBezTo>
                    <a:pt x="3892" y="101556"/>
                    <a:pt x="1386" y="97031"/>
                    <a:pt x="0" y="92107"/>
                  </a:cubicBezTo>
                  <a:cubicBezTo>
                    <a:pt x="16840" y="104699"/>
                    <a:pt x="38626" y="108576"/>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6"/>
            <p:cNvSpPr/>
            <p:nvPr/>
          </p:nvSpPr>
          <p:spPr>
            <a:xfrm>
              <a:off x="6715994" y="2973759"/>
              <a:ext cx="133983" cy="378277"/>
            </a:xfrm>
            <a:custGeom>
              <a:avLst/>
              <a:gdLst/>
              <a:ahLst/>
              <a:cxnLst/>
              <a:rect l="l" t="t" r="r" b="b"/>
              <a:pathLst>
                <a:path w="357956" h="1010624" extrusionOk="0">
                  <a:moveTo>
                    <a:pt x="10194" y="624745"/>
                  </a:moveTo>
                  <a:cubicBezTo>
                    <a:pt x="14905" y="583749"/>
                    <a:pt x="23405" y="543287"/>
                    <a:pt x="35584" y="503872"/>
                  </a:cubicBezTo>
                  <a:cubicBezTo>
                    <a:pt x="35584" y="503872"/>
                    <a:pt x="28071" y="399574"/>
                    <a:pt x="24268" y="300609"/>
                  </a:cubicBezTo>
                  <a:cubicBezTo>
                    <a:pt x="19893" y="188404"/>
                    <a:pt x="-19001" y="89630"/>
                    <a:pt x="11715" y="0"/>
                  </a:cubicBezTo>
                  <a:lnTo>
                    <a:pt x="357956" y="77057"/>
                  </a:lnTo>
                  <a:cubicBezTo>
                    <a:pt x="357956" y="77057"/>
                    <a:pt x="337035" y="524732"/>
                    <a:pt x="332376" y="578739"/>
                  </a:cubicBezTo>
                  <a:cubicBezTo>
                    <a:pt x="329842" y="620897"/>
                    <a:pt x="324665" y="662864"/>
                    <a:pt x="316875" y="704374"/>
                  </a:cubicBezTo>
                  <a:cubicBezTo>
                    <a:pt x="301090" y="791242"/>
                    <a:pt x="275414" y="997839"/>
                    <a:pt x="275414" y="997839"/>
                  </a:cubicBezTo>
                  <a:cubicBezTo>
                    <a:pt x="238897" y="1019175"/>
                    <a:pt x="190874" y="1007364"/>
                    <a:pt x="190874" y="1007364"/>
                  </a:cubicBezTo>
                  <a:cubicBezTo>
                    <a:pt x="190874" y="1007364"/>
                    <a:pt x="193537" y="745998"/>
                    <a:pt x="195914" y="683514"/>
                  </a:cubicBezTo>
                  <a:cubicBezTo>
                    <a:pt x="198767" y="607314"/>
                    <a:pt x="201049" y="612934"/>
                    <a:pt x="201049" y="612934"/>
                  </a:cubicBezTo>
                  <a:lnTo>
                    <a:pt x="189638" y="422434"/>
                  </a:lnTo>
                  <a:lnTo>
                    <a:pt x="182221" y="327755"/>
                  </a:lnTo>
                  <a:cubicBezTo>
                    <a:pt x="182221" y="327755"/>
                    <a:pt x="172711" y="397288"/>
                    <a:pt x="166435" y="459391"/>
                  </a:cubicBezTo>
                  <a:cubicBezTo>
                    <a:pt x="160919" y="513493"/>
                    <a:pt x="147416" y="562451"/>
                    <a:pt x="133342" y="663226"/>
                  </a:cubicBezTo>
                  <a:cubicBezTo>
                    <a:pt x="120694" y="750665"/>
                    <a:pt x="100154" y="926306"/>
                    <a:pt x="100154" y="926306"/>
                  </a:cubicBezTo>
                  <a:cubicBezTo>
                    <a:pt x="63637" y="947547"/>
                    <a:pt x="13997" y="929926"/>
                    <a:pt x="13997" y="929926"/>
                  </a:cubicBezTo>
                  <a:cubicBezTo>
                    <a:pt x="13997" y="929926"/>
                    <a:pt x="304" y="700564"/>
                    <a:pt x="10194" y="62474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6"/>
            <p:cNvSpPr/>
            <p:nvPr/>
          </p:nvSpPr>
          <p:spPr>
            <a:xfrm>
              <a:off x="6733197" y="2663396"/>
              <a:ext cx="97219" cy="155678"/>
            </a:xfrm>
            <a:custGeom>
              <a:avLst/>
              <a:gdLst/>
              <a:ahLst/>
              <a:cxnLst/>
              <a:rect l="l" t="t" r="r" b="b"/>
              <a:pathLst>
                <a:path w="259735" h="415919" extrusionOk="0">
                  <a:moveTo>
                    <a:pt x="14728" y="296735"/>
                  </a:moveTo>
                  <a:cubicBezTo>
                    <a:pt x="41069" y="298068"/>
                    <a:pt x="60659" y="304831"/>
                    <a:pt x="63892" y="296735"/>
                  </a:cubicBezTo>
                  <a:cubicBezTo>
                    <a:pt x="66746" y="283124"/>
                    <a:pt x="68778" y="269351"/>
                    <a:pt x="69978" y="255492"/>
                  </a:cubicBezTo>
                  <a:cubicBezTo>
                    <a:pt x="66935" y="247776"/>
                    <a:pt x="64272" y="239585"/>
                    <a:pt x="64272" y="239585"/>
                  </a:cubicBezTo>
                  <a:cubicBezTo>
                    <a:pt x="31274" y="219201"/>
                    <a:pt x="20814" y="183388"/>
                    <a:pt x="16725" y="141763"/>
                  </a:cubicBezTo>
                  <a:cubicBezTo>
                    <a:pt x="9307" y="70516"/>
                    <a:pt x="47726" y="8413"/>
                    <a:pt x="118857" y="698"/>
                  </a:cubicBezTo>
                  <a:cubicBezTo>
                    <a:pt x="185424" y="-6350"/>
                    <a:pt x="234968" y="40798"/>
                    <a:pt x="248091" y="105473"/>
                  </a:cubicBezTo>
                  <a:cubicBezTo>
                    <a:pt x="255128" y="137382"/>
                    <a:pt x="269202" y="197675"/>
                    <a:pt x="250183" y="250158"/>
                  </a:cubicBezTo>
                  <a:cubicBezTo>
                    <a:pt x="239533" y="279495"/>
                    <a:pt x="225839" y="302831"/>
                    <a:pt x="212145" y="307308"/>
                  </a:cubicBezTo>
                  <a:cubicBezTo>
                    <a:pt x="198902" y="306889"/>
                    <a:pt x="185695" y="305708"/>
                    <a:pt x="172586" y="303784"/>
                  </a:cubicBezTo>
                  <a:lnTo>
                    <a:pt x="172586" y="303784"/>
                  </a:lnTo>
                  <a:cubicBezTo>
                    <a:pt x="172586" y="303784"/>
                    <a:pt x="169067" y="323500"/>
                    <a:pt x="166595" y="336264"/>
                  </a:cubicBezTo>
                  <a:cubicBezTo>
                    <a:pt x="164122" y="349027"/>
                    <a:pt x="165168" y="355314"/>
                    <a:pt x="190368" y="371221"/>
                  </a:cubicBezTo>
                  <a:cubicBezTo>
                    <a:pt x="215569" y="387127"/>
                    <a:pt x="152330" y="418846"/>
                    <a:pt x="110774" y="415702"/>
                  </a:cubicBezTo>
                  <a:cubicBezTo>
                    <a:pt x="69217" y="412559"/>
                    <a:pt x="22716" y="387127"/>
                    <a:pt x="9878" y="360648"/>
                  </a:cubicBezTo>
                  <a:cubicBezTo>
                    <a:pt x="-4577" y="331120"/>
                    <a:pt x="-3340" y="295878"/>
                    <a:pt x="14728" y="2967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6"/>
            <p:cNvSpPr/>
            <p:nvPr/>
          </p:nvSpPr>
          <p:spPr>
            <a:xfrm>
              <a:off x="6701449" y="2773633"/>
              <a:ext cx="149347" cy="247668"/>
            </a:xfrm>
            <a:custGeom>
              <a:avLst/>
              <a:gdLst/>
              <a:ahLst/>
              <a:cxnLst/>
              <a:rect l="l" t="t" r="r" b="b"/>
              <a:pathLst>
                <a:path w="399004" h="661684" extrusionOk="0">
                  <a:moveTo>
                    <a:pt x="137586" y="6128"/>
                  </a:moveTo>
                  <a:cubicBezTo>
                    <a:pt x="130359" y="24416"/>
                    <a:pt x="148903" y="46704"/>
                    <a:pt x="198352" y="62230"/>
                  </a:cubicBezTo>
                  <a:cubicBezTo>
                    <a:pt x="247801" y="77756"/>
                    <a:pt x="252271" y="57753"/>
                    <a:pt x="252271" y="57753"/>
                  </a:cubicBezTo>
                  <a:cubicBezTo>
                    <a:pt x="252271" y="57753"/>
                    <a:pt x="324733" y="90900"/>
                    <a:pt x="348317" y="107379"/>
                  </a:cubicBezTo>
                  <a:cubicBezTo>
                    <a:pt x="378082" y="128143"/>
                    <a:pt x="391205" y="188341"/>
                    <a:pt x="395199" y="289878"/>
                  </a:cubicBezTo>
                  <a:cubicBezTo>
                    <a:pt x="399859" y="407321"/>
                    <a:pt x="400239" y="581628"/>
                    <a:pt x="396340" y="611727"/>
                  </a:cubicBezTo>
                  <a:cubicBezTo>
                    <a:pt x="396340" y="611727"/>
                    <a:pt x="340900" y="667068"/>
                    <a:pt x="269864" y="661257"/>
                  </a:cubicBezTo>
                  <a:cubicBezTo>
                    <a:pt x="198827" y="655447"/>
                    <a:pt x="79673" y="592487"/>
                    <a:pt x="50479" y="543909"/>
                  </a:cubicBezTo>
                  <a:cubicBezTo>
                    <a:pt x="51240" y="440849"/>
                    <a:pt x="63317" y="424085"/>
                    <a:pt x="46675" y="364744"/>
                  </a:cubicBezTo>
                  <a:cubicBezTo>
                    <a:pt x="8637" y="228918"/>
                    <a:pt x="-11523" y="173292"/>
                    <a:pt x="6925" y="82995"/>
                  </a:cubicBezTo>
                  <a:cubicBezTo>
                    <a:pt x="22236" y="8604"/>
                    <a:pt x="43632" y="-635"/>
                    <a:pt x="73492" y="32"/>
                  </a:cubicBezTo>
                  <a:cubicBezTo>
                    <a:pt x="94947" y="956"/>
                    <a:pt x="116341" y="2985"/>
                    <a:pt x="137586" y="612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6"/>
            <p:cNvSpPr/>
            <p:nvPr/>
          </p:nvSpPr>
          <p:spPr>
            <a:xfrm>
              <a:off x="6807278" y="2804619"/>
              <a:ext cx="188299" cy="147777"/>
            </a:xfrm>
            <a:custGeom>
              <a:avLst/>
              <a:gdLst/>
              <a:ahLst/>
              <a:cxnLst/>
              <a:rect l="l" t="t" r="r" b="b"/>
              <a:pathLst>
                <a:path w="503069" h="394810" extrusionOk="0">
                  <a:moveTo>
                    <a:pt x="224008" y="304248"/>
                  </a:moveTo>
                  <a:cubicBezTo>
                    <a:pt x="165809" y="318917"/>
                    <a:pt x="152116" y="282150"/>
                    <a:pt x="144413" y="251670"/>
                  </a:cubicBezTo>
                  <a:cubicBezTo>
                    <a:pt x="125965" y="177852"/>
                    <a:pt x="115884" y="111272"/>
                    <a:pt x="102096" y="69362"/>
                  </a:cubicBezTo>
                  <a:cubicBezTo>
                    <a:pt x="85834" y="20022"/>
                    <a:pt x="68812" y="12212"/>
                    <a:pt x="45039" y="2687"/>
                  </a:cubicBezTo>
                  <a:cubicBezTo>
                    <a:pt x="16510" y="-8553"/>
                    <a:pt x="-7264" y="15260"/>
                    <a:pt x="2056" y="78125"/>
                  </a:cubicBezTo>
                  <a:cubicBezTo>
                    <a:pt x="13182" y="152420"/>
                    <a:pt x="27731" y="204617"/>
                    <a:pt x="55404" y="292628"/>
                  </a:cubicBezTo>
                  <a:cubicBezTo>
                    <a:pt x="62726" y="315583"/>
                    <a:pt x="78988" y="356350"/>
                    <a:pt x="102952" y="376067"/>
                  </a:cubicBezTo>
                  <a:cubicBezTo>
                    <a:pt x="133002" y="400451"/>
                    <a:pt x="178267" y="399403"/>
                    <a:pt x="246735" y="382353"/>
                  </a:cubicBezTo>
                  <a:cubicBezTo>
                    <a:pt x="275929" y="375019"/>
                    <a:pt x="307977" y="357588"/>
                    <a:pt x="363227" y="331776"/>
                  </a:cubicBezTo>
                  <a:cubicBezTo>
                    <a:pt x="378252" y="324822"/>
                    <a:pt x="389853" y="320060"/>
                    <a:pt x="418382" y="306725"/>
                  </a:cubicBezTo>
                  <a:cubicBezTo>
                    <a:pt x="446972" y="293856"/>
                    <a:pt x="472030" y="274245"/>
                    <a:pt x="491415" y="249575"/>
                  </a:cubicBezTo>
                  <a:cubicBezTo>
                    <a:pt x="506345" y="227953"/>
                    <a:pt x="503682" y="214142"/>
                    <a:pt x="500925" y="209284"/>
                  </a:cubicBezTo>
                  <a:cubicBezTo>
                    <a:pt x="498167" y="204426"/>
                    <a:pt x="494934" y="208046"/>
                    <a:pt x="486946" y="217095"/>
                  </a:cubicBezTo>
                  <a:cubicBezTo>
                    <a:pt x="475446" y="232497"/>
                    <a:pt x="461234" y="245670"/>
                    <a:pt x="445009" y="255956"/>
                  </a:cubicBezTo>
                  <a:cubicBezTo>
                    <a:pt x="445009" y="255956"/>
                    <a:pt x="463457" y="236906"/>
                    <a:pt x="473537" y="224524"/>
                  </a:cubicBezTo>
                  <a:cubicBezTo>
                    <a:pt x="482455" y="213561"/>
                    <a:pt x="489875" y="201445"/>
                    <a:pt x="495599" y="188520"/>
                  </a:cubicBezTo>
                  <a:cubicBezTo>
                    <a:pt x="500829" y="175851"/>
                    <a:pt x="489989" y="158706"/>
                    <a:pt x="481715" y="167755"/>
                  </a:cubicBezTo>
                  <a:cubicBezTo>
                    <a:pt x="473442" y="176804"/>
                    <a:pt x="469543" y="185853"/>
                    <a:pt x="454518" y="203950"/>
                  </a:cubicBezTo>
                  <a:cubicBezTo>
                    <a:pt x="446394" y="213542"/>
                    <a:pt x="437170" y="222143"/>
                    <a:pt x="427036" y="229572"/>
                  </a:cubicBezTo>
                  <a:cubicBezTo>
                    <a:pt x="436376" y="216895"/>
                    <a:pt x="444676" y="203483"/>
                    <a:pt x="451855" y="189472"/>
                  </a:cubicBezTo>
                  <a:cubicBezTo>
                    <a:pt x="461365" y="169946"/>
                    <a:pt x="429508" y="179947"/>
                    <a:pt x="411250" y="198997"/>
                  </a:cubicBezTo>
                  <a:cubicBezTo>
                    <a:pt x="397937" y="212808"/>
                    <a:pt x="386620" y="220809"/>
                    <a:pt x="386240" y="216999"/>
                  </a:cubicBezTo>
                  <a:cubicBezTo>
                    <a:pt x="385860" y="213189"/>
                    <a:pt x="359994" y="241097"/>
                    <a:pt x="346775" y="255099"/>
                  </a:cubicBezTo>
                  <a:cubicBezTo>
                    <a:pt x="333557" y="269101"/>
                    <a:pt x="279448" y="290246"/>
                    <a:pt x="224008" y="30424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16"/>
            <p:cNvSpPr/>
            <p:nvPr/>
          </p:nvSpPr>
          <p:spPr>
            <a:xfrm>
              <a:off x="6800502" y="2801416"/>
              <a:ext cx="57697" cy="84545"/>
            </a:xfrm>
            <a:custGeom>
              <a:avLst/>
              <a:gdLst/>
              <a:ahLst/>
              <a:cxnLst/>
              <a:rect l="l" t="t" r="r" b="b"/>
              <a:pathLst>
                <a:path w="154147" h="225876" extrusionOk="0">
                  <a:moveTo>
                    <a:pt x="41365" y="1052"/>
                  </a:moveTo>
                  <a:cubicBezTo>
                    <a:pt x="80259" y="-4758"/>
                    <a:pt x="107931" y="12768"/>
                    <a:pt x="124954" y="71823"/>
                  </a:cubicBezTo>
                  <a:cubicBezTo>
                    <a:pt x="141976" y="130878"/>
                    <a:pt x="154148" y="179360"/>
                    <a:pt x="154148" y="179360"/>
                  </a:cubicBezTo>
                  <a:cubicBezTo>
                    <a:pt x="138761" y="201611"/>
                    <a:pt x="115453" y="217117"/>
                    <a:pt x="89008" y="222699"/>
                  </a:cubicBezTo>
                  <a:cubicBezTo>
                    <a:pt x="42411" y="233939"/>
                    <a:pt x="25674" y="211745"/>
                    <a:pt x="25674" y="211745"/>
                  </a:cubicBezTo>
                  <a:cubicBezTo>
                    <a:pt x="25674" y="211745"/>
                    <a:pt x="12741" y="149833"/>
                    <a:pt x="4753" y="107732"/>
                  </a:cubicBezTo>
                  <a:cubicBezTo>
                    <a:pt x="-3235" y="65632"/>
                    <a:pt x="-6753" y="8101"/>
                    <a:pt x="41365" y="10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6"/>
            <p:cNvSpPr/>
            <p:nvPr/>
          </p:nvSpPr>
          <p:spPr>
            <a:xfrm>
              <a:off x="6736209" y="2656556"/>
              <a:ext cx="94148" cy="104017"/>
            </a:xfrm>
            <a:custGeom>
              <a:avLst/>
              <a:gdLst/>
              <a:ahLst/>
              <a:cxnLst/>
              <a:rect l="l" t="t" r="r" b="b"/>
              <a:pathLst>
                <a:path w="251532" h="277898" extrusionOk="0">
                  <a:moveTo>
                    <a:pt x="237382" y="114605"/>
                  </a:moveTo>
                  <a:cubicBezTo>
                    <a:pt x="237382" y="114605"/>
                    <a:pt x="298814" y="20974"/>
                    <a:pt x="165681" y="1924"/>
                  </a:cubicBezTo>
                  <a:cubicBezTo>
                    <a:pt x="69635" y="-11792"/>
                    <a:pt x="7918" y="50025"/>
                    <a:pt x="786" y="117081"/>
                  </a:cubicBezTo>
                  <a:cubicBezTo>
                    <a:pt x="-6061" y="181185"/>
                    <a:pt x="33308" y="247669"/>
                    <a:pt x="61837" y="274149"/>
                  </a:cubicBezTo>
                  <a:cubicBezTo>
                    <a:pt x="75721" y="279102"/>
                    <a:pt x="105581" y="281959"/>
                    <a:pt x="144855" y="264052"/>
                  </a:cubicBezTo>
                  <a:cubicBezTo>
                    <a:pt x="146420" y="246602"/>
                    <a:pt x="147024" y="229086"/>
                    <a:pt x="146662" y="211569"/>
                  </a:cubicBezTo>
                  <a:cubicBezTo>
                    <a:pt x="146662" y="211569"/>
                    <a:pt x="99875" y="112890"/>
                    <a:pt x="237382" y="11460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6"/>
            <p:cNvSpPr/>
            <p:nvPr/>
          </p:nvSpPr>
          <p:spPr>
            <a:xfrm>
              <a:off x="6938621" y="2869615"/>
              <a:ext cx="28491" cy="25068"/>
            </a:xfrm>
            <a:custGeom>
              <a:avLst/>
              <a:gdLst/>
              <a:ahLst/>
              <a:cxnLst/>
              <a:rect l="l" t="t" r="r" b="b"/>
              <a:pathLst>
                <a:path w="76119" h="66973" extrusionOk="0">
                  <a:moveTo>
                    <a:pt x="8709" y="56972"/>
                  </a:moveTo>
                  <a:cubicBezTo>
                    <a:pt x="8709" y="56972"/>
                    <a:pt x="-6411" y="29445"/>
                    <a:pt x="3194" y="22587"/>
                  </a:cubicBezTo>
                  <a:cubicBezTo>
                    <a:pt x="12798" y="15729"/>
                    <a:pt x="26492" y="41637"/>
                    <a:pt x="29250" y="51638"/>
                  </a:cubicBezTo>
                  <a:cubicBezTo>
                    <a:pt x="32008" y="61639"/>
                    <a:pt x="28204" y="48590"/>
                    <a:pt x="28204" y="48590"/>
                  </a:cubicBezTo>
                  <a:cubicBezTo>
                    <a:pt x="28204" y="48590"/>
                    <a:pt x="17838" y="17443"/>
                    <a:pt x="24590" y="11442"/>
                  </a:cubicBezTo>
                  <a:cubicBezTo>
                    <a:pt x="31342" y="5442"/>
                    <a:pt x="40376" y="18777"/>
                    <a:pt x="49410" y="38303"/>
                  </a:cubicBezTo>
                  <a:cubicBezTo>
                    <a:pt x="58444" y="57829"/>
                    <a:pt x="51597" y="36684"/>
                    <a:pt x="51597" y="36684"/>
                  </a:cubicBezTo>
                  <a:cubicBezTo>
                    <a:pt x="51597" y="36684"/>
                    <a:pt x="36667" y="5442"/>
                    <a:pt x="43039" y="1060"/>
                  </a:cubicBezTo>
                  <a:cubicBezTo>
                    <a:pt x="51597" y="-4655"/>
                    <a:pt x="65671" y="13823"/>
                    <a:pt x="74040" y="30492"/>
                  </a:cubicBezTo>
                  <a:cubicBezTo>
                    <a:pt x="82408" y="47161"/>
                    <a:pt x="62818" y="66973"/>
                    <a:pt x="62818" y="6697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1" name="Google Shape;551;p16"/>
            <p:cNvGrpSpPr/>
            <p:nvPr/>
          </p:nvGrpSpPr>
          <p:grpSpPr>
            <a:xfrm>
              <a:off x="6930455" y="2860622"/>
              <a:ext cx="82395" cy="49453"/>
              <a:chOff x="4865564" y="4292025"/>
              <a:chExt cx="220130" cy="132120"/>
            </a:xfrm>
          </p:grpSpPr>
          <p:sp>
            <p:nvSpPr>
              <p:cNvPr id="552" name="Google Shape;552;p16"/>
              <p:cNvSpPr/>
              <p:nvPr/>
            </p:nvSpPr>
            <p:spPr>
              <a:xfrm>
                <a:off x="4866015" y="4297264"/>
                <a:ext cx="219679" cy="126881"/>
              </a:xfrm>
              <a:custGeom>
                <a:avLst/>
                <a:gdLst/>
                <a:ahLst/>
                <a:cxnLst/>
                <a:rect l="l" t="t" r="r" b="b"/>
                <a:pathLst>
                  <a:path w="219679" h="126881" extrusionOk="0">
                    <a:moveTo>
                      <a:pt x="59268" y="125002"/>
                    </a:moveTo>
                    <a:lnTo>
                      <a:pt x="3257" y="92332"/>
                    </a:lnTo>
                    <a:cubicBezTo>
                      <a:pt x="-1593" y="89569"/>
                      <a:pt x="-927" y="84807"/>
                      <a:pt x="4589" y="81568"/>
                    </a:cubicBezTo>
                    <a:lnTo>
                      <a:pt x="140955" y="2701"/>
                    </a:lnTo>
                    <a:cubicBezTo>
                      <a:pt x="146802" y="-613"/>
                      <a:pt x="153882" y="-890"/>
                      <a:pt x="159974" y="1939"/>
                    </a:cubicBezTo>
                    <a:lnTo>
                      <a:pt x="216461" y="34610"/>
                    </a:lnTo>
                    <a:cubicBezTo>
                      <a:pt x="221215" y="37372"/>
                      <a:pt x="220645" y="42230"/>
                      <a:pt x="215129" y="45373"/>
                    </a:cubicBezTo>
                    <a:lnTo>
                      <a:pt x="77907" y="124240"/>
                    </a:lnTo>
                    <a:cubicBezTo>
                      <a:pt x="72174" y="127469"/>
                      <a:pt x="65245" y="127755"/>
                      <a:pt x="59268" y="125002"/>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16"/>
              <p:cNvSpPr/>
              <p:nvPr/>
            </p:nvSpPr>
            <p:spPr>
              <a:xfrm>
                <a:off x="4865564" y="4379690"/>
                <a:ext cx="6086" cy="5238"/>
              </a:xfrm>
              <a:custGeom>
                <a:avLst/>
                <a:gdLst/>
                <a:ahLst/>
                <a:cxnLst/>
                <a:rect l="l" t="t" r="r" b="b"/>
                <a:pathLst>
                  <a:path w="6086" h="5238" extrusionOk="0">
                    <a:moveTo>
                      <a:pt x="0" y="5239"/>
                    </a:moveTo>
                    <a:lnTo>
                      <a:pt x="0" y="0"/>
                    </a:lnTo>
                    <a:lnTo>
                      <a:pt x="6086" y="2286"/>
                    </a:lnTo>
                    <a:lnTo>
                      <a:pt x="0" y="523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16"/>
              <p:cNvSpPr/>
              <p:nvPr/>
            </p:nvSpPr>
            <p:spPr>
              <a:xfrm>
                <a:off x="5080003" y="4331398"/>
                <a:ext cx="4849" cy="4953"/>
              </a:xfrm>
              <a:custGeom>
                <a:avLst/>
                <a:gdLst/>
                <a:ahLst/>
                <a:cxnLst/>
                <a:rect l="l" t="t" r="r" b="b"/>
                <a:pathLst>
                  <a:path w="4849" h="4953" extrusionOk="0">
                    <a:moveTo>
                      <a:pt x="4850" y="4953"/>
                    </a:moveTo>
                    <a:lnTo>
                      <a:pt x="4850" y="0"/>
                    </a:lnTo>
                    <a:lnTo>
                      <a:pt x="0" y="3048"/>
                    </a:lnTo>
                    <a:lnTo>
                      <a:pt x="4850" y="49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16"/>
              <p:cNvSpPr/>
              <p:nvPr/>
            </p:nvSpPr>
            <p:spPr>
              <a:xfrm>
                <a:off x="4866015" y="4293038"/>
                <a:ext cx="219203" cy="126874"/>
              </a:xfrm>
              <a:custGeom>
                <a:avLst/>
                <a:gdLst/>
                <a:ahLst/>
                <a:cxnLst/>
                <a:rect l="l" t="t" r="r" b="b"/>
                <a:pathLst>
                  <a:path w="219203" h="126874" extrusionOk="0">
                    <a:moveTo>
                      <a:pt x="59268" y="124847"/>
                    </a:moveTo>
                    <a:lnTo>
                      <a:pt x="3257" y="92177"/>
                    </a:lnTo>
                    <a:cubicBezTo>
                      <a:pt x="-1593" y="89414"/>
                      <a:pt x="-927" y="84556"/>
                      <a:pt x="4589" y="81413"/>
                    </a:cubicBezTo>
                    <a:lnTo>
                      <a:pt x="140480" y="2737"/>
                    </a:lnTo>
                    <a:cubicBezTo>
                      <a:pt x="146312" y="-626"/>
                      <a:pt x="153417" y="-902"/>
                      <a:pt x="159499" y="1975"/>
                    </a:cubicBezTo>
                    <a:lnTo>
                      <a:pt x="215985" y="34646"/>
                    </a:lnTo>
                    <a:cubicBezTo>
                      <a:pt x="220740" y="37408"/>
                      <a:pt x="220169" y="42170"/>
                      <a:pt x="214654" y="45409"/>
                    </a:cubicBezTo>
                    <a:lnTo>
                      <a:pt x="78287" y="124276"/>
                    </a:lnTo>
                    <a:cubicBezTo>
                      <a:pt x="72411" y="127524"/>
                      <a:pt x="65330" y="127743"/>
                      <a:pt x="59268" y="124847"/>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16"/>
              <p:cNvSpPr/>
              <p:nvPr/>
            </p:nvSpPr>
            <p:spPr>
              <a:xfrm rot="-1790023">
                <a:off x="4877359" y="4403357"/>
                <a:ext cx="1145" cy="2102"/>
              </a:xfrm>
              <a:custGeom>
                <a:avLst/>
                <a:gdLst/>
                <a:ahLst/>
                <a:cxnLst/>
                <a:rect l="l" t="t" r="r" b="b"/>
                <a:pathLst>
                  <a:path w="1145" h="2102" extrusionOk="0">
                    <a:moveTo>
                      <a:pt x="1145" y="1053"/>
                    </a:moveTo>
                    <a:cubicBezTo>
                      <a:pt x="1145" y="1634"/>
                      <a:pt x="889" y="2104"/>
                      <a:pt x="573" y="2104"/>
                    </a:cubicBezTo>
                    <a:cubicBezTo>
                      <a:pt x="257" y="2104"/>
                      <a:pt x="0" y="1633"/>
                      <a:pt x="0" y="1053"/>
                    </a:cubicBezTo>
                    <a:cubicBezTo>
                      <a:pt x="0" y="472"/>
                      <a:pt x="257" y="2"/>
                      <a:pt x="573" y="2"/>
                    </a:cubicBezTo>
                    <a:cubicBezTo>
                      <a:pt x="889" y="2"/>
                      <a:pt x="1145" y="472"/>
                      <a:pt x="1145" y="105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16"/>
              <p:cNvSpPr/>
              <p:nvPr/>
            </p:nvSpPr>
            <p:spPr>
              <a:xfrm rot="-1801764">
                <a:off x="4877140" y="4391533"/>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16"/>
              <p:cNvSpPr/>
              <p:nvPr/>
            </p:nvSpPr>
            <p:spPr>
              <a:xfrm rot="-1801764">
                <a:off x="4879874" y="4393221"/>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16"/>
              <p:cNvSpPr/>
              <p:nvPr/>
            </p:nvSpPr>
            <p:spPr>
              <a:xfrm rot="-1801764">
                <a:off x="4882642" y="4394683"/>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16"/>
              <p:cNvSpPr/>
              <p:nvPr/>
            </p:nvSpPr>
            <p:spPr>
              <a:xfrm rot="-1801764">
                <a:off x="4905957" y="4408254"/>
                <a:ext cx="1140" cy="2093"/>
              </a:xfrm>
              <a:custGeom>
                <a:avLst/>
                <a:gdLst/>
                <a:ahLst/>
                <a:cxnLst/>
                <a:rect l="l" t="t" r="r" b="b"/>
                <a:pathLst>
                  <a:path w="1141" h="2095" extrusionOk="0">
                    <a:moveTo>
                      <a:pt x="1141" y="1048"/>
                    </a:moveTo>
                    <a:cubicBezTo>
                      <a:pt x="1141" y="1627"/>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16"/>
              <p:cNvSpPr/>
              <p:nvPr/>
            </p:nvSpPr>
            <p:spPr>
              <a:xfrm rot="-1801764">
                <a:off x="4908679" y="4409799"/>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16"/>
              <p:cNvSpPr/>
              <p:nvPr/>
            </p:nvSpPr>
            <p:spPr>
              <a:xfrm rot="-1801764">
                <a:off x="4911365" y="4411405"/>
                <a:ext cx="1140" cy="2093"/>
              </a:xfrm>
              <a:custGeom>
                <a:avLst/>
                <a:gdLst/>
                <a:ahLst/>
                <a:cxnLst/>
                <a:rect l="l" t="t" r="r" b="b"/>
                <a:pathLst>
                  <a:path w="1141" h="2095" extrusionOk="0">
                    <a:moveTo>
                      <a:pt x="1141" y="1048"/>
                    </a:moveTo>
                    <a:cubicBezTo>
                      <a:pt x="1141" y="1626"/>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16"/>
              <p:cNvSpPr/>
              <p:nvPr/>
            </p:nvSpPr>
            <p:spPr>
              <a:xfrm rot="-1801764">
                <a:off x="4914086" y="4412950"/>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16"/>
              <p:cNvSpPr/>
              <p:nvPr/>
            </p:nvSpPr>
            <p:spPr>
              <a:xfrm>
                <a:off x="4890288" y="4399104"/>
                <a:ext cx="9224" cy="6794"/>
              </a:xfrm>
              <a:custGeom>
                <a:avLst/>
                <a:gdLst/>
                <a:ahLst/>
                <a:cxnLst/>
                <a:rect l="l" t="t" r="r" b="b"/>
                <a:pathLst>
                  <a:path w="9224" h="6794" extrusionOk="0">
                    <a:moveTo>
                      <a:pt x="8368" y="6684"/>
                    </a:moveTo>
                    <a:lnTo>
                      <a:pt x="856" y="2398"/>
                    </a:lnTo>
                    <a:cubicBezTo>
                      <a:pt x="322" y="1989"/>
                      <a:pt x="8" y="1360"/>
                      <a:pt x="0" y="684"/>
                    </a:cubicBezTo>
                    <a:lnTo>
                      <a:pt x="0" y="684"/>
                    </a:lnTo>
                    <a:cubicBezTo>
                      <a:pt x="0" y="112"/>
                      <a:pt x="0" y="-174"/>
                      <a:pt x="856" y="112"/>
                    </a:cubicBezTo>
                    <a:lnTo>
                      <a:pt x="8368" y="4398"/>
                    </a:lnTo>
                    <a:cubicBezTo>
                      <a:pt x="8898" y="4770"/>
                      <a:pt x="9217" y="5370"/>
                      <a:pt x="9224" y="6018"/>
                    </a:cubicBezTo>
                    <a:lnTo>
                      <a:pt x="9224" y="6018"/>
                    </a:lnTo>
                    <a:cubicBezTo>
                      <a:pt x="9224" y="6684"/>
                      <a:pt x="8844" y="6970"/>
                      <a:pt x="8368" y="66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6"/>
              <p:cNvSpPr/>
              <p:nvPr/>
            </p:nvSpPr>
            <p:spPr>
              <a:xfrm>
                <a:off x="5060033" y="4346638"/>
                <a:ext cx="8558" cy="6096"/>
              </a:xfrm>
              <a:custGeom>
                <a:avLst/>
                <a:gdLst/>
                <a:ahLst/>
                <a:cxnLst/>
                <a:rect l="l" t="t" r="r" b="b"/>
                <a:pathLst>
                  <a:path w="8558" h="6096" extrusionOk="0">
                    <a:moveTo>
                      <a:pt x="7703" y="2096"/>
                    </a:moveTo>
                    <a:lnTo>
                      <a:pt x="761" y="6096"/>
                    </a:lnTo>
                    <a:cubicBezTo>
                      <a:pt x="761" y="6096"/>
                      <a:pt x="0" y="6096"/>
                      <a:pt x="0" y="5525"/>
                    </a:cubicBezTo>
                    <a:lnTo>
                      <a:pt x="0" y="5525"/>
                    </a:lnTo>
                    <a:cubicBezTo>
                      <a:pt x="38" y="4934"/>
                      <a:pt x="312" y="4381"/>
                      <a:pt x="761" y="4001"/>
                    </a:cubicBezTo>
                    <a:lnTo>
                      <a:pt x="7703" y="0"/>
                    </a:lnTo>
                    <a:cubicBezTo>
                      <a:pt x="7703" y="0"/>
                      <a:pt x="8559" y="0"/>
                      <a:pt x="8559" y="571"/>
                    </a:cubicBezTo>
                    <a:lnTo>
                      <a:pt x="8559" y="571"/>
                    </a:lnTo>
                    <a:cubicBezTo>
                      <a:pt x="8554" y="1191"/>
                      <a:pt x="8230" y="1772"/>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6"/>
              <p:cNvSpPr/>
              <p:nvPr/>
            </p:nvSpPr>
            <p:spPr>
              <a:xfrm>
                <a:off x="5049382" y="4352829"/>
                <a:ext cx="8559" cy="6096"/>
              </a:xfrm>
              <a:custGeom>
                <a:avLst/>
                <a:gdLst/>
                <a:ahLst/>
                <a:cxnLst/>
                <a:rect l="l" t="t" r="r" b="b"/>
                <a:pathLst>
                  <a:path w="8559" h="6096" extrusionOk="0">
                    <a:moveTo>
                      <a:pt x="7703" y="2096"/>
                    </a:moveTo>
                    <a:lnTo>
                      <a:pt x="761" y="6096"/>
                    </a:lnTo>
                    <a:cubicBezTo>
                      <a:pt x="761" y="6096"/>
                      <a:pt x="1" y="6096"/>
                      <a:pt x="1" y="5525"/>
                    </a:cubicBezTo>
                    <a:lnTo>
                      <a:pt x="1" y="5525"/>
                    </a:lnTo>
                    <a:cubicBezTo>
                      <a:pt x="-16" y="4924"/>
                      <a:pt x="270" y="4353"/>
                      <a:pt x="761" y="4001"/>
                    </a:cubicBezTo>
                    <a:lnTo>
                      <a:pt x="7703" y="0"/>
                    </a:lnTo>
                    <a:cubicBezTo>
                      <a:pt x="7703" y="0"/>
                      <a:pt x="8559" y="0"/>
                      <a:pt x="8559" y="571"/>
                    </a:cubicBezTo>
                    <a:lnTo>
                      <a:pt x="8559" y="571"/>
                    </a:lnTo>
                    <a:cubicBezTo>
                      <a:pt x="8537" y="1191"/>
                      <a:pt x="8218" y="1753"/>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16"/>
              <p:cNvSpPr/>
              <p:nvPr/>
            </p:nvSpPr>
            <p:spPr>
              <a:xfrm>
                <a:off x="4866015" y="4292025"/>
                <a:ext cx="219679" cy="127142"/>
              </a:xfrm>
              <a:custGeom>
                <a:avLst/>
                <a:gdLst/>
                <a:ahLst/>
                <a:cxnLst/>
                <a:rect l="l" t="t" r="r" b="b"/>
                <a:pathLst>
                  <a:path w="219679" h="127142" extrusionOk="0">
                    <a:moveTo>
                      <a:pt x="59268" y="125097"/>
                    </a:moveTo>
                    <a:lnTo>
                      <a:pt x="3257" y="92427"/>
                    </a:lnTo>
                    <a:cubicBezTo>
                      <a:pt x="-1593" y="89664"/>
                      <a:pt x="-927" y="84807"/>
                      <a:pt x="4589" y="81568"/>
                    </a:cubicBezTo>
                    <a:lnTo>
                      <a:pt x="140955" y="2701"/>
                    </a:lnTo>
                    <a:cubicBezTo>
                      <a:pt x="146802" y="-613"/>
                      <a:pt x="153882" y="-890"/>
                      <a:pt x="159974" y="1939"/>
                    </a:cubicBezTo>
                    <a:lnTo>
                      <a:pt x="216461" y="34610"/>
                    </a:lnTo>
                    <a:cubicBezTo>
                      <a:pt x="221215" y="37372"/>
                      <a:pt x="220645" y="42230"/>
                      <a:pt x="215129" y="45373"/>
                    </a:cubicBezTo>
                    <a:lnTo>
                      <a:pt x="78763" y="124240"/>
                    </a:lnTo>
                    <a:cubicBezTo>
                      <a:pt x="72819" y="127784"/>
                      <a:pt x="65499" y="128098"/>
                      <a:pt x="59268" y="12509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16"/>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16"/>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16"/>
              <p:cNvSpPr/>
              <p:nvPr/>
            </p:nvSpPr>
            <p:spPr>
              <a:xfrm>
                <a:off x="5044723" y="4311872"/>
                <a:ext cx="5135" cy="2857"/>
              </a:xfrm>
              <a:custGeom>
                <a:avLst/>
                <a:gdLst/>
                <a:ahLst/>
                <a:cxnLst/>
                <a:rect l="l" t="t" r="r" b="b"/>
                <a:pathLst>
                  <a:path w="5135" h="2857" extrusionOk="0">
                    <a:moveTo>
                      <a:pt x="5135" y="1429"/>
                    </a:moveTo>
                    <a:cubicBezTo>
                      <a:pt x="5135" y="2218"/>
                      <a:pt x="3986" y="2857"/>
                      <a:pt x="2568" y="2857"/>
                    </a:cubicBezTo>
                    <a:cubicBezTo>
                      <a:pt x="1150" y="2857"/>
                      <a:pt x="0" y="2218"/>
                      <a:pt x="0" y="1429"/>
                    </a:cubicBezTo>
                    <a:cubicBezTo>
                      <a:pt x="0" y="640"/>
                      <a:pt x="1150" y="0"/>
                      <a:pt x="2568" y="0"/>
                    </a:cubicBezTo>
                    <a:cubicBezTo>
                      <a:pt x="3986" y="0"/>
                      <a:pt x="5135" y="640"/>
                      <a:pt x="5135" y="142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16"/>
              <p:cNvSpPr/>
              <p:nvPr/>
            </p:nvSpPr>
            <p:spPr>
              <a:xfrm>
                <a:off x="5046530" y="4312698"/>
                <a:ext cx="1521" cy="1221"/>
              </a:xfrm>
              <a:custGeom>
                <a:avLst/>
                <a:gdLst/>
                <a:ahLst/>
                <a:cxnLst/>
                <a:rect l="l" t="t" r="r" b="b"/>
                <a:pathLst>
                  <a:path w="1521" h="1221" extrusionOk="0">
                    <a:moveTo>
                      <a:pt x="0" y="1079"/>
                    </a:moveTo>
                    <a:cubicBezTo>
                      <a:pt x="0" y="1079"/>
                      <a:pt x="0" y="412"/>
                      <a:pt x="0" y="221"/>
                    </a:cubicBezTo>
                    <a:cubicBezTo>
                      <a:pt x="465" y="-74"/>
                      <a:pt x="1056" y="-74"/>
                      <a:pt x="1522" y="221"/>
                    </a:cubicBezTo>
                    <a:cubicBezTo>
                      <a:pt x="1522" y="221"/>
                      <a:pt x="1522" y="793"/>
                      <a:pt x="1522" y="1079"/>
                    </a:cubicBezTo>
                    <a:cubicBezTo>
                      <a:pt x="1033" y="1269"/>
                      <a:pt x="489" y="1269"/>
                      <a:pt x="0" y="107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2" name="Google Shape;572;p16"/>
            <p:cNvSpPr/>
            <p:nvPr/>
          </p:nvSpPr>
          <p:spPr>
            <a:xfrm>
              <a:off x="6948039" y="2876090"/>
              <a:ext cx="48317" cy="40269"/>
            </a:xfrm>
            <a:custGeom>
              <a:avLst/>
              <a:gdLst/>
              <a:ahLst/>
              <a:cxnLst/>
              <a:rect l="l" t="t" r="r" b="b"/>
              <a:pathLst>
                <a:path w="129087" h="107584" extrusionOk="0">
                  <a:moveTo>
                    <a:pt x="100516" y="75867"/>
                  </a:moveTo>
                  <a:cubicBezTo>
                    <a:pt x="100516" y="75867"/>
                    <a:pt x="130375" y="48911"/>
                    <a:pt x="129044" y="13192"/>
                  </a:cubicBezTo>
                  <a:cubicBezTo>
                    <a:pt x="127237" y="-11668"/>
                    <a:pt x="112212" y="6239"/>
                    <a:pt x="112212" y="6239"/>
                  </a:cubicBezTo>
                  <a:lnTo>
                    <a:pt x="97092" y="33671"/>
                  </a:lnTo>
                  <a:cubicBezTo>
                    <a:pt x="89594" y="43806"/>
                    <a:pt x="79821" y="52026"/>
                    <a:pt x="68564" y="57674"/>
                  </a:cubicBezTo>
                  <a:cubicBezTo>
                    <a:pt x="57968" y="58693"/>
                    <a:pt x="47431" y="60255"/>
                    <a:pt x="36992" y="62341"/>
                  </a:cubicBezTo>
                  <a:cubicBezTo>
                    <a:pt x="18448" y="65961"/>
                    <a:pt x="0" y="89202"/>
                    <a:pt x="0" y="89202"/>
                  </a:cubicBezTo>
                  <a:lnTo>
                    <a:pt x="23298" y="1075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16"/>
            <p:cNvSpPr/>
            <p:nvPr/>
          </p:nvSpPr>
          <p:spPr>
            <a:xfrm>
              <a:off x="6688913" y="2310158"/>
              <a:ext cx="266346" cy="294746"/>
            </a:xfrm>
            <a:custGeom>
              <a:avLst/>
              <a:gdLst/>
              <a:ahLst/>
              <a:cxnLst/>
              <a:rect l="l" t="t" r="r" b="b"/>
              <a:pathLst>
                <a:path w="711585" h="787458" extrusionOk="0">
                  <a:moveTo>
                    <a:pt x="654254" y="325496"/>
                  </a:moveTo>
                  <a:lnTo>
                    <a:pt x="104510" y="7551"/>
                  </a:lnTo>
                  <a:cubicBezTo>
                    <a:pt x="93809" y="169"/>
                    <a:pt x="80334" y="-1936"/>
                    <a:pt x="67898" y="1836"/>
                  </a:cubicBezTo>
                  <a:lnTo>
                    <a:pt x="67898" y="1836"/>
                  </a:lnTo>
                  <a:cubicBezTo>
                    <a:pt x="65551" y="2808"/>
                    <a:pt x="63345" y="4093"/>
                    <a:pt x="61336" y="5646"/>
                  </a:cubicBezTo>
                  <a:lnTo>
                    <a:pt x="0" y="40793"/>
                  </a:lnTo>
                  <a:lnTo>
                    <a:pt x="47548" y="96705"/>
                  </a:lnTo>
                  <a:lnTo>
                    <a:pt x="47548" y="326258"/>
                  </a:lnTo>
                  <a:cubicBezTo>
                    <a:pt x="49713" y="366529"/>
                    <a:pt x="70903" y="403353"/>
                    <a:pt x="104605" y="425413"/>
                  </a:cubicBezTo>
                  <a:lnTo>
                    <a:pt x="275776" y="533140"/>
                  </a:lnTo>
                  <a:lnTo>
                    <a:pt x="322277" y="639916"/>
                  </a:lnTo>
                  <a:lnTo>
                    <a:pt x="273303" y="723069"/>
                  </a:lnTo>
                  <a:lnTo>
                    <a:pt x="341487" y="684016"/>
                  </a:lnTo>
                  <a:lnTo>
                    <a:pt x="406246" y="608674"/>
                  </a:lnTo>
                  <a:lnTo>
                    <a:pt x="612888" y="720783"/>
                  </a:lnTo>
                  <a:lnTo>
                    <a:pt x="624014" y="787458"/>
                  </a:lnTo>
                  <a:lnTo>
                    <a:pt x="693624" y="747644"/>
                  </a:lnTo>
                  <a:lnTo>
                    <a:pt x="695526" y="746500"/>
                  </a:lnTo>
                  <a:lnTo>
                    <a:pt x="696191" y="746500"/>
                  </a:lnTo>
                  <a:lnTo>
                    <a:pt x="696191" y="746500"/>
                  </a:lnTo>
                  <a:cubicBezTo>
                    <a:pt x="706983" y="737785"/>
                    <a:pt x="712695" y="724231"/>
                    <a:pt x="711407" y="710401"/>
                  </a:cubicBezTo>
                  <a:lnTo>
                    <a:pt x="711407" y="424651"/>
                  </a:lnTo>
                  <a:cubicBezTo>
                    <a:pt x="709219" y="384370"/>
                    <a:pt x="687992" y="347536"/>
                    <a:pt x="654254" y="325496"/>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16"/>
            <p:cNvSpPr/>
            <p:nvPr/>
          </p:nvSpPr>
          <p:spPr>
            <a:xfrm>
              <a:off x="6681190" y="2324699"/>
              <a:ext cx="248446" cy="281264"/>
            </a:xfrm>
            <a:custGeom>
              <a:avLst/>
              <a:gdLst/>
              <a:ahLst/>
              <a:cxnLst/>
              <a:rect l="l" t="t" r="r" b="b"/>
              <a:pathLst>
                <a:path w="663763" h="751441" extrusionOk="0">
                  <a:moveTo>
                    <a:pt x="606802" y="325697"/>
                  </a:moveTo>
                  <a:lnTo>
                    <a:pt x="57057" y="7848"/>
                  </a:lnTo>
                  <a:cubicBezTo>
                    <a:pt x="25485" y="-10440"/>
                    <a:pt x="0" y="4324"/>
                    <a:pt x="0" y="40805"/>
                  </a:cubicBezTo>
                  <a:lnTo>
                    <a:pt x="0" y="326555"/>
                  </a:lnTo>
                  <a:cubicBezTo>
                    <a:pt x="2165" y="366826"/>
                    <a:pt x="23356" y="403650"/>
                    <a:pt x="57057" y="425710"/>
                  </a:cubicBezTo>
                  <a:lnTo>
                    <a:pt x="228228" y="533533"/>
                  </a:lnTo>
                  <a:lnTo>
                    <a:pt x="293939" y="684314"/>
                  </a:lnTo>
                  <a:lnTo>
                    <a:pt x="358699" y="608971"/>
                  </a:lnTo>
                  <a:lnTo>
                    <a:pt x="606707" y="743654"/>
                  </a:lnTo>
                  <a:cubicBezTo>
                    <a:pt x="638278" y="761847"/>
                    <a:pt x="663764" y="747083"/>
                    <a:pt x="663764" y="710603"/>
                  </a:cubicBezTo>
                  <a:lnTo>
                    <a:pt x="663764" y="424853"/>
                  </a:lnTo>
                  <a:cubicBezTo>
                    <a:pt x="661621" y="384600"/>
                    <a:pt x="640468" y="347776"/>
                    <a:pt x="606802" y="325697"/>
                  </a:cubicBezTo>
                  <a:close/>
                </a:path>
              </a:pathLst>
            </a:custGeom>
            <a:solidFill>
              <a:srgbClr val="E26D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16"/>
            <p:cNvSpPr/>
            <p:nvPr/>
          </p:nvSpPr>
          <p:spPr>
            <a:xfrm>
              <a:off x="7244522" y="2103554"/>
              <a:ext cx="267380" cy="295937"/>
            </a:xfrm>
            <a:custGeom>
              <a:avLst/>
              <a:gdLst/>
              <a:ahLst/>
              <a:cxnLst/>
              <a:rect l="l" t="t" r="r" b="b"/>
              <a:pathLst>
                <a:path w="713014" h="789165" extrusionOk="0">
                  <a:moveTo>
                    <a:pt x="655586" y="326155"/>
                  </a:moveTo>
                  <a:lnTo>
                    <a:pt x="104700" y="7639"/>
                  </a:lnTo>
                  <a:cubicBezTo>
                    <a:pt x="93992" y="191"/>
                    <a:pt x="80470" y="-1949"/>
                    <a:pt x="67993" y="1829"/>
                  </a:cubicBezTo>
                  <a:lnTo>
                    <a:pt x="67993" y="1829"/>
                  </a:lnTo>
                  <a:cubicBezTo>
                    <a:pt x="65625" y="2760"/>
                    <a:pt x="63419" y="4045"/>
                    <a:pt x="61432" y="5639"/>
                  </a:cubicBezTo>
                  <a:lnTo>
                    <a:pt x="0" y="40882"/>
                  </a:lnTo>
                  <a:lnTo>
                    <a:pt x="47548" y="96793"/>
                  </a:lnTo>
                  <a:lnTo>
                    <a:pt x="47548" y="326917"/>
                  </a:lnTo>
                  <a:cubicBezTo>
                    <a:pt x="49697" y="367241"/>
                    <a:pt x="70884" y="404130"/>
                    <a:pt x="104605" y="426263"/>
                  </a:cubicBezTo>
                  <a:lnTo>
                    <a:pt x="276252" y="534277"/>
                  </a:lnTo>
                  <a:lnTo>
                    <a:pt x="322848" y="641242"/>
                  </a:lnTo>
                  <a:lnTo>
                    <a:pt x="273874" y="724586"/>
                  </a:lnTo>
                  <a:lnTo>
                    <a:pt x="342248" y="685629"/>
                  </a:lnTo>
                  <a:lnTo>
                    <a:pt x="407102" y="610096"/>
                  </a:lnTo>
                  <a:lnTo>
                    <a:pt x="614029" y="722491"/>
                  </a:lnTo>
                  <a:lnTo>
                    <a:pt x="625250" y="789166"/>
                  </a:lnTo>
                  <a:lnTo>
                    <a:pt x="694955" y="749161"/>
                  </a:lnTo>
                  <a:lnTo>
                    <a:pt x="696857" y="748113"/>
                  </a:lnTo>
                  <a:lnTo>
                    <a:pt x="697523" y="748113"/>
                  </a:lnTo>
                  <a:lnTo>
                    <a:pt x="697523" y="748113"/>
                  </a:lnTo>
                  <a:cubicBezTo>
                    <a:pt x="708373" y="739436"/>
                    <a:pt x="714136" y="725863"/>
                    <a:pt x="712833" y="712013"/>
                  </a:cubicBezTo>
                  <a:lnTo>
                    <a:pt x="712833" y="426263"/>
                  </a:lnTo>
                  <a:cubicBezTo>
                    <a:pt x="710874" y="385631"/>
                    <a:pt x="689592" y="348402"/>
                    <a:pt x="655586" y="326155"/>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16"/>
            <p:cNvSpPr/>
            <p:nvPr/>
          </p:nvSpPr>
          <p:spPr>
            <a:xfrm>
              <a:off x="7236798" y="2118137"/>
              <a:ext cx="249375" cy="282304"/>
            </a:xfrm>
            <a:custGeom>
              <a:avLst/>
              <a:gdLst/>
              <a:ahLst/>
              <a:cxnLst/>
              <a:rect l="l" t="t" r="r" b="b"/>
              <a:pathLst>
                <a:path w="665000" h="752811" extrusionOk="0">
                  <a:moveTo>
                    <a:pt x="607848" y="326342"/>
                  </a:moveTo>
                  <a:lnTo>
                    <a:pt x="57057" y="7826"/>
                  </a:lnTo>
                  <a:cubicBezTo>
                    <a:pt x="25485" y="-10462"/>
                    <a:pt x="0" y="4397"/>
                    <a:pt x="0" y="40973"/>
                  </a:cubicBezTo>
                  <a:lnTo>
                    <a:pt x="0" y="326723"/>
                  </a:lnTo>
                  <a:cubicBezTo>
                    <a:pt x="2149" y="367046"/>
                    <a:pt x="23336" y="403936"/>
                    <a:pt x="57057" y="426069"/>
                  </a:cubicBezTo>
                  <a:lnTo>
                    <a:pt x="228799" y="534464"/>
                  </a:lnTo>
                  <a:lnTo>
                    <a:pt x="294700" y="685625"/>
                  </a:lnTo>
                  <a:lnTo>
                    <a:pt x="359555" y="610092"/>
                  </a:lnTo>
                  <a:lnTo>
                    <a:pt x="607943" y="744966"/>
                  </a:lnTo>
                  <a:cubicBezTo>
                    <a:pt x="639610" y="763254"/>
                    <a:pt x="665000" y="748490"/>
                    <a:pt x="665000" y="711914"/>
                  </a:cubicBezTo>
                  <a:lnTo>
                    <a:pt x="665000" y="426164"/>
                  </a:lnTo>
                  <a:cubicBezTo>
                    <a:pt x="662994" y="385648"/>
                    <a:pt x="641749" y="348541"/>
                    <a:pt x="607848" y="326342"/>
                  </a:cubicBez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16"/>
            <p:cNvSpPr/>
            <p:nvPr/>
          </p:nvSpPr>
          <p:spPr>
            <a:xfrm rot="-1798898">
              <a:off x="7282126" y="2196393"/>
              <a:ext cx="24191" cy="41957"/>
            </a:xfrm>
            <a:custGeom>
              <a:avLst/>
              <a:gdLst/>
              <a:ahLst/>
              <a:cxnLst/>
              <a:rect l="l" t="t" r="r" b="b"/>
              <a:pathLst>
                <a:path w="64474" h="111823" extrusionOk="0">
                  <a:moveTo>
                    <a:pt x="64475" y="55912"/>
                  </a:moveTo>
                  <a:cubicBezTo>
                    <a:pt x="64475" y="86791"/>
                    <a:pt x="50041" y="111823"/>
                    <a:pt x="32237" y="111823"/>
                  </a:cubicBezTo>
                  <a:cubicBezTo>
                    <a:pt x="14433" y="111823"/>
                    <a:pt x="0" y="86791"/>
                    <a:pt x="0" y="55912"/>
                  </a:cubicBezTo>
                  <a:cubicBezTo>
                    <a:pt x="0" y="25033"/>
                    <a:pt x="14433" y="0"/>
                    <a:pt x="32237" y="0"/>
                  </a:cubicBezTo>
                  <a:cubicBezTo>
                    <a:pt x="50041" y="0"/>
                    <a:pt x="64475" y="25033"/>
                    <a:pt x="64475" y="559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16"/>
            <p:cNvSpPr/>
            <p:nvPr/>
          </p:nvSpPr>
          <p:spPr>
            <a:xfrm rot="-1778992">
              <a:off x="7345395" y="2232411"/>
              <a:ext cx="24194" cy="41962"/>
            </a:xfrm>
            <a:custGeom>
              <a:avLst/>
              <a:gdLst/>
              <a:ahLst/>
              <a:cxnLst/>
              <a:rect l="l" t="t" r="r" b="b"/>
              <a:pathLst>
                <a:path w="64696" h="112208" extrusionOk="0">
                  <a:moveTo>
                    <a:pt x="64698" y="56104"/>
                  </a:moveTo>
                  <a:cubicBezTo>
                    <a:pt x="64698" y="87090"/>
                    <a:pt x="50215" y="112209"/>
                    <a:pt x="32350" y="112209"/>
                  </a:cubicBezTo>
                  <a:cubicBezTo>
                    <a:pt x="14484" y="112209"/>
                    <a:pt x="1" y="87090"/>
                    <a:pt x="1" y="56104"/>
                  </a:cubicBezTo>
                  <a:cubicBezTo>
                    <a:pt x="1" y="25119"/>
                    <a:pt x="14484" y="0"/>
                    <a:pt x="32350" y="0"/>
                  </a:cubicBezTo>
                  <a:cubicBezTo>
                    <a:pt x="50215" y="0"/>
                    <a:pt x="64698" y="25119"/>
                    <a:pt x="64698" y="56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16"/>
            <p:cNvSpPr/>
            <p:nvPr/>
          </p:nvSpPr>
          <p:spPr>
            <a:xfrm rot="-1798898">
              <a:off x="7404420" y="2267151"/>
              <a:ext cx="24191" cy="41957"/>
            </a:xfrm>
            <a:custGeom>
              <a:avLst/>
              <a:gdLst/>
              <a:ahLst/>
              <a:cxnLst/>
              <a:rect l="l" t="t" r="r" b="b"/>
              <a:pathLst>
                <a:path w="64474" h="111823" extrusionOk="0">
                  <a:moveTo>
                    <a:pt x="64474" y="55912"/>
                  </a:moveTo>
                  <a:cubicBezTo>
                    <a:pt x="64474" y="86791"/>
                    <a:pt x="50041" y="111823"/>
                    <a:pt x="32237" y="111823"/>
                  </a:cubicBezTo>
                  <a:cubicBezTo>
                    <a:pt x="14433" y="111823"/>
                    <a:pt x="0" y="86791"/>
                    <a:pt x="0" y="55912"/>
                  </a:cubicBezTo>
                  <a:cubicBezTo>
                    <a:pt x="0" y="25033"/>
                    <a:pt x="14433" y="0"/>
                    <a:pt x="32237" y="0"/>
                  </a:cubicBezTo>
                  <a:cubicBezTo>
                    <a:pt x="50041" y="0"/>
                    <a:pt x="64474" y="25033"/>
                    <a:pt x="64474" y="559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16"/>
            <p:cNvSpPr/>
            <p:nvPr/>
          </p:nvSpPr>
          <p:spPr>
            <a:xfrm>
              <a:off x="7054307" y="2375460"/>
              <a:ext cx="81342" cy="108498"/>
            </a:xfrm>
            <a:custGeom>
              <a:avLst/>
              <a:gdLst/>
              <a:ahLst/>
              <a:cxnLst/>
              <a:rect l="l" t="t" r="r" b="b"/>
              <a:pathLst>
                <a:path w="216911" h="289327" extrusionOk="0">
                  <a:moveTo>
                    <a:pt x="216912" y="195983"/>
                  </a:moveTo>
                  <a:cubicBezTo>
                    <a:pt x="216912" y="129308"/>
                    <a:pt x="170030" y="47678"/>
                    <a:pt x="112307" y="14246"/>
                  </a:cubicBezTo>
                  <a:cubicBezTo>
                    <a:pt x="81496" y="-3566"/>
                    <a:pt x="53919" y="-4042"/>
                    <a:pt x="34805" y="9293"/>
                  </a:cubicBezTo>
                  <a:lnTo>
                    <a:pt x="0" y="29009"/>
                  </a:lnTo>
                  <a:lnTo>
                    <a:pt x="14835" y="34915"/>
                  </a:lnTo>
                  <a:cubicBezTo>
                    <a:pt x="9738" y="47589"/>
                    <a:pt x="7246" y="61163"/>
                    <a:pt x="7512" y="74825"/>
                  </a:cubicBezTo>
                  <a:cubicBezTo>
                    <a:pt x="7512" y="141500"/>
                    <a:pt x="54394" y="223034"/>
                    <a:pt x="112117" y="256562"/>
                  </a:cubicBezTo>
                  <a:cubicBezTo>
                    <a:pt x="121018" y="261857"/>
                    <a:pt x="130623" y="265858"/>
                    <a:pt x="140645" y="268468"/>
                  </a:cubicBezTo>
                  <a:lnTo>
                    <a:pt x="140645" y="289328"/>
                  </a:lnTo>
                  <a:lnTo>
                    <a:pt x="185530" y="263991"/>
                  </a:lnTo>
                  <a:lnTo>
                    <a:pt x="185530" y="263991"/>
                  </a:lnTo>
                  <a:lnTo>
                    <a:pt x="185530" y="263991"/>
                  </a:lnTo>
                  <a:cubicBezTo>
                    <a:pt x="205310" y="252656"/>
                    <a:pt x="216912" y="229225"/>
                    <a:pt x="216912" y="1959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6"/>
            <p:cNvSpPr/>
            <p:nvPr/>
          </p:nvSpPr>
          <p:spPr>
            <a:xfrm rot="-1798898">
              <a:off x="7049958" y="2378905"/>
              <a:ext cx="64153" cy="111361"/>
            </a:xfrm>
            <a:custGeom>
              <a:avLst/>
              <a:gdLst/>
              <a:ahLst/>
              <a:cxnLst/>
              <a:rect l="l" t="t" r="r" b="b"/>
              <a:pathLst>
                <a:path w="170980" h="296798" extrusionOk="0">
                  <a:moveTo>
                    <a:pt x="170981" y="148399"/>
                  </a:moveTo>
                  <a:cubicBezTo>
                    <a:pt x="170981" y="230358"/>
                    <a:pt x="132706" y="296799"/>
                    <a:pt x="85491" y="296799"/>
                  </a:cubicBezTo>
                  <a:cubicBezTo>
                    <a:pt x="38276" y="296799"/>
                    <a:pt x="0" y="230358"/>
                    <a:pt x="0" y="148399"/>
                  </a:cubicBezTo>
                  <a:cubicBezTo>
                    <a:pt x="0" y="66441"/>
                    <a:pt x="38276" y="0"/>
                    <a:pt x="85491" y="0"/>
                  </a:cubicBezTo>
                  <a:cubicBezTo>
                    <a:pt x="132706" y="0"/>
                    <a:pt x="170981" y="66441"/>
                    <a:pt x="170981" y="1483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16"/>
            <p:cNvSpPr/>
            <p:nvPr/>
          </p:nvSpPr>
          <p:spPr>
            <a:xfrm rot="-1798898">
              <a:off x="7061883" y="2407428"/>
              <a:ext cx="9134" cy="15868"/>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6"/>
            <p:cNvSpPr/>
            <p:nvPr/>
          </p:nvSpPr>
          <p:spPr>
            <a:xfrm rot="-1798898">
              <a:off x="7092283" y="2424967"/>
              <a:ext cx="9134" cy="15868"/>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6"/>
            <p:cNvSpPr/>
            <p:nvPr/>
          </p:nvSpPr>
          <p:spPr>
            <a:xfrm>
              <a:off x="7066445" y="2439547"/>
              <a:ext cx="31881" cy="22328"/>
            </a:xfrm>
            <a:custGeom>
              <a:avLst/>
              <a:gdLst/>
              <a:ahLst/>
              <a:cxnLst/>
              <a:rect l="l" t="t" r="r" b="b"/>
              <a:pathLst>
                <a:path w="85015" h="59542" extrusionOk="0">
                  <a:moveTo>
                    <a:pt x="0" y="0"/>
                  </a:moveTo>
                  <a:cubicBezTo>
                    <a:pt x="0" y="0"/>
                    <a:pt x="13694" y="37528"/>
                    <a:pt x="41272" y="53435"/>
                  </a:cubicBezTo>
                  <a:cubicBezTo>
                    <a:pt x="68849" y="69342"/>
                    <a:pt x="85015" y="49149"/>
                    <a:pt x="85015" y="4914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16"/>
            <p:cNvSpPr/>
            <p:nvPr/>
          </p:nvSpPr>
          <p:spPr>
            <a:xfrm>
              <a:off x="7016984" y="2605070"/>
              <a:ext cx="22181" cy="70080"/>
            </a:xfrm>
            <a:custGeom>
              <a:avLst/>
              <a:gdLst/>
              <a:ahLst/>
              <a:cxnLst/>
              <a:rect l="l" t="t" r="r" b="b"/>
              <a:pathLst>
                <a:path w="59149" h="186880" extrusionOk="0">
                  <a:moveTo>
                    <a:pt x="0" y="152591"/>
                  </a:moveTo>
                  <a:lnTo>
                    <a:pt x="59149" y="186881"/>
                  </a:lnTo>
                  <a:lnTo>
                    <a:pt x="59149" y="34195"/>
                  </a:lnTo>
                  <a:lnTo>
                    <a:pt x="0" y="0"/>
                  </a:lnTo>
                  <a:lnTo>
                    <a:pt x="0" y="152591"/>
                  </a:lnTo>
                  <a:close/>
                </a:path>
              </a:pathLst>
            </a:custGeom>
            <a:solidFill>
              <a:srgbClr val="1155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6"/>
            <p:cNvSpPr/>
            <p:nvPr/>
          </p:nvSpPr>
          <p:spPr>
            <a:xfrm>
              <a:off x="7016984" y="2594731"/>
              <a:ext cx="41045" cy="23253"/>
            </a:xfrm>
            <a:custGeom>
              <a:avLst/>
              <a:gdLst/>
              <a:ahLst/>
              <a:cxnLst/>
              <a:rect l="l" t="t" r="r" b="b"/>
              <a:pathLst>
                <a:path w="109454" h="62007" extrusionOk="0">
                  <a:moveTo>
                    <a:pt x="59149" y="62008"/>
                  </a:moveTo>
                  <a:lnTo>
                    <a:pt x="0" y="27718"/>
                  </a:lnTo>
                  <a:lnTo>
                    <a:pt x="47928" y="0"/>
                  </a:lnTo>
                  <a:lnTo>
                    <a:pt x="109455" y="34480"/>
                  </a:lnTo>
                  <a:lnTo>
                    <a:pt x="59149" y="62008"/>
                  </a:lnTo>
                  <a:close/>
                </a:path>
              </a:pathLst>
            </a:custGeom>
            <a:solidFill>
              <a:srgbClr val="3C78D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16"/>
            <p:cNvSpPr/>
            <p:nvPr/>
          </p:nvSpPr>
          <p:spPr>
            <a:xfrm>
              <a:off x="7057740" y="2595705"/>
              <a:ext cx="65605" cy="105819"/>
            </a:xfrm>
            <a:custGeom>
              <a:avLst/>
              <a:gdLst/>
              <a:ahLst/>
              <a:cxnLst/>
              <a:rect l="l" t="t" r="r" b="b"/>
              <a:pathLst>
                <a:path w="174947" h="282184" extrusionOk="0">
                  <a:moveTo>
                    <a:pt x="174880" y="168275"/>
                  </a:moveTo>
                  <a:cubicBezTo>
                    <a:pt x="174376" y="153645"/>
                    <a:pt x="166502" y="140272"/>
                    <a:pt x="153959" y="132747"/>
                  </a:cubicBezTo>
                  <a:lnTo>
                    <a:pt x="84635" y="92646"/>
                  </a:lnTo>
                  <a:lnTo>
                    <a:pt x="95666" y="40545"/>
                  </a:lnTo>
                  <a:lnTo>
                    <a:pt x="95666" y="36639"/>
                  </a:lnTo>
                  <a:cubicBezTo>
                    <a:pt x="95704" y="31096"/>
                    <a:pt x="94933" y="25581"/>
                    <a:pt x="93383" y="20256"/>
                  </a:cubicBezTo>
                  <a:cubicBezTo>
                    <a:pt x="91291" y="13398"/>
                    <a:pt x="83874" y="-2889"/>
                    <a:pt x="79119" y="445"/>
                  </a:cubicBezTo>
                  <a:lnTo>
                    <a:pt x="6562" y="42450"/>
                  </a:lnTo>
                  <a:cubicBezTo>
                    <a:pt x="2187" y="43688"/>
                    <a:pt x="0" y="48736"/>
                    <a:pt x="0" y="56356"/>
                  </a:cubicBezTo>
                  <a:lnTo>
                    <a:pt x="0" y="184087"/>
                  </a:lnTo>
                  <a:cubicBezTo>
                    <a:pt x="903" y="199546"/>
                    <a:pt x="9053" y="213671"/>
                    <a:pt x="21967" y="222187"/>
                  </a:cubicBezTo>
                  <a:lnTo>
                    <a:pt x="120961" y="279337"/>
                  </a:lnTo>
                  <a:cubicBezTo>
                    <a:pt x="129710" y="284385"/>
                    <a:pt x="137412" y="282480"/>
                    <a:pt x="140741" y="275527"/>
                  </a:cubicBezTo>
                  <a:lnTo>
                    <a:pt x="173739" y="204280"/>
                  </a:lnTo>
                  <a:cubicBezTo>
                    <a:pt x="174728" y="201632"/>
                    <a:pt x="175118" y="198803"/>
                    <a:pt x="174880" y="19599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16"/>
            <p:cNvSpPr/>
            <p:nvPr/>
          </p:nvSpPr>
          <p:spPr>
            <a:xfrm>
              <a:off x="7095932" y="2684289"/>
              <a:ext cx="13087" cy="23860"/>
            </a:xfrm>
            <a:custGeom>
              <a:avLst/>
              <a:gdLst/>
              <a:ahLst/>
              <a:cxnLst/>
              <a:rect l="l" t="t" r="r" b="b"/>
              <a:pathLst>
                <a:path w="34899" h="63627" extrusionOk="0">
                  <a:moveTo>
                    <a:pt x="0" y="63627"/>
                  </a:moveTo>
                  <a:lnTo>
                    <a:pt x="34900" y="43148"/>
                  </a:lnTo>
                  <a:lnTo>
                    <a:pt x="3138" y="0"/>
                  </a:lnTo>
                  <a:lnTo>
                    <a:pt x="0" y="6362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16"/>
            <p:cNvSpPr/>
            <p:nvPr/>
          </p:nvSpPr>
          <p:spPr>
            <a:xfrm>
              <a:off x="7045282" y="2602986"/>
              <a:ext cx="65605" cy="105693"/>
            </a:xfrm>
            <a:custGeom>
              <a:avLst/>
              <a:gdLst/>
              <a:ahLst/>
              <a:cxnLst/>
              <a:rect l="l" t="t" r="r" b="b"/>
              <a:pathLst>
                <a:path w="174947" h="281849" extrusionOk="0">
                  <a:moveTo>
                    <a:pt x="174880" y="168254"/>
                  </a:moveTo>
                  <a:cubicBezTo>
                    <a:pt x="174319" y="153642"/>
                    <a:pt x="166464" y="140288"/>
                    <a:pt x="153959" y="132725"/>
                  </a:cubicBezTo>
                  <a:lnTo>
                    <a:pt x="84635" y="92720"/>
                  </a:lnTo>
                  <a:lnTo>
                    <a:pt x="95666" y="40523"/>
                  </a:lnTo>
                  <a:lnTo>
                    <a:pt x="95666" y="36713"/>
                  </a:lnTo>
                  <a:cubicBezTo>
                    <a:pt x="95704" y="31141"/>
                    <a:pt x="94933" y="25588"/>
                    <a:pt x="93383" y="20235"/>
                  </a:cubicBezTo>
                  <a:cubicBezTo>
                    <a:pt x="91291" y="13377"/>
                    <a:pt x="83874" y="-2815"/>
                    <a:pt x="79119" y="423"/>
                  </a:cubicBezTo>
                  <a:lnTo>
                    <a:pt x="6562" y="42429"/>
                  </a:lnTo>
                  <a:cubicBezTo>
                    <a:pt x="2187" y="43667"/>
                    <a:pt x="0" y="48810"/>
                    <a:pt x="0" y="56430"/>
                  </a:cubicBezTo>
                  <a:lnTo>
                    <a:pt x="0" y="183684"/>
                  </a:lnTo>
                  <a:cubicBezTo>
                    <a:pt x="875" y="199153"/>
                    <a:pt x="9025" y="213288"/>
                    <a:pt x="21967" y="221784"/>
                  </a:cubicBezTo>
                  <a:lnTo>
                    <a:pt x="120961" y="278934"/>
                  </a:lnTo>
                  <a:cubicBezTo>
                    <a:pt x="129710" y="284078"/>
                    <a:pt x="137412" y="282173"/>
                    <a:pt x="140741" y="275124"/>
                  </a:cubicBezTo>
                  <a:lnTo>
                    <a:pt x="173739" y="203877"/>
                  </a:lnTo>
                  <a:cubicBezTo>
                    <a:pt x="174728" y="201229"/>
                    <a:pt x="175118" y="198400"/>
                    <a:pt x="174880" y="195590"/>
                  </a:cubicBezTo>
                  <a:close/>
                </a:path>
              </a:pathLst>
            </a:custGeom>
            <a:solidFill>
              <a:srgbClr val="EFBD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9496418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This is a</a:t>
            </a:r>
            <a:br>
              <a:rPr lang="en"/>
            </a:br>
            <a:r>
              <a:rPr lang="en"/>
              <a:t>slide title</a:t>
            </a:r>
            <a:endParaRPr/>
          </a:p>
        </p:txBody>
      </p:sp>
      <p:sp>
        <p:nvSpPr>
          <p:cNvPr id="595" name="Google Shape;595;p17"/>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p>
            <a:pPr marL="457200" lvl="0" indent="-342900" algn="l" rtl="0">
              <a:spcBef>
                <a:spcPts val="600"/>
              </a:spcBef>
              <a:spcAft>
                <a:spcPts val="0"/>
              </a:spcAft>
              <a:buSzPts val="1800"/>
              <a:buChar char="▸"/>
            </a:pPr>
            <a:r>
              <a:rPr lang="en"/>
              <a:t>Here you have a list of items</a:t>
            </a:r>
            <a:endParaRPr/>
          </a:p>
          <a:p>
            <a:pPr marL="457200" lvl="0" indent="-342900" algn="l" rtl="0">
              <a:spcBef>
                <a:spcPts val="0"/>
              </a:spcBef>
              <a:spcAft>
                <a:spcPts val="0"/>
              </a:spcAft>
              <a:buSzPts val="1800"/>
              <a:buChar char="▸"/>
            </a:pPr>
            <a:r>
              <a:rPr lang="en"/>
              <a:t>And some text</a:t>
            </a:r>
            <a:endParaRPr/>
          </a:p>
          <a:p>
            <a:pPr marL="457200" lvl="0" indent="-342900" algn="l" rtl="0">
              <a:spcBef>
                <a:spcPts val="0"/>
              </a:spcBef>
              <a:spcAft>
                <a:spcPts val="0"/>
              </a:spcAft>
              <a:buSzPts val="1800"/>
              <a:buChar char="▸"/>
            </a:pPr>
            <a:r>
              <a:rPr lang="en"/>
              <a:t>But remember not to overload your slides with content</a:t>
            </a:r>
            <a:endParaRPr/>
          </a:p>
          <a:p>
            <a:pPr marL="0" lvl="0" indent="0" algn="l" rtl="0">
              <a:spcBef>
                <a:spcPts val="600"/>
              </a:spcBef>
              <a:spcAft>
                <a:spcPts val="0"/>
              </a:spcAft>
              <a:buNone/>
            </a:pPr>
            <a:r>
              <a:rPr lang="en"/>
              <a:t>Your audience will listen to you or read the content, but won’t do both. </a:t>
            </a:r>
            <a:endParaRPr/>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65</a:t>
            </a:fld>
            <a:endParaRPr/>
          </a:p>
        </p:txBody>
      </p:sp>
      <p:grpSp>
        <p:nvGrpSpPr>
          <p:cNvPr id="597" name="Google Shape;597;p17"/>
          <p:cNvGrpSpPr/>
          <p:nvPr/>
        </p:nvGrpSpPr>
        <p:grpSpPr>
          <a:xfrm>
            <a:off x="5796744" y="1573487"/>
            <a:ext cx="2928488" cy="3139481"/>
            <a:chOff x="2183550" y="65875"/>
            <a:chExt cx="4483981" cy="4807045"/>
          </a:xfrm>
        </p:grpSpPr>
        <p:sp>
          <p:nvSpPr>
            <p:cNvPr id="598" name="Google Shape;598;p17"/>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17"/>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17"/>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17"/>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7"/>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7"/>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7"/>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7"/>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7"/>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7"/>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7"/>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7"/>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7"/>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7"/>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7"/>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7"/>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7"/>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7"/>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7"/>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7"/>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7"/>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7"/>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0" name="Google Shape;620;p17"/>
            <p:cNvGrpSpPr/>
            <p:nvPr/>
          </p:nvGrpSpPr>
          <p:grpSpPr>
            <a:xfrm>
              <a:off x="2428704" y="3970322"/>
              <a:ext cx="350131" cy="370523"/>
              <a:chOff x="4512354" y="4952197"/>
              <a:chExt cx="350131" cy="370523"/>
            </a:xfrm>
          </p:grpSpPr>
          <p:grpSp>
            <p:nvGrpSpPr>
              <p:cNvPr id="621" name="Google Shape;621;p17"/>
              <p:cNvGrpSpPr/>
              <p:nvPr/>
            </p:nvGrpSpPr>
            <p:grpSpPr>
              <a:xfrm>
                <a:off x="4512354" y="5116449"/>
                <a:ext cx="343196" cy="206271"/>
                <a:chOff x="4512354" y="5116449"/>
                <a:chExt cx="343196" cy="206271"/>
              </a:xfrm>
            </p:grpSpPr>
            <p:sp>
              <p:nvSpPr>
                <p:cNvPr id="622" name="Google Shape;622;p17"/>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7"/>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7"/>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5" name="Google Shape;625;p17"/>
                <p:cNvGrpSpPr/>
                <p:nvPr/>
              </p:nvGrpSpPr>
              <p:grpSpPr>
                <a:xfrm>
                  <a:off x="4592868" y="5212556"/>
                  <a:ext cx="96807" cy="56007"/>
                  <a:chOff x="4592868" y="5212556"/>
                  <a:chExt cx="96807" cy="56007"/>
                </a:xfrm>
              </p:grpSpPr>
              <p:sp>
                <p:nvSpPr>
                  <p:cNvPr id="626" name="Google Shape;626;p17"/>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7"/>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8" name="Google Shape;628;p17"/>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7"/>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7"/>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7"/>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17"/>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17"/>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7"/>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7"/>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7"/>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7"/>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7"/>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17"/>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17"/>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7"/>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7"/>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7"/>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7"/>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7"/>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7"/>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7"/>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7"/>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7"/>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7"/>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7"/>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7"/>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7"/>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7"/>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7"/>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7"/>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7"/>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7"/>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7"/>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7"/>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7"/>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7"/>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7"/>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7"/>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7"/>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7"/>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7"/>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7"/>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7"/>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7"/>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7"/>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7"/>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7"/>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7"/>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7"/>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7"/>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7"/>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7"/>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7"/>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7"/>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7"/>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7"/>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7"/>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7"/>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7"/>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7"/>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7"/>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7"/>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7"/>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7"/>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7"/>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2" name="Google Shape;692;p17"/>
              <p:cNvGrpSpPr/>
              <p:nvPr/>
            </p:nvGrpSpPr>
            <p:grpSpPr>
              <a:xfrm>
                <a:off x="4655095" y="4952197"/>
                <a:ext cx="207390" cy="280361"/>
                <a:chOff x="4655095" y="4952197"/>
                <a:chExt cx="207390" cy="280361"/>
              </a:xfrm>
            </p:grpSpPr>
            <p:grpSp>
              <p:nvGrpSpPr>
                <p:cNvPr id="693" name="Google Shape;693;p17"/>
                <p:cNvGrpSpPr/>
                <p:nvPr/>
              </p:nvGrpSpPr>
              <p:grpSpPr>
                <a:xfrm>
                  <a:off x="4655095" y="4952197"/>
                  <a:ext cx="207390" cy="280361"/>
                  <a:chOff x="4655095" y="4952197"/>
                  <a:chExt cx="207390" cy="280361"/>
                </a:xfrm>
              </p:grpSpPr>
              <p:sp>
                <p:nvSpPr>
                  <p:cNvPr id="694" name="Google Shape;694;p17"/>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7"/>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7"/>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7"/>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7"/>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99" name="Google Shape;699;p17"/>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7"/>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7"/>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02" name="Google Shape;702;p17"/>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7"/>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7"/>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7"/>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7"/>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7"/>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7"/>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7"/>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7"/>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7"/>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7"/>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7"/>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7"/>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7"/>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7"/>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7"/>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7"/>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7"/>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7"/>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7"/>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7"/>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7"/>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7"/>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7"/>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7"/>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7"/>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7"/>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7"/>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7"/>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1" name="Google Shape;731;p17"/>
            <p:cNvGrpSpPr/>
            <p:nvPr/>
          </p:nvGrpSpPr>
          <p:grpSpPr>
            <a:xfrm>
              <a:off x="6161836" y="4215479"/>
              <a:ext cx="350682" cy="265782"/>
              <a:chOff x="6621095" y="1452181"/>
              <a:chExt cx="330894" cy="250785"/>
            </a:xfrm>
          </p:grpSpPr>
          <p:sp>
            <p:nvSpPr>
              <p:cNvPr id="732" name="Google Shape;732;p1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1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1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184630077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8"/>
          <p:cNvSpPr txBox="1">
            <a:spLocks noGrp="1"/>
          </p:cNvSpPr>
          <p:nvPr>
            <p:ph type="ctrTitle" idx="4294967295"/>
          </p:nvPr>
        </p:nvSpPr>
        <p:spPr>
          <a:xfrm>
            <a:off x="685800" y="1570050"/>
            <a:ext cx="3867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a:solidFill>
                  <a:schemeClr val="accent1"/>
                </a:solidFill>
              </a:rPr>
              <a:t>BIG CONCEPT</a:t>
            </a:r>
            <a:endParaRPr sz="6000">
              <a:solidFill>
                <a:schemeClr val="accent1"/>
              </a:solidFill>
            </a:endParaRPr>
          </a:p>
        </p:txBody>
      </p:sp>
      <p:sp>
        <p:nvSpPr>
          <p:cNvPr id="742" name="Google Shape;742;p18"/>
          <p:cNvSpPr txBox="1">
            <a:spLocks noGrp="1"/>
          </p:cNvSpPr>
          <p:nvPr>
            <p:ph type="subTitle" idx="4294967295"/>
          </p:nvPr>
        </p:nvSpPr>
        <p:spPr>
          <a:xfrm>
            <a:off x="685800" y="2788652"/>
            <a:ext cx="3867900" cy="7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Bring the attention of your audience over a key concept using icons or illustrations</a:t>
            </a:r>
            <a:endParaRPr/>
          </a:p>
        </p:txBody>
      </p:sp>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66</a:t>
            </a:fld>
            <a:endParaRPr/>
          </a:p>
        </p:txBody>
      </p:sp>
      <p:grpSp>
        <p:nvGrpSpPr>
          <p:cNvPr id="744" name="Google Shape;744;p18"/>
          <p:cNvGrpSpPr/>
          <p:nvPr/>
        </p:nvGrpSpPr>
        <p:grpSpPr>
          <a:xfrm>
            <a:off x="5038937" y="624256"/>
            <a:ext cx="3428994" cy="3803332"/>
            <a:chOff x="2152750" y="190500"/>
            <a:chExt cx="4293756" cy="4762499"/>
          </a:xfrm>
        </p:grpSpPr>
        <p:sp>
          <p:nvSpPr>
            <p:cNvPr id="745" name="Google Shape;745;p18"/>
            <p:cNvSpPr/>
            <p:nvPr/>
          </p:nvSpPr>
          <p:spPr>
            <a:xfrm>
              <a:off x="2152750" y="2957607"/>
              <a:ext cx="756691" cy="437959"/>
            </a:xfrm>
            <a:custGeom>
              <a:avLst/>
              <a:gdLst/>
              <a:ahLst/>
              <a:cxnLst/>
              <a:rect l="l" t="t" r="r" b="b"/>
              <a:pathLst>
                <a:path w="756691" h="437959" extrusionOk="0">
                  <a:moveTo>
                    <a:pt x="756692" y="218980"/>
                  </a:moveTo>
                  <a:cubicBezTo>
                    <a:pt x="756692" y="339919"/>
                    <a:pt x="587300" y="437959"/>
                    <a:pt x="378346" y="437959"/>
                  </a:cubicBezTo>
                  <a:cubicBezTo>
                    <a:pt x="169391" y="437959"/>
                    <a:pt x="0" y="339919"/>
                    <a:pt x="0" y="218980"/>
                  </a:cubicBezTo>
                  <a:cubicBezTo>
                    <a:pt x="0" y="98041"/>
                    <a:pt x="169391" y="0"/>
                    <a:pt x="378346" y="0"/>
                  </a:cubicBezTo>
                  <a:cubicBezTo>
                    <a:pt x="587300" y="0"/>
                    <a:pt x="756692" y="98041"/>
                    <a:pt x="756692"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8"/>
            <p:cNvSpPr/>
            <p:nvPr/>
          </p:nvSpPr>
          <p:spPr>
            <a:xfrm>
              <a:off x="2318956" y="3109336"/>
              <a:ext cx="225716" cy="175248"/>
            </a:xfrm>
            <a:custGeom>
              <a:avLst/>
              <a:gdLst/>
              <a:ahLst/>
              <a:cxnLst/>
              <a:rect l="l" t="t" r="r" b="b"/>
              <a:pathLst>
                <a:path w="225716" h="175248" extrusionOk="0">
                  <a:moveTo>
                    <a:pt x="18072" y="5"/>
                  </a:moveTo>
                  <a:cubicBezTo>
                    <a:pt x="45158" y="22103"/>
                    <a:pt x="85074" y="1910"/>
                    <a:pt x="87070" y="3910"/>
                  </a:cubicBezTo>
                  <a:cubicBezTo>
                    <a:pt x="118886" y="33494"/>
                    <a:pt x="152260" y="61346"/>
                    <a:pt x="187050" y="87349"/>
                  </a:cubicBezTo>
                  <a:cubicBezTo>
                    <a:pt x="203871" y="100684"/>
                    <a:pt x="230197" y="118400"/>
                    <a:pt x="225065" y="144023"/>
                  </a:cubicBezTo>
                  <a:cubicBezTo>
                    <a:pt x="216511" y="189742"/>
                    <a:pt x="143522" y="175646"/>
                    <a:pt x="115961" y="161644"/>
                  </a:cubicBezTo>
                  <a:cubicBezTo>
                    <a:pt x="88400" y="147642"/>
                    <a:pt x="65876" y="124496"/>
                    <a:pt x="39931" y="108304"/>
                  </a:cubicBezTo>
                  <a:cubicBezTo>
                    <a:pt x="20924" y="96683"/>
                    <a:pt x="2961" y="90682"/>
                    <a:pt x="110" y="67156"/>
                  </a:cubicBezTo>
                  <a:cubicBezTo>
                    <a:pt x="-1410" y="52964"/>
                    <a:pt x="13225" y="-567"/>
                    <a:pt x="1807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8"/>
            <p:cNvSpPr/>
            <p:nvPr/>
          </p:nvSpPr>
          <p:spPr>
            <a:xfrm>
              <a:off x="2319304" y="3166967"/>
              <a:ext cx="224715" cy="117585"/>
            </a:xfrm>
            <a:custGeom>
              <a:avLst/>
              <a:gdLst/>
              <a:ahLst/>
              <a:cxnLst/>
              <a:rect l="l" t="t" r="r" b="b"/>
              <a:pathLst>
                <a:path w="224715" h="117585" extrusionOk="0">
                  <a:moveTo>
                    <a:pt x="427" y="0"/>
                  </a:moveTo>
                  <a:cubicBezTo>
                    <a:pt x="3943" y="22574"/>
                    <a:pt x="22000" y="28575"/>
                    <a:pt x="40533" y="40291"/>
                  </a:cubicBezTo>
                  <a:cubicBezTo>
                    <a:pt x="66953" y="56769"/>
                    <a:pt x="90332" y="80582"/>
                    <a:pt x="117893" y="94583"/>
                  </a:cubicBezTo>
                  <a:cubicBezTo>
                    <a:pt x="143364" y="107442"/>
                    <a:pt x="206849" y="120301"/>
                    <a:pt x="224716" y="87630"/>
                  </a:cubicBezTo>
                  <a:cubicBezTo>
                    <a:pt x="215212" y="131731"/>
                    <a:pt x="143269" y="117920"/>
                    <a:pt x="115993" y="104013"/>
                  </a:cubicBezTo>
                  <a:cubicBezTo>
                    <a:pt x="88717" y="90107"/>
                    <a:pt x="65908" y="66866"/>
                    <a:pt x="39962" y="50673"/>
                  </a:cubicBezTo>
                  <a:cubicBezTo>
                    <a:pt x="20955" y="39053"/>
                    <a:pt x="2993" y="33052"/>
                    <a:pt x="142" y="9525"/>
                  </a:cubicBezTo>
                  <a:cubicBezTo>
                    <a:pt x="-117" y="6353"/>
                    <a:pt x="-21" y="3153"/>
                    <a:pt x="4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18"/>
            <p:cNvSpPr/>
            <p:nvPr/>
          </p:nvSpPr>
          <p:spPr>
            <a:xfrm>
              <a:off x="2550431" y="3021675"/>
              <a:ext cx="225586" cy="168802"/>
            </a:xfrm>
            <a:custGeom>
              <a:avLst/>
              <a:gdLst/>
              <a:ahLst/>
              <a:cxnLst/>
              <a:rect l="l" t="t" r="r" b="b"/>
              <a:pathLst>
                <a:path w="225586" h="168802" extrusionOk="0">
                  <a:moveTo>
                    <a:pt x="21626" y="130"/>
                  </a:moveTo>
                  <a:cubicBezTo>
                    <a:pt x="48617" y="22228"/>
                    <a:pt x="96040" y="-1965"/>
                    <a:pt x="97656" y="130"/>
                  </a:cubicBezTo>
                  <a:cubicBezTo>
                    <a:pt x="125867" y="28715"/>
                    <a:pt x="155661" y="55680"/>
                    <a:pt x="186897" y="80902"/>
                  </a:cubicBezTo>
                  <a:cubicBezTo>
                    <a:pt x="203813" y="94237"/>
                    <a:pt x="230139" y="111954"/>
                    <a:pt x="224912" y="137576"/>
                  </a:cubicBezTo>
                  <a:cubicBezTo>
                    <a:pt x="216358" y="183296"/>
                    <a:pt x="143369" y="169199"/>
                    <a:pt x="115808" y="155197"/>
                  </a:cubicBezTo>
                  <a:cubicBezTo>
                    <a:pt x="88247" y="141196"/>
                    <a:pt x="65723" y="118050"/>
                    <a:pt x="39778" y="101857"/>
                  </a:cubicBezTo>
                  <a:cubicBezTo>
                    <a:pt x="20770" y="90237"/>
                    <a:pt x="2903" y="84236"/>
                    <a:pt x="52" y="60709"/>
                  </a:cubicBezTo>
                  <a:cubicBezTo>
                    <a:pt x="-1088" y="46517"/>
                    <a:pt x="16779" y="-441"/>
                    <a:pt x="21626" y="13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18"/>
            <p:cNvSpPr/>
            <p:nvPr/>
          </p:nvSpPr>
          <p:spPr>
            <a:xfrm>
              <a:off x="2551534" y="3076575"/>
              <a:ext cx="224758" cy="117584"/>
            </a:xfrm>
            <a:custGeom>
              <a:avLst/>
              <a:gdLst/>
              <a:ahLst/>
              <a:cxnLst/>
              <a:rect l="l" t="t" r="r" b="b"/>
              <a:pathLst>
                <a:path w="224758" h="117584" extrusionOk="0">
                  <a:moveTo>
                    <a:pt x="375" y="0"/>
                  </a:moveTo>
                  <a:cubicBezTo>
                    <a:pt x="3986" y="22574"/>
                    <a:pt x="22043" y="28575"/>
                    <a:pt x="40481" y="40291"/>
                  </a:cubicBezTo>
                  <a:cubicBezTo>
                    <a:pt x="66996" y="56769"/>
                    <a:pt x="90375" y="80581"/>
                    <a:pt x="117841" y="94583"/>
                  </a:cubicBezTo>
                  <a:cubicBezTo>
                    <a:pt x="143312" y="107442"/>
                    <a:pt x="206892" y="120301"/>
                    <a:pt x="224759" y="87630"/>
                  </a:cubicBezTo>
                  <a:cubicBezTo>
                    <a:pt x="215255" y="131731"/>
                    <a:pt x="143217" y="117920"/>
                    <a:pt x="115941" y="104013"/>
                  </a:cubicBezTo>
                  <a:cubicBezTo>
                    <a:pt x="88665" y="90106"/>
                    <a:pt x="65951" y="66865"/>
                    <a:pt x="39910" y="50673"/>
                  </a:cubicBezTo>
                  <a:cubicBezTo>
                    <a:pt x="21378" y="39053"/>
                    <a:pt x="3036" y="33052"/>
                    <a:pt x="185" y="9525"/>
                  </a:cubicBezTo>
                  <a:cubicBezTo>
                    <a:pt x="-114" y="6353"/>
                    <a:pt x="-50" y="3153"/>
                    <a:pt x="37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8"/>
            <p:cNvSpPr/>
            <p:nvPr/>
          </p:nvSpPr>
          <p:spPr>
            <a:xfrm>
              <a:off x="2330724" y="2010537"/>
              <a:ext cx="387976" cy="1115665"/>
            </a:xfrm>
            <a:custGeom>
              <a:avLst/>
              <a:gdLst/>
              <a:ahLst/>
              <a:cxnLst/>
              <a:rect l="l" t="t" r="r" b="b"/>
              <a:pathLst>
                <a:path w="387976" h="1115665" extrusionOk="0">
                  <a:moveTo>
                    <a:pt x="4689" y="96964"/>
                  </a:moveTo>
                  <a:cubicBezTo>
                    <a:pt x="6019" y="138017"/>
                    <a:pt x="18754" y="316039"/>
                    <a:pt x="24456" y="410623"/>
                  </a:cubicBezTo>
                  <a:cubicBezTo>
                    <a:pt x="30159" y="505206"/>
                    <a:pt x="31489" y="620173"/>
                    <a:pt x="31489" y="620173"/>
                  </a:cubicBezTo>
                  <a:cubicBezTo>
                    <a:pt x="31489" y="620173"/>
                    <a:pt x="15238" y="688943"/>
                    <a:pt x="4689" y="769715"/>
                  </a:cubicBezTo>
                  <a:cubicBezTo>
                    <a:pt x="-5861" y="850487"/>
                    <a:pt x="4689" y="1105472"/>
                    <a:pt x="4689" y="1105472"/>
                  </a:cubicBezTo>
                  <a:cubicBezTo>
                    <a:pt x="25827" y="1119064"/>
                    <a:pt x="52928" y="1119064"/>
                    <a:pt x="74066" y="1105472"/>
                  </a:cubicBezTo>
                  <a:cubicBezTo>
                    <a:pt x="74066" y="1105472"/>
                    <a:pt x="117403" y="901446"/>
                    <a:pt x="137456" y="809530"/>
                  </a:cubicBezTo>
                  <a:cubicBezTo>
                    <a:pt x="157509" y="717614"/>
                    <a:pt x="161026" y="664559"/>
                    <a:pt x="171480" y="607600"/>
                  </a:cubicBezTo>
                  <a:cubicBezTo>
                    <a:pt x="184025" y="538639"/>
                    <a:pt x="211206" y="217075"/>
                    <a:pt x="211206" y="217075"/>
                  </a:cubicBezTo>
                  <a:lnTo>
                    <a:pt x="222040" y="217742"/>
                  </a:lnTo>
                  <a:lnTo>
                    <a:pt x="250551" y="580930"/>
                  </a:lnTo>
                  <a:cubicBezTo>
                    <a:pt x="241642" y="607685"/>
                    <a:pt x="235526" y="635299"/>
                    <a:pt x="232304" y="663321"/>
                  </a:cubicBezTo>
                  <a:cubicBezTo>
                    <a:pt x="224416" y="722471"/>
                    <a:pt x="240573" y="1020127"/>
                    <a:pt x="240573" y="1020127"/>
                  </a:cubicBezTo>
                  <a:cubicBezTo>
                    <a:pt x="264164" y="1033272"/>
                    <a:pt x="293106" y="1032091"/>
                    <a:pt x="315557" y="1017079"/>
                  </a:cubicBezTo>
                  <a:cubicBezTo>
                    <a:pt x="315557" y="1017079"/>
                    <a:pt x="387976" y="622840"/>
                    <a:pt x="387976" y="562832"/>
                  </a:cubicBezTo>
                  <a:cubicBezTo>
                    <a:pt x="387976" y="523208"/>
                    <a:pt x="381229" y="0"/>
                    <a:pt x="3812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18"/>
            <p:cNvSpPr/>
            <p:nvPr/>
          </p:nvSpPr>
          <p:spPr>
            <a:xfrm>
              <a:off x="2382705" y="1314450"/>
              <a:ext cx="248692" cy="242377"/>
            </a:xfrm>
            <a:custGeom>
              <a:avLst/>
              <a:gdLst/>
              <a:ahLst/>
              <a:cxnLst/>
              <a:rect l="l" t="t" r="r" b="b"/>
              <a:pathLst>
                <a:path w="248692" h="242377" extrusionOk="0">
                  <a:moveTo>
                    <a:pt x="50881" y="0"/>
                  </a:moveTo>
                  <a:cubicBezTo>
                    <a:pt x="50881" y="0"/>
                    <a:pt x="55538" y="89440"/>
                    <a:pt x="53542" y="97346"/>
                  </a:cubicBezTo>
                  <a:cubicBezTo>
                    <a:pt x="51546" y="105251"/>
                    <a:pt x="12486" y="131540"/>
                    <a:pt x="1176" y="140970"/>
                  </a:cubicBezTo>
                  <a:cubicBezTo>
                    <a:pt x="-10133" y="150400"/>
                    <a:pt x="62951" y="222599"/>
                    <a:pt x="98400" y="238887"/>
                  </a:cubicBezTo>
                  <a:cubicBezTo>
                    <a:pt x="133849" y="255175"/>
                    <a:pt x="246564" y="212217"/>
                    <a:pt x="248560" y="156782"/>
                  </a:cubicBezTo>
                  <a:cubicBezTo>
                    <a:pt x="250556" y="101346"/>
                    <a:pt x="229552" y="54769"/>
                    <a:pt x="211970" y="52006"/>
                  </a:cubicBezTo>
                  <a:cubicBezTo>
                    <a:pt x="194388" y="49244"/>
                    <a:pt x="50881" y="0"/>
                    <a:pt x="5088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18"/>
            <p:cNvSpPr/>
            <p:nvPr/>
          </p:nvSpPr>
          <p:spPr>
            <a:xfrm>
              <a:off x="2671394" y="1371981"/>
              <a:ext cx="353519" cy="695039"/>
            </a:xfrm>
            <a:custGeom>
              <a:avLst/>
              <a:gdLst/>
              <a:ahLst/>
              <a:cxnLst/>
              <a:rect l="l" t="t" r="r" b="b"/>
              <a:pathLst>
                <a:path w="353519" h="695039" extrusionOk="0">
                  <a:moveTo>
                    <a:pt x="6725" y="108394"/>
                  </a:moveTo>
                  <a:cubicBezTo>
                    <a:pt x="11952" y="68961"/>
                    <a:pt x="-13993" y="31432"/>
                    <a:pt x="11192" y="0"/>
                  </a:cubicBezTo>
                  <a:cubicBezTo>
                    <a:pt x="99292" y="86582"/>
                    <a:pt x="88077" y="315754"/>
                    <a:pt x="108130" y="462344"/>
                  </a:cubicBezTo>
                  <a:cubicBezTo>
                    <a:pt x="173516" y="530924"/>
                    <a:pt x="305049" y="598456"/>
                    <a:pt x="342114" y="614744"/>
                  </a:cubicBezTo>
                  <a:cubicBezTo>
                    <a:pt x="348861" y="617791"/>
                    <a:pt x="354659" y="621030"/>
                    <a:pt x="353328" y="628364"/>
                  </a:cubicBezTo>
                  <a:cubicBezTo>
                    <a:pt x="348006" y="656939"/>
                    <a:pt x="339738" y="667798"/>
                    <a:pt x="322726" y="695039"/>
                  </a:cubicBezTo>
                  <a:cubicBezTo>
                    <a:pt x="235671" y="657415"/>
                    <a:pt x="172946" y="635794"/>
                    <a:pt x="64223" y="532257"/>
                  </a:cubicBezTo>
                  <a:cubicBezTo>
                    <a:pt x="53909" y="521094"/>
                    <a:pt x="44680" y="508978"/>
                    <a:pt x="36662" y="496062"/>
                  </a:cubicBezTo>
                  <a:cubicBezTo>
                    <a:pt x="5584" y="403479"/>
                    <a:pt x="-2209" y="176498"/>
                    <a:pt x="6725" y="1083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8"/>
            <p:cNvSpPr/>
            <p:nvPr/>
          </p:nvSpPr>
          <p:spPr>
            <a:xfrm>
              <a:off x="2315965" y="1348763"/>
              <a:ext cx="403432" cy="814679"/>
            </a:xfrm>
            <a:custGeom>
              <a:avLst/>
              <a:gdLst/>
              <a:ahLst/>
              <a:cxnLst/>
              <a:rect l="l" t="t" r="r" b="b"/>
              <a:pathLst>
                <a:path w="403432" h="814679" extrusionOk="0">
                  <a:moveTo>
                    <a:pt x="107642" y="78462"/>
                  </a:moveTo>
                  <a:cubicBezTo>
                    <a:pt x="107642" y="78462"/>
                    <a:pt x="172458" y="175236"/>
                    <a:pt x="262839" y="184761"/>
                  </a:cubicBezTo>
                  <a:cubicBezTo>
                    <a:pt x="291351" y="156186"/>
                    <a:pt x="293917" y="56364"/>
                    <a:pt x="254476" y="24360"/>
                  </a:cubicBezTo>
                  <a:cubicBezTo>
                    <a:pt x="254476" y="24360"/>
                    <a:pt x="290780" y="-4977"/>
                    <a:pt x="315585" y="738"/>
                  </a:cubicBezTo>
                  <a:cubicBezTo>
                    <a:pt x="342222" y="16921"/>
                    <a:pt x="362057" y="42286"/>
                    <a:pt x="371373" y="72081"/>
                  </a:cubicBezTo>
                  <a:cubicBezTo>
                    <a:pt x="394367" y="138651"/>
                    <a:pt x="405154" y="208831"/>
                    <a:pt x="403210" y="279249"/>
                  </a:cubicBezTo>
                  <a:cubicBezTo>
                    <a:pt x="401690" y="374499"/>
                    <a:pt x="403210" y="664250"/>
                    <a:pt x="403210" y="664250"/>
                  </a:cubicBezTo>
                  <a:cubicBezTo>
                    <a:pt x="403210" y="664250"/>
                    <a:pt x="390570" y="725591"/>
                    <a:pt x="308838" y="771216"/>
                  </a:cubicBezTo>
                  <a:cubicBezTo>
                    <a:pt x="227105" y="816840"/>
                    <a:pt x="166281" y="821317"/>
                    <a:pt x="110874" y="808363"/>
                  </a:cubicBezTo>
                  <a:cubicBezTo>
                    <a:pt x="65065" y="797695"/>
                    <a:pt x="27240" y="781503"/>
                    <a:pt x="11559" y="748260"/>
                  </a:cubicBezTo>
                  <a:cubicBezTo>
                    <a:pt x="15646" y="681585"/>
                    <a:pt x="45298" y="508040"/>
                    <a:pt x="34178" y="424410"/>
                  </a:cubicBezTo>
                  <a:cubicBezTo>
                    <a:pt x="23059" y="340781"/>
                    <a:pt x="5667" y="278202"/>
                    <a:pt x="915" y="210574"/>
                  </a:cubicBezTo>
                  <a:cubicBezTo>
                    <a:pt x="-3837" y="142947"/>
                    <a:pt x="9848" y="143899"/>
                    <a:pt x="43682" y="120182"/>
                  </a:cubicBezTo>
                  <a:cubicBezTo>
                    <a:pt x="63986" y="104770"/>
                    <a:pt x="85361" y="90826"/>
                    <a:pt x="107642" y="7846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8"/>
            <p:cNvSpPr/>
            <p:nvPr/>
          </p:nvSpPr>
          <p:spPr>
            <a:xfrm>
              <a:off x="2373403" y="1062776"/>
              <a:ext cx="268166" cy="327122"/>
            </a:xfrm>
            <a:custGeom>
              <a:avLst/>
              <a:gdLst/>
              <a:ahLst/>
              <a:cxnLst/>
              <a:rect l="l" t="t" r="r" b="b"/>
              <a:pathLst>
                <a:path w="268166" h="327122" extrusionOk="0">
                  <a:moveTo>
                    <a:pt x="262234" y="118324"/>
                  </a:moveTo>
                  <a:lnTo>
                    <a:pt x="262234" y="118324"/>
                  </a:lnTo>
                  <a:cubicBezTo>
                    <a:pt x="251590" y="48886"/>
                    <a:pt x="201695" y="-3787"/>
                    <a:pt x="130227" y="214"/>
                  </a:cubicBezTo>
                  <a:cubicBezTo>
                    <a:pt x="54204" y="4462"/>
                    <a:pt x="-3996" y="69658"/>
                    <a:pt x="215" y="145851"/>
                  </a:cubicBezTo>
                  <a:cubicBezTo>
                    <a:pt x="2583" y="188590"/>
                    <a:pt x="24775" y="227747"/>
                    <a:pt x="60184" y="251674"/>
                  </a:cubicBezTo>
                  <a:cubicBezTo>
                    <a:pt x="62685" y="262208"/>
                    <a:pt x="66417" y="272400"/>
                    <a:pt x="71303" y="282058"/>
                  </a:cubicBezTo>
                  <a:cubicBezTo>
                    <a:pt x="96488" y="311681"/>
                    <a:pt x="172994" y="329683"/>
                    <a:pt x="194852" y="326826"/>
                  </a:cubicBezTo>
                  <a:cubicBezTo>
                    <a:pt x="223364" y="322825"/>
                    <a:pt x="238380" y="311014"/>
                    <a:pt x="251875" y="280153"/>
                  </a:cubicBezTo>
                  <a:cubicBezTo>
                    <a:pt x="275540" y="225385"/>
                    <a:pt x="268127" y="152518"/>
                    <a:pt x="262234" y="1183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8"/>
            <p:cNvSpPr/>
            <p:nvPr/>
          </p:nvSpPr>
          <p:spPr>
            <a:xfrm>
              <a:off x="2348404" y="1033740"/>
              <a:ext cx="282986" cy="280709"/>
            </a:xfrm>
            <a:custGeom>
              <a:avLst/>
              <a:gdLst/>
              <a:ahLst/>
              <a:cxnLst/>
              <a:rect l="l" t="t" r="r" b="b"/>
              <a:pathLst>
                <a:path w="282986" h="280709" extrusionOk="0">
                  <a:moveTo>
                    <a:pt x="85182" y="280709"/>
                  </a:moveTo>
                  <a:lnTo>
                    <a:pt x="85182" y="280709"/>
                  </a:lnTo>
                  <a:lnTo>
                    <a:pt x="91740" y="220130"/>
                  </a:lnTo>
                  <a:cubicBezTo>
                    <a:pt x="91740" y="220130"/>
                    <a:pt x="41940" y="91733"/>
                    <a:pt x="159122" y="116403"/>
                  </a:cubicBezTo>
                  <a:cubicBezTo>
                    <a:pt x="236102" y="132595"/>
                    <a:pt x="255490" y="139644"/>
                    <a:pt x="278964" y="87828"/>
                  </a:cubicBezTo>
                  <a:cubicBezTo>
                    <a:pt x="302439" y="36012"/>
                    <a:pt x="219661" y="-10565"/>
                    <a:pt x="121487" y="2103"/>
                  </a:cubicBezTo>
                  <a:cubicBezTo>
                    <a:pt x="51379" y="9511"/>
                    <a:pt x="-1397" y="69481"/>
                    <a:pt x="28" y="140120"/>
                  </a:cubicBezTo>
                  <a:cubicBezTo>
                    <a:pt x="2594" y="178506"/>
                    <a:pt x="12763" y="255658"/>
                    <a:pt x="85182" y="280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8"/>
            <p:cNvSpPr/>
            <p:nvPr/>
          </p:nvSpPr>
          <p:spPr>
            <a:xfrm>
              <a:off x="2295460" y="1509426"/>
              <a:ext cx="362138" cy="623316"/>
            </a:xfrm>
            <a:custGeom>
              <a:avLst/>
              <a:gdLst/>
              <a:ahLst/>
              <a:cxnLst/>
              <a:rect l="l" t="t" r="r" b="b"/>
              <a:pathLst>
                <a:path w="362138" h="623316" extrusionOk="0">
                  <a:moveTo>
                    <a:pt x="1462" y="9525"/>
                  </a:moveTo>
                  <a:cubicBezTo>
                    <a:pt x="35295" y="0"/>
                    <a:pt x="9540" y="7906"/>
                    <a:pt x="35295" y="0"/>
                  </a:cubicBezTo>
                  <a:cubicBezTo>
                    <a:pt x="123395" y="86678"/>
                    <a:pt x="112466" y="235077"/>
                    <a:pt x="132424" y="381762"/>
                  </a:cubicBezTo>
                  <a:cubicBezTo>
                    <a:pt x="181083" y="462343"/>
                    <a:pt x="361655" y="571595"/>
                    <a:pt x="361655" y="571595"/>
                  </a:cubicBezTo>
                  <a:cubicBezTo>
                    <a:pt x="363936" y="587216"/>
                    <a:pt x="358424" y="591788"/>
                    <a:pt x="338941" y="623316"/>
                  </a:cubicBezTo>
                  <a:cubicBezTo>
                    <a:pt x="251982" y="585692"/>
                    <a:pt x="179088" y="553212"/>
                    <a:pt x="70364" y="449771"/>
                  </a:cubicBezTo>
                  <a:cubicBezTo>
                    <a:pt x="66088" y="445675"/>
                    <a:pt x="59815" y="444627"/>
                    <a:pt x="58009" y="439007"/>
                  </a:cubicBezTo>
                  <a:cubicBezTo>
                    <a:pt x="26932" y="345376"/>
                    <a:pt x="-7567" y="77724"/>
                    <a:pt x="1462" y="952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8"/>
            <p:cNvSpPr/>
            <p:nvPr/>
          </p:nvSpPr>
          <p:spPr>
            <a:xfrm>
              <a:off x="2681160" y="1699641"/>
              <a:ext cx="419212" cy="565118"/>
            </a:xfrm>
            <a:custGeom>
              <a:avLst/>
              <a:gdLst/>
              <a:ahLst/>
              <a:cxnLst/>
              <a:rect l="l" t="t" r="r" b="b"/>
              <a:pathLst>
                <a:path w="419212" h="565118" extrusionOk="0">
                  <a:moveTo>
                    <a:pt x="419212" y="0"/>
                  </a:moveTo>
                  <a:lnTo>
                    <a:pt x="287965" y="449771"/>
                  </a:lnTo>
                  <a:lnTo>
                    <a:pt x="0" y="565118"/>
                  </a:lnTo>
                  <a:lnTo>
                    <a:pt x="105017" y="126968"/>
                  </a:lnTo>
                  <a:lnTo>
                    <a:pt x="419212"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8"/>
            <p:cNvSpPr/>
            <p:nvPr/>
          </p:nvSpPr>
          <p:spPr>
            <a:xfrm>
              <a:off x="2608827" y="2053875"/>
              <a:ext cx="212446" cy="104783"/>
            </a:xfrm>
            <a:custGeom>
              <a:avLst/>
              <a:gdLst/>
              <a:ahLst/>
              <a:cxnLst/>
              <a:rect l="l" t="t" r="r" b="b"/>
              <a:pathLst>
                <a:path w="212446" h="104783" extrusionOk="0">
                  <a:moveTo>
                    <a:pt x="2861" y="30194"/>
                  </a:moveTo>
                  <a:cubicBezTo>
                    <a:pt x="7137" y="14859"/>
                    <a:pt x="18257" y="18669"/>
                    <a:pt x="30707" y="22479"/>
                  </a:cubicBezTo>
                  <a:cubicBezTo>
                    <a:pt x="44209" y="27956"/>
                    <a:pt x="59041" y="29251"/>
                    <a:pt x="73284" y="26194"/>
                  </a:cubicBezTo>
                  <a:cubicBezTo>
                    <a:pt x="85164" y="22479"/>
                    <a:pt x="93717" y="12287"/>
                    <a:pt x="103791" y="5525"/>
                  </a:cubicBezTo>
                  <a:cubicBezTo>
                    <a:pt x="109552" y="2086"/>
                    <a:pt x="116096" y="181"/>
                    <a:pt x="122799" y="0"/>
                  </a:cubicBezTo>
                  <a:cubicBezTo>
                    <a:pt x="122228" y="3905"/>
                    <a:pt x="116241" y="26765"/>
                    <a:pt x="116241" y="26765"/>
                  </a:cubicBezTo>
                  <a:cubicBezTo>
                    <a:pt x="116241" y="26765"/>
                    <a:pt x="179346" y="27432"/>
                    <a:pt x="185809" y="26098"/>
                  </a:cubicBezTo>
                  <a:cubicBezTo>
                    <a:pt x="191634" y="25308"/>
                    <a:pt x="196997" y="29394"/>
                    <a:pt x="197789" y="35233"/>
                  </a:cubicBezTo>
                  <a:cubicBezTo>
                    <a:pt x="198199" y="38252"/>
                    <a:pt x="197297" y="41310"/>
                    <a:pt x="195312" y="43625"/>
                  </a:cubicBezTo>
                  <a:lnTo>
                    <a:pt x="199589" y="42958"/>
                  </a:lnTo>
                  <a:cubicBezTo>
                    <a:pt x="212514" y="40100"/>
                    <a:pt x="218027" y="59912"/>
                    <a:pt x="205006" y="62865"/>
                  </a:cubicBezTo>
                  <a:cubicBezTo>
                    <a:pt x="201585" y="63627"/>
                    <a:pt x="198069" y="64008"/>
                    <a:pt x="194457" y="64484"/>
                  </a:cubicBezTo>
                  <a:cubicBezTo>
                    <a:pt x="202915" y="67723"/>
                    <a:pt x="205006" y="81725"/>
                    <a:pt x="194457" y="83534"/>
                  </a:cubicBezTo>
                  <a:lnTo>
                    <a:pt x="191226" y="84106"/>
                  </a:lnTo>
                  <a:cubicBezTo>
                    <a:pt x="189741" y="84668"/>
                    <a:pt x="188151" y="84896"/>
                    <a:pt x="186569" y="84772"/>
                  </a:cubicBezTo>
                  <a:lnTo>
                    <a:pt x="184573" y="84772"/>
                  </a:lnTo>
                  <a:cubicBezTo>
                    <a:pt x="185790" y="90916"/>
                    <a:pt x="181809" y="96879"/>
                    <a:pt x="175683" y="98098"/>
                  </a:cubicBezTo>
                  <a:cubicBezTo>
                    <a:pt x="175480" y="98136"/>
                    <a:pt x="175275" y="98174"/>
                    <a:pt x="175069" y="98203"/>
                  </a:cubicBezTo>
                  <a:cubicBezTo>
                    <a:pt x="144277" y="102298"/>
                    <a:pt x="99039" y="114586"/>
                    <a:pt x="71098" y="89154"/>
                  </a:cubicBezTo>
                  <a:cubicBezTo>
                    <a:pt x="51763" y="87239"/>
                    <a:pt x="32878" y="82124"/>
                    <a:pt x="15216" y="74009"/>
                  </a:cubicBezTo>
                  <a:cubicBezTo>
                    <a:pt x="-1796" y="65913"/>
                    <a:pt x="-2271" y="48577"/>
                    <a:pt x="2861" y="301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8"/>
            <p:cNvSpPr/>
            <p:nvPr/>
          </p:nvSpPr>
          <p:spPr>
            <a:xfrm>
              <a:off x="2916099" y="1987646"/>
              <a:ext cx="131568" cy="109091"/>
            </a:xfrm>
            <a:custGeom>
              <a:avLst/>
              <a:gdLst/>
              <a:ahLst/>
              <a:cxnLst/>
              <a:rect l="l" t="t" r="r" b="b"/>
              <a:pathLst>
                <a:path w="131568" h="109091" extrusionOk="0">
                  <a:moveTo>
                    <a:pt x="10639" y="59657"/>
                  </a:moveTo>
                  <a:lnTo>
                    <a:pt x="14916" y="59657"/>
                  </a:lnTo>
                  <a:cubicBezTo>
                    <a:pt x="10289" y="56028"/>
                    <a:pt x="9476" y="49322"/>
                    <a:pt x="13102" y="44683"/>
                  </a:cubicBezTo>
                  <a:cubicBezTo>
                    <a:pt x="14995" y="42255"/>
                    <a:pt x="17838" y="40778"/>
                    <a:pt x="20903" y="40607"/>
                  </a:cubicBezTo>
                  <a:cubicBezTo>
                    <a:pt x="27556" y="40607"/>
                    <a:pt x="92467" y="26986"/>
                    <a:pt x="92467" y="26986"/>
                  </a:cubicBezTo>
                  <a:lnTo>
                    <a:pt x="100260" y="221"/>
                  </a:lnTo>
                  <a:cubicBezTo>
                    <a:pt x="100260" y="-1303"/>
                    <a:pt x="111569" y="5555"/>
                    <a:pt x="111950" y="5840"/>
                  </a:cubicBezTo>
                  <a:cubicBezTo>
                    <a:pt x="123082" y="13146"/>
                    <a:pt x="130288" y="25138"/>
                    <a:pt x="131527" y="38416"/>
                  </a:cubicBezTo>
                  <a:cubicBezTo>
                    <a:pt x="132163" y="57028"/>
                    <a:pt x="125315" y="75116"/>
                    <a:pt x="112520" y="88613"/>
                  </a:cubicBezTo>
                  <a:cubicBezTo>
                    <a:pt x="100854" y="100414"/>
                    <a:pt x="85087" y="107244"/>
                    <a:pt x="68517" y="107663"/>
                  </a:cubicBezTo>
                  <a:cubicBezTo>
                    <a:pt x="60629" y="108139"/>
                    <a:pt x="53026" y="108520"/>
                    <a:pt x="46279" y="109092"/>
                  </a:cubicBezTo>
                  <a:cubicBezTo>
                    <a:pt x="40033" y="109092"/>
                    <a:pt x="34969" y="104015"/>
                    <a:pt x="34969" y="97757"/>
                  </a:cubicBezTo>
                  <a:cubicBezTo>
                    <a:pt x="34969" y="97728"/>
                    <a:pt x="34969" y="97690"/>
                    <a:pt x="34969" y="97661"/>
                  </a:cubicBezTo>
                  <a:lnTo>
                    <a:pt x="32973" y="97661"/>
                  </a:lnTo>
                  <a:cubicBezTo>
                    <a:pt x="31442" y="98023"/>
                    <a:pt x="29847" y="98023"/>
                    <a:pt x="28316" y="97661"/>
                  </a:cubicBezTo>
                  <a:lnTo>
                    <a:pt x="24990" y="97661"/>
                  </a:lnTo>
                  <a:cubicBezTo>
                    <a:pt x="13966" y="97661"/>
                    <a:pt x="13110" y="83946"/>
                    <a:pt x="20618" y="78611"/>
                  </a:cubicBezTo>
                  <a:cubicBezTo>
                    <a:pt x="17102" y="78611"/>
                    <a:pt x="13490" y="79278"/>
                    <a:pt x="9974" y="79278"/>
                  </a:cubicBezTo>
                  <a:cubicBezTo>
                    <a:pt x="-3806" y="80135"/>
                    <a:pt x="-3046" y="59561"/>
                    <a:pt x="10639" y="5965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8"/>
            <p:cNvSpPr/>
            <p:nvPr/>
          </p:nvSpPr>
          <p:spPr>
            <a:xfrm>
              <a:off x="2631550" y="1349025"/>
              <a:ext cx="130391" cy="190023"/>
            </a:xfrm>
            <a:custGeom>
              <a:avLst/>
              <a:gdLst/>
              <a:ahLst/>
              <a:cxnLst/>
              <a:rect l="l" t="t" r="r" b="b"/>
              <a:pathLst>
                <a:path w="130391" h="190023" extrusionOk="0">
                  <a:moveTo>
                    <a:pt x="83348" y="190024"/>
                  </a:moveTo>
                  <a:cubicBezTo>
                    <a:pt x="83348" y="190024"/>
                    <a:pt x="116611" y="188309"/>
                    <a:pt x="130392" y="168878"/>
                  </a:cubicBezTo>
                  <a:cubicBezTo>
                    <a:pt x="127826" y="135636"/>
                    <a:pt x="85344" y="9430"/>
                    <a:pt x="0" y="0"/>
                  </a:cubicBezTo>
                  <a:cubicBezTo>
                    <a:pt x="23264" y="16335"/>
                    <a:pt x="41713" y="38643"/>
                    <a:pt x="53411" y="64580"/>
                  </a:cubicBezTo>
                  <a:cubicBezTo>
                    <a:pt x="68902" y="102584"/>
                    <a:pt x="83348" y="190024"/>
                    <a:pt x="83348" y="1900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18"/>
            <p:cNvSpPr/>
            <p:nvPr/>
          </p:nvSpPr>
          <p:spPr>
            <a:xfrm>
              <a:off x="2269458" y="1478036"/>
              <a:ext cx="157611" cy="236452"/>
            </a:xfrm>
            <a:custGeom>
              <a:avLst/>
              <a:gdLst/>
              <a:ahLst/>
              <a:cxnLst/>
              <a:rect l="l" t="t" r="r" b="b"/>
              <a:pathLst>
                <a:path w="157611" h="236452" extrusionOk="0">
                  <a:moveTo>
                    <a:pt x="12067" y="227795"/>
                  </a:moveTo>
                  <a:cubicBezTo>
                    <a:pt x="12067" y="227795"/>
                    <a:pt x="97031" y="257132"/>
                    <a:pt x="156905" y="207793"/>
                  </a:cubicBezTo>
                  <a:cubicBezTo>
                    <a:pt x="163463" y="196458"/>
                    <a:pt x="122216" y="51583"/>
                    <a:pt x="122216" y="51583"/>
                  </a:cubicBezTo>
                  <a:cubicBezTo>
                    <a:pt x="122216" y="51583"/>
                    <a:pt x="86577" y="-22522"/>
                    <a:pt x="30790" y="6911"/>
                  </a:cubicBezTo>
                  <a:cubicBezTo>
                    <a:pt x="-24997" y="36343"/>
                    <a:pt x="12067" y="227795"/>
                    <a:pt x="12067" y="22779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2" name="Google Shape;762;p18"/>
            <p:cNvSpPr/>
            <p:nvPr/>
          </p:nvSpPr>
          <p:spPr>
            <a:xfrm>
              <a:off x="3098756" y="3983831"/>
              <a:ext cx="98079" cy="56769"/>
            </a:xfrm>
            <a:custGeom>
              <a:avLst/>
              <a:gdLst/>
              <a:ahLst/>
              <a:cxnLst/>
              <a:rect l="l" t="t" r="r" b="b"/>
              <a:pathLst>
                <a:path w="98079" h="56769" extrusionOk="0">
                  <a:moveTo>
                    <a:pt x="98079" y="28385"/>
                  </a:moveTo>
                  <a:cubicBezTo>
                    <a:pt x="98079" y="44061"/>
                    <a:pt x="76123" y="56769"/>
                    <a:pt x="49040" y="56769"/>
                  </a:cubicBezTo>
                  <a:cubicBezTo>
                    <a:pt x="21956" y="56769"/>
                    <a:pt x="0" y="44061"/>
                    <a:pt x="0" y="28385"/>
                  </a:cubicBezTo>
                  <a:cubicBezTo>
                    <a:pt x="0" y="12708"/>
                    <a:pt x="21956" y="0"/>
                    <a:pt x="49040" y="0"/>
                  </a:cubicBezTo>
                  <a:cubicBezTo>
                    <a:pt x="76123" y="0"/>
                    <a:pt x="98079" y="12708"/>
                    <a:pt x="98079" y="2838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3" name="Google Shape;763;p18"/>
            <p:cNvSpPr/>
            <p:nvPr/>
          </p:nvSpPr>
          <p:spPr>
            <a:xfrm>
              <a:off x="4017202" y="4508754"/>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18"/>
            <p:cNvSpPr/>
            <p:nvPr/>
          </p:nvSpPr>
          <p:spPr>
            <a:xfrm>
              <a:off x="5609182" y="3535680"/>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5" name="Google Shape;765;p18"/>
            <p:cNvSpPr/>
            <p:nvPr/>
          </p:nvSpPr>
          <p:spPr>
            <a:xfrm>
              <a:off x="3115863" y="3050952"/>
              <a:ext cx="67191" cy="975240"/>
            </a:xfrm>
            <a:custGeom>
              <a:avLst/>
              <a:gdLst/>
              <a:ahLst/>
              <a:cxnLst/>
              <a:rect l="l" t="t" r="r" b="b"/>
              <a:pathLst>
                <a:path w="67191" h="975240" extrusionOk="0">
                  <a:moveTo>
                    <a:pt x="0" y="0"/>
                  </a:moveTo>
                  <a:lnTo>
                    <a:pt x="0" y="955548"/>
                  </a:lnTo>
                  <a:cubicBezTo>
                    <a:pt x="447" y="961558"/>
                    <a:pt x="4068" y="966864"/>
                    <a:pt x="9504" y="969455"/>
                  </a:cubicBezTo>
                  <a:cubicBezTo>
                    <a:pt x="24643" y="977170"/>
                    <a:pt x="42549" y="977170"/>
                    <a:pt x="57688" y="969455"/>
                  </a:cubicBezTo>
                  <a:cubicBezTo>
                    <a:pt x="63105" y="966854"/>
                    <a:pt x="66726" y="961549"/>
                    <a:pt x="67192" y="955548"/>
                  </a:cubicBezTo>
                  <a:lnTo>
                    <a:pt x="67192" y="955548"/>
                  </a:lnTo>
                  <a:lnTo>
                    <a:pt x="67192"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18"/>
            <p:cNvSpPr/>
            <p:nvPr/>
          </p:nvSpPr>
          <p:spPr>
            <a:xfrm>
              <a:off x="4036495" y="3422808"/>
              <a:ext cx="59588" cy="1128783"/>
            </a:xfrm>
            <a:custGeom>
              <a:avLst/>
              <a:gdLst/>
              <a:ahLst/>
              <a:cxnLst/>
              <a:rect l="l" t="t" r="r" b="b"/>
              <a:pathLst>
                <a:path w="59588" h="1128783" extrusionOk="0">
                  <a:moveTo>
                    <a:pt x="0" y="0"/>
                  </a:moveTo>
                  <a:lnTo>
                    <a:pt x="0" y="1108996"/>
                  </a:lnTo>
                  <a:cubicBezTo>
                    <a:pt x="333" y="1114835"/>
                    <a:pt x="3583" y="1120102"/>
                    <a:pt x="8648" y="1122998"/>
                  </a:cubicBezTo>
                  <a:cubicBezTo>
                    <a:pt x="21659" y="1130713"/>
                    <a:pt x="37834" y="1130713"/>
                    <a:pt x="50845" y="1122998"/>
                  </a:cubicBezTo>
                  <a:cubicBezTo>
                    <a:pt x="55930" y="1120111"/>
                    <a:pt x="59218" y="1114844"/>
                    <a:pt x="59589" y="1108996"/>
                  </a:cubicBezTo>
                  <a:lnTo>
                    <a:pt x="59589" y="1108996"/>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18"/>
            <p:cNvSpPr/>
            <p:nvPr/>
          </p:nvSpPr>
          <p:spPr>
            <a:xfrm>
              <a:off x="5628379" y="2652522"/>
              <a:ext cx="59588" cy="923996"/>
            </a:xfrm>
            <a:custGeom>
              <a:avLst/>
              <a:gdLst/>
              <a:ahLst/>
              <a:cxnLst/>
              <a:rect l="l" t="t" r="r" b="b"/>
              <a:pathLst>
                <a:path w="59588" h="923996" extrusionOk="0">
                  <a:moveTo>
                    <a:pt x="0" y="0"/>
                  </a:moveTo>
                  <a:lnTo>
                    <a:pt x="0" y="904304"/>
                  </a:lnTo>
                  <a:cubicBezTo>
                    <a:pt x="342" y="910133"/>
                    <a:pt x="3649" y="915381"/>
                    <a:pt x="8744" y="918210"/>
                  </a:cubicBezTo>
                  <a:cubicBezTo>
                    <a:pt x="21716" y="925925"/>
                    <a:pt x="37873" y="925925"/>
                    <a:pt x="50845" y="918210"/>
                  </a:cubicBezTo>
                  <a:cubicBezTo>
                    <a:pt x="55939" y="915381"/>
                    <a:pt x="59247" y="910133"/>
                    <a:pt x="59589" y="904304"/>
                  </a:cubicBezTo>
                  <a:lnTo>
                    <a:pt x="59589" y="904304"/>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8"/>
            <p:cNvSpPr/>
            <p:nvPr/>
          </p:nvSpPr>
          <p:spPr>
            <a:xfrm>
              <a:off x="3056370" y="3054762"/>
              <a:ext cx="1009872" cy="652653"/>
            </a:xfrm>
            <a:custGeom>
              <a:avLst/>
              <a:gdLst/>
              <a:ahLst/>
              <a:cxnLst/>
              <a:rect l="l" t="t" r="r" b="b"/>
              <a:pathLst>
                <a:path w="1009872" h="652653" extrusionOk="0">
                  <a:moveTo>
                    <a:pt x="1009872" y="652653"/>
                  </a:moveTo>
                  <a:lnTo>
                    <a:pt x="0" y="68294"/>
                  </a:lnTo>
                  <a:lnTo>
                    <a:pt x="0" y="0"/>
                  </a:lnTo>
                  <a:lnTo>
                    <a:pt x="1009872" y="584454"/>
                  </a:lnTo>
                  <a:lnTo>
                    <a:pt x="1009872" y="6526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8"/>
            <p:cNvSpPr/>
            <p:nvPr/>
          </p:nvSpPr>
          <p:spPr>
            <a:xfrm>
              <a:off x="3056084" y="2071592"/>
              <a:ext cx="2712855" cy="1569720"/>
            </a:xfrm>
            <a:custGeom>
              <a:avLst/>
              <a:gdLst/>
              <a:ahLst/>
              <a:cxnLst/>
              <a:rect l="l" t="t" r="r" b="b"/>
              <a:pathLst>
                <a:path w="2712855" h="1569720" extrusionOk="0">
                  <a:moveTo>
                    <a:pt x="2712856" y="584359"/>
                  </a:moveTo>
                  <a:lnTo>
                    <a:pt x="1009967" y="1569720"/>
                  </a:lnTo>
                  <a:lnTo>
                    <a:pt x="0" y="985361"/>
                  </a:lnTo>
                  <a:lnTo>
                    <a:pt x="1702889" y="0"/>
                  </a:lnTo>
                  <a:lnTo>
                    <a:pt x="2712856" y="58435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8"/>
            <p:cNvSpPr/>
            <p:nvPr/>
          </p:nvSpPr>
          <p:spPr>
            <a:xfrm>
              <a:off x="4066242" y="2653855"/>
              <a:ext cx="1702888" cy="1053560"/>
            </a:xfrm>
            <a:custGeom>
              <a:avLst/>
              <a:gdLst/>
              <a:ahLst/>
              <a:cxnLst/>
              <a:rect l="l" t="t" r="r" b="b"/>
              <a:pathLst>
                <a:path w="1702888" h="1053560" extrusionOk="0">
                  <a:moveTo>
                    <a:pt x="1702888" y="68199"/>
                  </a:moveTo>
                  <a:lnTo>
                    <a:pt x="0" y="1053560"/>
                  </a:lnTo>
                  <a:lnTo>
                    <a:pt x="0" y="985361"/>
                  </a:lnTo>
                  <a:lnTo>
                    <a:pt x="1702888" y="0"/>
                  </a:lnTo>
                  <a:lnTo>
                    <a:pt x="1702888" y="6819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8"/>
            <p:cNvSpPr/>
            <p:nvPr/>
          </p:nvSpPr>
          <p:spPr>
            <a:xfrm>
              <a:off x="4763535" y="2360390"/>
              <a:ext cx="519572" cy="326898"/>
            </a:xfrm>
            <a:custGeom>
              <a:avLst/>
              <a:gdLst/>
              <a:ahLst/>
              <a:cxnLst/>
              <a:rect l="l" t="t" r="r" b="b"/>
              <a:pathLst>
                <a:path w="519572" h="326898" extrusionOk="0">
                  <a:moveTo>
                    <a:pt x="519572" y="98965"/>
                  </a:moveTo>
                  <a:lnTo>
                    <a:pt x="248049" y="326898"/>
                  </a:lnTo>
                  <a:lnTo>
                    <a:pt x="0" y="227933"/>
                  </a:lnTo>
                  <a:lnTo>
                    <a:pt x="271523" y="0"/>
                  </a:lnTo>
                  <a:lnTo>
                    <a:pt x="519572" y="98965"/>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8"/>
            <p:cNvSpPr/>
            <p:nvPr/>
          </p:nvSpPr>
          <p:spPr>
            <a:xfrm>
              <a:off x="4668877" y="2346674"/>
              <a:ext cx="551219" cy="318992"/>
            </a:xfrm>
            <a:custGeom>
              <a:avLst/>
              <a:gdLst/>
              <a:ahLst/>
              <a:cxnLst/>
              <a:rect l="l" t="t" r="r" b="b"/>
              <a:pathLst>
                <a:path w="551219" h="318992" extrusionOk="0">
                  <a:moveTo>
                    <a:pt x="551220" y="123254"/>
                  </a:moveTo>
                  <a:lnTo>
                    <a:pt x="212980" y="318992"/>
                  </a:lnTo>
                  <a:lnTo>
                    <a:pt x="0" y="195739"/>
                  </a:lnTo>
                  <a:lnTo>
                    <a:pt x="338240" y="0"/>
                  </a:lnTo>
                  <a:lnTo>
                    <a:pt x="551220" y="123254"/>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8"/>
            <p:cNvSpPr/>
            <p:nvPr/>
          </p:nvSpPr>
          <p:spPr>
            <a:xfrm>
              <a:off x="4743291" y="2531554"/>
              <a:ext cx="161184" cy="93249"/>
            </a:xfrm>
            <a:custGeom>
              <a:avLst/>
              <a:gdLst/>
              <a:ahLst/>
              <a:cxnLst/>
              <a:rect l="l" t="t" r="r" b="b"/>
              <a:pathLst>
                <a:path w="161184" h="93249" extrusionOk="0">
                  <a:moveTo>
                    <a:pt x="161184" y="81248"/>
                  </a:moveTo>
                  <a:lnTo>
                    <a:pt x="140466" y="93250"/>
                  </a:lnTo>
                  <a:lnTo>
                    <a:pt x="0" y="12001"/>
                  </a:lnTo>
                  <a:lnTo>
                    <a:pt x="20718" y="0"/>
                  </a:lnTo>
                  <a:lnTo>
                    <a:pt x="161184"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18"/>
            <p:cNvSpPr/>
            <p:nvPr/>
          </p:nvSpPr>
          <p:spPr>
            <a:xfrm>
              <a:off x="4789955" y="2504598"/>
              <a:ext cx="161089" cy="93249"/>
            </a:xfrm>
            <a:custGeom>
              <a:avLst/>
              <a:gdLst/>
              <a:ahLst/>
              <a:cxnLst/>
              <a:rect l="l" t="t" r="r" b="b"/>
              <a:pathLst>
                <a:path w="161089" h="93249" extrusionOk="0">
                  <a:moveTo>
                    <a:pt x="161089" y="81248"/>
                  </a:moveTo>
                  <a:lnTo>
                    <a:pt x="140371" y="93250"/>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18"/>
            <p:cNvSpPr/>
            <p:nvPr/>
          </p:nvSpPr>
          <p:spPr>
            <a:xfrm>
              <a:off x="4834813" y="2478690"/>
              <a:ext cx="161089" cy="93154"/>
            </a:xfrm>
            <a:custGeom>
              <a:avLst/>
              <a:gdLst/>
              <a:ahLst/>
              <a:cxnLst/>
              <a:rect l="l" t="t" r="r" b="b"/>
              <a:pathLst>
                <a:path w="161089" h="93154" extrusionOk="0">
                  <a:moveTo>
                    <a:pt x="161089" y="81248"/>
                  </a:moveTo>
                  <a:lnTo>
                    <a:pt x="140371" y="93154"/>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18"/>
            <p:cNvSpPr/>
            <p:nvPr/>
          </p:nvSpPr>
          <p:spPr>
            <a:xfrm>
              <a:off x="4998753" y="2451734"/>
              <a:ext cx="102450" cy="59245"/>
            </a:xfrm>
            <a:custGeom>
              <a:avLst/>
              <a:gdLst/>
              <a:ahLst/>
              <a:cxnLst/>
              <a:rect l="l" t="t" r="r" b="b"/>
              <a:pathLst>
                <a:path w="102450" h="59245" extrusionOk="0">
                  <a:moveTo>
                    <a:pt x="102451" y="47244"/>
                  </a:moveTo>
                  <a:lnTo>
                    <a:pt x="81733" y="59246"/>
                  </a:lnTo>
                  <a:lnTo>
                    <a:pt x="0" y="12002"/>
                  </a:lnTo>
                  <a:lnTo>
                    <a:pt x="20718" y="0"/>
                  </a:lnTo>
                  <a:lnTo>
                    <a:pt x="102451" y="4724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8"/>
            <p:cNvSpPr/>
            <p:nvPr/>
          </p:nvSpPr>
          <p:spPr>
            <a:xfrm>
              <a:off x="5043611" y="2425731"/>
              <a:ext cx="102450" cy="59245"/>
            </a:xfrm>
            <a:custGeom>
              <a:avLst/>
              <a:gdLst/>
              <a:ahLst/>
              <a:cxnLst/>
              <a:rect l="l" t="t" r="r" b="b"/>
              <a:pathLst>
                <a:path w="102450" h="59245" extrusionOk="0">
                  <a:moveTo>
                    <a:pt x="102451" y="47339"/>
                  </a:moveTo>
                  <a:lnTo>
                    <a:pt x="81733" y="59246"/>
                  </a:lnTo>
                  <a:lnTo>
                    <a:pt x="0" y="12001"/>
                  </a:lnTo>
                  <a:lnTo>
                    <a:pt x="20718" y="0"/>
                  </a:lnTo>
                  <a:lnTo>
                    <a:pt x="102451" y="473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18"/>
            <p:cNvSpPr/>
            <p:nvPr/>
          </p:nvSpPr>
          <p:spPr>
            <a:xfrm>
              <a:off x="4912649" y="2469832"/>
              <a:ext cx="307447" cy="180974"/>
            </a:xfrm>
            <a:custGeom>
              <a:avLst/>
              <a:gdLst/>
              <a:ahLst/>
              <a:cxnLst/>
              <a:rect l="l" t="t" r="r" b="b"/>
              <a:pathLst>
                <a:path w="307447" h="180974" extrusionOk="0">
                  <a:moveTo>
                    <a:pt x="7508" y="180975"/>
                  </a:moveTo>
                  <a:cubicBezTo>
                    <a:pt x="13115" y="178594"/>
                    <a:pt x="307448" y="0"/>
                    <a:pt x="307448" y="0"/>
                  </a:cubicBezTo>
                  <a:lnTo>
                    <a:pt x="0" y="178117"/>
                  </a:lnTo>
                  <a:close/>
                </a:path>
              </a:pathLst>
            </a:custGeom>
            <a:solidFill>
              <a:srgbClr val="D6D6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18"/>
            <p:cNvSpPr/>
            <p:nvPr/>
          </p:nvSpPr>
          <p:spPr>
            <a:xfrm>
              <a:off x="4894497" y="2841212"/>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18"/>
            <p:cNvSpPr/>
            <p:nvPr/>
          </p:nvSpPr>
          <p:spPr>
            <a:xfrm>
              <a:off x="4901418" y="2763964"/>
              <a:ext cx="147800" cy="156591"/>
            </a:xfrm>
            <a:custGeom>
              <a:avLst/>
              <a:gdLst/>
              <a:ahLst/>
              <a:cxnLst/>
              <a:rect l="l" t="t" r="r" b="b"/>
              <a:pathLst>
                <a:path w="147800" h="156591" extrusionOk="0">
                  <a:moveTo>
                    <a:pt x="147801" y="113824"/>
                  </a:moveTo>
                  <a:lnTo>
                    <a:pt x="147801" y="0"/>
                  </a:lnTo>
                  <a:lnTo>
                    <a:pt x="587" y="3715"/>
                  </a:lnTo>
                  <a:lnTo>
                    <a:pt x="587" y="108490"/>
                  </a:lnTo>
                  <a:cubicBezTo>
                    <a:pt x="-2169" y="121063"/>
                    <a:pt x="4769" y="134303"/>
                    <a:pt x="21590" y="144018"/>
                  </a:cubicBezTo>
                  <a:cubicBezTo>
                    <a:pt x="54436" y="160782"/>
                    <a:pt x="93287" y="160782"/>
                    <a:pt x="126132" y="144018"/>
                  </a:cubicBezTo>
                  <a:cubicBezTo>
                    <a:pt x="138288" y="138646"/>
                    <a:pt x="146584" y="127083"/>
                    <a:pt x="147801" y="113824"/>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18"/>
            <p:cNvSpPr/>
            <p:nvPr/>
          </p:nvSpPr>
          <p:spPr>
            <a:xfrm>
              <a:off x="4901720" y="2721292"/>
              <a:ext cx="147498" cy="85344"/>
            </a:xfrm>
            <a:custGeom>
              <a:avLst/>
              <a:gdLst/>
              <a:ahLst/>
              <a:cxnLst/>
              <a:rect l="l" t="t" r="r" b="b"/>
              <a:pathLst>
                <a:path w="147498" h="85344" extrusionOk="0">
                  <a:moveTo>
                    <a:pt x="147499" y="42672"/>
                  </a:moveTo>
                  <a:cubicBezTo>
                    <a:pt x="147499" y="66239"/>
                    <a:pt x="114480" y="85344"/>
                    <a:pt x="73749" y="85344"/>
                  </a:cubicBezTo>
                  <a:cubicBezTo>
                    <a:pt x="33018" y="85344"/>
                    <a:pt x="0" y="66239"/>
                    <a:pt x="0" y="42672"/>
                  </a:cubicBezTo>
                  <a:cubicBezTo>
                    <a:pt x="0" y="19105"/>
                    <a:pt x="33018" y="0"/>
                    <a:pt x="73749" y="0"/>
                  </a:cubicBezTo>
                  <a:cubicBezTo>
                    <a:pt x="114480" y="0"/>
                    <a:pt x="147499" y="19105"/>
                    <a:pt x="147499" y="42672"/>
                  </a:cubicBezTo>
                  <a:close/>
                </a:path>
              </a:pathLst>
            </a:custGeom>
            <a:solidFill>
              <a:srgbClr val="BCD6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8"/>
            <p:cNvSpPr/>
            <p:nvPr/>
          </p:nvSpPr>
          <p:spPr>
            <a:xfrm>
              <a:off x="4913314" y="2732891"/>
              <a:ext cx="124214" cy="61955"/>
            </a:xfrm>
            <a:custGeom>
              <a:avLst/>
              <a:gdLst/>
              <a:ahLst/>
              <a:cxnLst/>
              <a:rect l="l" t="t" r="r" b="b"/>
              <a:pathLst>
                <a:path w="124214" h="61955" extrusionOk="0">
                  <a:moveTo>
                    <a:pt x="124215" y="31073"/>
                  </a:moveTo>
                  <a:cubicBezTo>
                    <a:pt x="124215" y="38026"/>
                    <a:pt x="118512" y="45360"/>
                    <a:pt x="108438" y="51075"/>
                  </a:cubicBezTo>
                  <a:cubicBezTo>
                    <a:pt x="95636" y="57924"/>
                    <a:pt x="81410" y="61639"/>
                    <a:pt x="66907" y="61934"/>
                  </a:cubicBezTo>
                  <a:lnTo>
                    <a:pt x="62060" y="61934"/>
                  </a:lnTo>
                  <a:cubicBezTo>
                    <a:pt x="45951" y="62277"/>
                    <a:pt x="30032" y="58505"/>
                    <a:pt x="15776" y="50980"/>
                  </a:cubicBezTo>
                  <a:cubicBezTo>
                    <a:pt x="5797" y="45265"/>
                    <a:pt x="0" y="37931"/>
                    <a:pt x="0" y="30978"/>
                  </a:cubicBezTo>
                  <a:cubicBezTo>
                    <a:pt x="0" y="24024"/>
                    <a:pt x="5797" y="16785"/>
                    <a:pt x="15776" y="10975"/>
                  </a:cubicBezTo>
                  <a:cubicBezTo>
                    <a:pt x="30032" y="3450"/>
                    <a:pt x="45951" y="-322"/>
                    <a:pt x="62060" y="21"/>
                  </a:cubicBezTo>
                  <a:lnTo>
                    <a:pt x="66812" y="21"/>
                  </a:lnTo>
                  <a:cubicBezTo>
                    <a:pt x="81314" y="317"/>
                    <a:pt x="95542" y="4031"/>
                    <a:pt x="108343" y="10880"/>
                  </a:cubicBezTo>
                  <a:cubicBezTo>
                    <a:pt x="118512" y="16881"/>
                    <a:pt x="124215" y="24120"/>
                    <a:pt x="124215" y="31073"/>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8"/>
            <p:cNvSpPr/>
            <p:nvPr/>
          </p:nvSpPr>
          <p:spPr>
            <a:xfrm>
              <a:off x="4922818" y="2733153"/>
              <a:ext cx="114710" cy="61622"/>
            </a:xfrm>
            <a:custGeom>
              <a:avLst/>
              <a:gdLst/>
              <a:ahLst/>
              <a:cxnLst/>
              <a:rect l="l" t="t" r="r" b="b"/>
              <a:pathLst>
                <a:path w="114710" h="61622" extrusionOk="0">
                  <a:moveTo>
                    <a:pt x="114711" y="30811"/>
                  </a:moveTo>
                  <a:cubicBezTo>
                    <a:pt x="114711" y="37764"/>
                    <a:pt x="109008" y="45099"/>
                    <a:pt x="98934" y="50814"/>
                  </a:cubicBezTo>
                  <a:cubicBezTo>
                    <a:pt x="73084" y="65225"/>
                    <a:pt x="41627" y="65225"/>
                    <a:pt x="15776" y="50814"/>
                  </a:cubicBezTo>
                  <a:cubicBezTo>
                    <a:pt x="5797" y="45099"/>
                    <a:pt x="0" y="37764"/>
                    <a:pt x="0" y="30811"/>
                  </a:cubicBezTo>
                  <a:cubicBezTo>
                    <a:pt x="0" y="23858"/>
                    <a:pt x="5797" y="16619"/>
                    <a:pt x="15776" y="10808"/>
                  </a:cubicBezTo>
                  <a:cubicBezTo>
                    <a:pt x="41627" y="-3603"/>
                    <a:pt x="73084" y="-3603"/>
                    <a:pt x="98934" y="10808"/>
                  </a:cubicBezTo>
                  <a:cubicBezTo>
                    <a:pt x="109008" y="16619"/>
                    <a:pt x="114711" y="23858"/>
                    <a:pt x="114711" y="30811"/>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8"/>
            <p:cNvSpPr/>
            <p:nvPr/>
          </p:nvSpPr>
          <p:spPr>
            <a:xfrm>
              <a:off x="5015195" y="2807589"/>
              <a:ext cx="42215" cy="98678"/>
            </a:xfrm>
            <a:custGeom>
              <a:avLst/>
              <a:gdLst/>
              <a:ahLst/>
              <a:cxnLst/>
              <a:rect l="l" t="t" r="r" b="b"/>
              <a:pathLst>
                <a:path w="42215" h="98678" extrusionOk="0">
                  <a:moveTo>
                    <a:pt x="23284" y="9049"/>
                  </a:moveTo>
                  <a:lnTo>
                    <a:pt x="7603" y="0"/>
                  </a:lnTo>
                  <a:lnTo>
                    <a:pt x="0" y="4477"/>
                  </a:lnTo>
                  <a:lnTo>
                    <a:pt x="7603" y="8858"/>
                  </a:lnTo>
                  <a:lnTo>
                    <a:pt x="7603" y="11716"/>
                  </a:lnTo>
                  <a:lnTo>
                    <a:pt x="22239" y="20193"/>
                  </a:lnTo>
                  <a:lnTo>
                    <a:pt x="22239" y="22955"/>
                  </a:lnTo>
                  <a:cubicBezTo>
                    <a:pt x="25765" y="28004"/>
                    <a:pt x="28939" y="33290"/>
                    <a:pt x="31743" y="38767"/>
                  </a:cubicBezTo>
                  <a:lnTo>
                    <a:pt x="32313" y="38290"/>
                  </a:lnTo>
                  <a:lnTo>
                    <a:pt x="32313" y="74962"/>
                  </a:lnTo>
                  <a:cubicBezTo>
                    <a:pt x="32313" y="84487"/>
                    <a:pt x="26706" y="81343"/>
                    <a:pt x="24235" y="79915"/>
                  </a:cubicBezTo>
                  <a:lnTo>
                    <a:pt x="7793" y="70390"/>
                  </a:lnTo>
                  <a:lnTo>
                    <a:pt x="190" y="74866"/>
                  </a:lnTo>
                  <a:lnTo>
                    <a:pt x="7793" y="79248"/>
                  </a:lnTo>
                  <a:lnTo>
                    <a:pt x="7793" y="82105"/>
                  </a:lnTo>
                  <a:lnTo>
                    <a:pt x="24235" y="91630"/>
                  </a:lnTo>
                  <a:cubicBezTo>
                    <a:pt x="25945" y="92630"/>
                    <a:pt x="27760" y="93431"/>
                    <a:pt x="29652" y="94012"/>
                  </a:cubicBezTo>
                  <a:lnTo>
                    <a:pt x="28606" y="98679"/>
                  </a:lnTo>
                  <a:lnTo>
                    <a:pt x="37160" y="93821"/>
                  </a:lnTo>
                  <a:lnTo>
                    <a:pt x="37160" y="93821"/>
                  </a:lnTo>
                  <a:cubicBezTo>
                    <a:pt x="40847" y="90678"/>
                    <a:pt x="42710" y="85877"/>
                    <a:pt x="42102" y="81058"/>
                  </a:cubicBezTo>
                  <a:lnTo>
                    <a:pt x="42102" y="42958"/>
                  </a:lnTo>
                  <a:cubicBezTo>
                    <a:pt x="41370" y="29356"/>
                    <a:pt x="34423" y="16850"/>
                    <a:pt x="23284" y="9049"/>
                  </a:cubicBezTo>
                  <a:close/>
                </a:path>
              </a:pathLst>
            </a:custGeom>
            <a:solidFill>
              <a:srgbClr val="8DA01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8"/>
            <p:cNvSpPr/>
            <p:nvPr/>
          </p:nvSpPr>
          <p:spPr>
            <a:xfrm>
              <a:off x="5015195" y="2812256"/>
              <a:ext cx="34783" cy="94465"/>
            </a:xfrm>
            <a:custGeom>
              <a:avLst/>
              <a:gdLst/>
              <a:ahLst/>
              <a:cxnLst/>
              <a:rect l="l" t="t" r="r" b="b"/>
              <a:pathLst>
                <a:path w="34783" h="94465" extrusionOk="0">
                  <a:moveTo>
                    <a:pt x="16442" y="91440"/>
                  </a:moveTo>
                  <a:lnTo>
                    <a:pt x="0" y="81915"/>
                  </a:lnTo>
                  <a:lnTo>
                    <a:pt x="0" y="70199"/>
                  </a:lnTo>
                  <a:lnTo>
                    <a:pt x="16442" y="79724"/>
                  </a:lnTo>
                  <a:cubicBezTo>
                    <a:pt x="18818" y="81058"/>
                    <a:pt x="24520" y="84296"/>
                    <a:pt x="24520" y="74676"/>
                  </a:cubicBezTo>
                  <a:lnTo>
                    <a:pt x="24520" y="36576"/>
                  </a:lnTo>
                  <a:cubicBezTo>
                    <a:pt x="23949" y="30013"/>
                    <a:pt x="20462" y="24070"/>
                    <a:pt x="15016" y="20384"/>
                  </a:cubicBezTo>
                  <a:lnTo>
                    <a:pt x="95" y="11716"/>
                  </a:lnTo>
                  <a:lnTo>
                    <a:pt x="95" y="0"/>
                  </a:lnTo>
                  <a:lnTo>
                    <a:pt x="15776" y="9049"/>
                  </a:lnTo>
                  <a:cubicBezTo>
                    <a:pt x="26867" y="16707"/>
                    <a:pt x="33862" y="29013"/>
                    <a:pt x="34784" y="42481"/>
                  </a:cubicBezTo>
                  <a:lnTo>
                    <a:pt x="34784" y="80581"/>
                  </a:lnTo>
                  <a:cubicBezTo>
                    <a:pt x="34594" y="90869"/>
                    <a:pt x="29842" y="99155"/>
                    <a:pt x="16442" y="91440"/>
                  </a:cubicBezTo>
                  <a:close/>
                </a:path>
              </a:pathLst>
            </a:custGeom>
            <a:solidFill>
              <a:srgbClr val="99B5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8"/>
            <p:cNvSpPr/>
            <p:nvPr/>
          </p:nvSpPr>
          <p:spPr>
            <a:xfrm>
              <a:off x="3439562" y="299475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18"/>
            <p:cNvSpPr/>
            <p:nvPr/>
          </p:nvSpPr>
          <p:spPr>
            <a:xfrm>
              <a:off x="3446488" y="2917507"/>
              <a:ext cx="147795" cy="156591"/>
            </a:xfrm>
            <a:custGeom>
              <a:avLst/>
              <a:gdLst/>
              <a:ahLst/>
              <a:cxnLst/>
              <a:rect l="l" t="t" r="r" b="b"/>
              <a:pathLst>
                <a:path w="147795" h="156591" extrusionOk="0">
                  <a:moveTo>
                    <a:pt x="147796" y="113824"/>
                  </a:moveTo>
                  <a:lnTo>
                    <a:pt x="147796" y="0"/>
                  </a:lnTo>
                  <a:lnTo>
                    <a:pt x="582" y="3715"/>
                  </a:lnTo>
                  <a:lnTo>
                    <a:pt x="582" y="108490"/>
                  </a:lnTo>
                  <a:cubicBezTo>
                    <a:pt x="-2174" y="121158"/>
                    <a:pt x="4859" y="134398"/>
                    <a:pt x="21586" y="144018"/>
                  </a:cubicBezTo>
                  <a:cubicBezTo>
                    <a:pt x="54431" y="160782"/>
                    <a:pt x="93282" y="160782"/>
                    <a:pt x="126127" y="144018"/>
                  </a:cubicBezTo>
                  <a:cubicBezTo>
                    <a:pt x="138302" y="138655"/>
                    <a:pt x="146598" y="127092"/>
                    <a:pt x="147796" y="113824"/>
                  </a:cubicBezTo>
                  <a:close/>
                </a:path>
              </a:pathLst>
            </a:custGeom>
            <a:solidFill>
              <a:srgbClr val="F7B03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18"/>
            <p:cNvSpPr/>
            <p:nvPr/>
          </p:nvSpPr>
          <p:spPr>
            <a:xfrm>
              <a:off x="3446785" y="287483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FCC0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8"/>
            <p:cNvSpPr/>
            <p:nvPr/>
          </p:nvSpPr>
          <p:spPr>
            <a:xfrm>
              <a:off x="3458475" y="2886430"/>
              <a:ext cx="124119" cy="61959"/>
            </a:xfrm>
            <a:custGeom>
              <a:avLst/>
              <a:gdLst/>
              <a:ahLst/>
              <a:cxnLst/>
              <a:rect l="l" t="t" r="r" b="b"/>
              <a:pathLst>
                <a:path w="124119" h="61959" extrusionOk="0">
                  <a:moveTo>
                    <a:pt x="124119" y="31076"/>
                  </a:moveTo>
                  <a:cubicBezTo>
                    <a:pt x="124119" y="38030"/>
                    <a:pt x="118322" y="45269"/>
                    <a:pt x="108343" y="51079"/>
                  </a:cubicBezTo>
                  <a:cubicBezTo>
                    <a:pt x="95523" y="57870"/>
                    <a:pt x="81305" y="61595"/>
                    <a:pt x="66812" y="61938"/>
                  </a:cubicBezTo>
                  <a:lnTo>
                    <a:pt x="62060" y="61938"/>
                  </a:lnTo>
                  <a:cubicBezTo>
                    <a:pt x="45951" y="62280"/>
                    <a:pt x="30032" y="58509"/>
                    <a:pt x="15776" y="50984"/>
                  </a:cubicBezTo>
                  <a:cubicBezTo>
                    <a:pt x="5702" y="45174"/>
                    <a:pt x="0" y="37935"/>
                    <a:pt x="0" y="30981"/>
                  </a:cubicBezTo>
                  <a:cubicBezTo>
                    <a:pt x="0" y="24028"/>
                    <a:pt x="5702" y="16694"/>
                    <a:pt x="15776" y="10884"/>
                  </a:cubicBezTo>
                  <a:cubicBezTo>
                    <a:pt x="30041" y="3397"/>
                    <a:pt x="45960" y="-346"/>
                    <a:pt x="62060" y="25"/>
                  </a:cubicBezTo>
                  <a:lnTo>
                    <a:pt x="66812" y="25"/>
                  </a:lnTo>
                  <a:cubicBezTo>
                    <a:pt x="81305" y="301"/>
                    <a:pt x="95532" y="3987"/>
                    <a:pt x="108343" y="10788"/>
                  </a:cubicBezTo>
                  <a:cubicBezTo>
                    <a:pt x="118322" y="16789"/>
                    <a:pt x="124119" y="24123"/>
                    <a:pt x="124119" y="31076"/>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8"/>
            <p:cNvSpPr/>
            <p:nvPr/>
          </p:nvSpPr>
          <p:spPr>
            <a:xfrm>
              <a:off x="3467883" y="2886601"/>
              <a:ext cx="114710" cy="61717"/>
            </a:xfrm>
            <a:custGeom>
              <a:avLst/>
              <a:gdLst/>
              <a:ahLst/>
              <a:cxnLst/>
              <a:rect l="l" t="t" r="r" b="b"/>
              <a:pathLst>
                <a:path w="114710" h="61717" extrusionOk="0">
                  <a:moveTo>
                    <a:pt x="114711" y="30906"/>
                  </a:moveTo>
                  <a:cubicBezTo>
                    <a:pt x="114711" y="37859"/>
                    <a:pt x="108913" y="45099"/>
                    <a:pt x="98934" y="50909"/>
                  </a:cubicBezTo>
                  <a:cubicBezTo>
                    <a:pt x="73084" y="65320"/>
                    <a:pt x="41626" y="65320"/>
                    <a:pt x="15776" y="50909"/>
                  </a:cubicBezTo>
                  <a:cubicBezTo>
                    <a:pt x="6272" y="45099"/>
                    <a:pt x="0" y="37859"/>
                    <a:pt x="0" y="30906"/>
                  </a:cubicBezTo>
                  <a:cubicBezTo>
                    <a:pt x="0" y="23953"/>
                    <a:pt x="5797" y="16619"/>
                    <a:pt x="15776" y="10808"/>
                  </a:cubicBezTo>
                  <a:cubicBezTo>
                    <a:pt x="41626" y="-3603"/>
                    <a:pt x="73084" y="-3603"/>
                    <a:pt x="98934" y="10808"/>
                  </a:cubicBezTo>
                  <a:cubicBezTo>
                    <a:pt x="108913" y="16619"/>
                    <a:pt x="114711" y="23953"/>
                    <a:pt x="114711" y="30906"/>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8"/>
            <p:cNvSpPr/>
            <p:nvPr/>
          </p:nvSpPr>
          <p:spPr>
            <a:xfrm>
              <a:off x="3559880" y="2961132"/>
              <a:ext cx="42223" cy="98678"/>
            </a:xfrm>
            <a:custGeom>
              <a:avLst/>
              <a:gdLst/>
              <a:ahLst/>
              <a:cxnLst/>
              <a:rect l="l" t="t" r="r" b="b"/>
              <a:pathLst>
                <a:path w="42223" h="98678" extrusionOk="0">
                  <a:moveTo>
                    <a:pt x="23569" y="9049"/>
                  </a:moveTo>
                  <a:lnTo>
                    <a:pt x="7983" y="0"/>
                  </a:lnTo>
                  <a:lnTo>
                    <a:pt x="285" y="4381"/>
                  </a:lnTo>
                  <a:lnTo>
                    <a:pt x="7983" y="8858"/>
                  </a:lnTo>
                  <a:lnTo>
                    <a:pt x="7983" y="11716"/>
                  </a:lnTo>
                  <a:lnTo>
                    <a:pt x="22619" y="20193"/>
                  </a:lnTo>
                  <a:lnTo>
                    <a:pt x="22144" y="22955"/>
                  </a:lnTo>
                  <a:cubicBezTo>
                    <a:pt x="25689" y="27984"/>
                    <a:pt x="28873" y="33271"/>
                    <a:pt x="31648" y="38767"/>
                  </a:cubicBezTo>
                  <a:lnTo>
                    <a:pt x="32123" y="38290"/>
                  </a:lnTo>
                  <a:lnTo>
                    <a:pt x="32123" y="74962"/>
                  </a:lnTo>
                  <a:cubicBezTo>
                    <a:pt x="32123" y="84487"/>
                    <a:pt x="26516" y="81344"/>
                    <a:pt x="24140" y="79915"/>
                  </a:cubicBezTo>
                  <a:lnTo>
                    <a:pt x="7698" y="70390"/>
                  </a:lnTo>
                  <a:lnTo>
                    <a:pt x="0" y="74771"/>
                  </a:lnTo>
                  <a:lnTo>
                    <a:pt x="7698" y="79248"/>
                  </a:lnTo>
                  <a:lnTo>
                    <a:pt x="7698" y="82105"/>
                  </a:lnTo>
                  <a:lnTo>
                    <a:pt x="24140" y="91630"/>
                  </a:lnTo>
                  <a:cubicBezTo>
                    <a:pt x="25812" y="92631"/>
                    <a:pt x="27599" y="93431"/>
                    <a:pt x="29462" y="94012"/>
                  </a:cubicBezTo>
                  <a:lnTo>
                    <a:pt x="28511" y="98679"/>
                  </a:lnTo>
                  <a:lnTo>
                    <a:pt x="37065" y="93821"/>
                  </a:lnTo>
                  <a:lnTo>
                    <a:pt x="37065" y="93821"/>
                  </a:lnTo>
                  <a:cubicBezTo>
                    <a:pt x="40838" y="90687"/>
                    <a:pt x="42739" y="85830"/>
                    <a:pt x="42102" y="80963"/>
                  </a:cubicBezTo>
                  <a:lnTo>
                    <a:pt x="42102" y="42863"/>
                  </a:lnTo>
                  <a:cubicBezTo>
                    <a:pt x="41408" y="29346"/>
                    <a:pt x="34575" y="16888"/>
                    <a:pt x="23569" y="9049"/>
                  </a:cubicBezTo>
                  <a:close/>
                </a:path>
              </a:pathLst>
            </a:custGeom>
            <a:solidFill>
              <a:srgbClr val="C9883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8"/>
            <p:cNvSpPr/>
            <p:nvPr/>
          </p:nvSpPr>
          <p:spPr>
            <a:xfrm>
              <a:off x="3560165" y="2965989"/>
              <a:ext cx="34688" cy="94398"/>
            </a:xfrm>
            <a:custGeom>
              <a:avLst/>
              <a:gdLst/>
              <a:ahLst/>
              <a:cxnLst/>
              <a:rect l="l" t="t" r="r" b="b"/>
              <a:pathLst>
                <a:path w="34688" h="94398" extrusionOk="0">
                  <a:moveTo>
                    <a:pt x="16537" y="91535"/>
                  </a:moveTo>
                  <a:lnTo>
                    <a:pt x="0" y="82010"/>
                  </a:lnTo>
                  <a:lnTo>
                    <a:pt x="0" y="70199"/>
                  </a:lnTo>
                  <a:lnTo>
                    <a:pt x="16537" y="79724"/>
                  </a:lnTo>
                  <a:cubicBezTo>
                    <a:pt x="18913" y="81153"/>
                    <a:pt x="24520" y="84391"/>
                    <a:pt x="24520" y="74771"/>
                  </a:cubicBezTo>
                  <a:lnTo>
                    <a:pt x="24520" y="36671"/>
                  </a:lnTo>
                  <a:cubicBezTo>
                    <a:pt x="23874" y="30108"/>
                    <a:pt x="20405" y="24165"/>
                    <a:pt x="15016" y="20383"/>
                  </a:cubicBezTo>
                  <a:lnTo>
                    <a:pt x="0" y="11811"/>
                  </a:lnTo>
                  <a:lnTo>
                    <a:pt x="0" y="0"/>
                  </a:lnTo>
                  <a:lnTo>
                    <a:pt x="15681" y="9525"/>
                  </a:lnTo>
                  <a:cubicBezTo>
                    <a:pt x="26782" y="17173"/>
                    <a:pt x="33776" y="29489"/>
                    <a:pt x="34689" y="42958"/>
                  </a:cubicBezTo>
                  <a:lnTo>
                    <a:pt x="34689" y="81058"/>
                  </a:lnTo>
                  <a:cubicBezTo>
                    <a:pt x="34689" y="90678"/>
                    <a:pt x="29937" y="98965"/>
                    <a:pt x="16537" y="91535"/>
                  </a:cubicBezTo>
                  <a:close/>
                </a:path>
              </a:pathLst>
            </a:custGeom>
            <a:solidFill>
              <a:srgbClr val="E09C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8"/>
            <p:cNvSpPr/>
            <p:nvPr/>
          </p:nvSpPr>
          <p:spPr>
            <a:xfrm>
              <a:off x="5618400" y="4515040"/>
              <a:ext cx="756691" cy="437959"/>
            </a:xfrm>
            <a:custGeom>
              <a:avLst/>
              <a:gdLst/>
              <a:ahLst/>
              <a:cxnLst/>
              <a:rect l="l" t="t" r="r" b="b"/>
              <a:pathLst>
                <a:path w="756691" h="437959" extrusionOk="0">
                  <a:moveTo>
                    <a:pt x="756691" y="218980"/>
                  </a:moveTo>
                  <a:cubicBezTo>
                    <a:pt x="756691" y="339919"/>
                    <a:pt x="587300" y="437960"/>
                    <a:pt x="378346" y="437960"/>
                  </a:cubicBezTo>
                  <a:cubicBezTo>
                    <a:pt x="169391" y="437960"/>
                    <a:pt x="0" y="339919"/>
                    <a:pt x="0" y="218980"/>
                  </a:cubicBezTo>
                  <a:cubicBezTo>
                    <a:pt x="0" y="98041"/>
                    <a:pt x="169391" y="0"/>
                    <a:pt x="378346" y="0"/>
                  </a:cubicBezTo>
                  <a:cubicBezTo>
                    <a:pt x="587300" y="0"/>
                    <a:pt x="756691" y="98041"/>
                    <a:pt x="756691"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18"/>
            <p:cNvSpPr/>
            <p:nvPr/>
          </p:nvSpPr>
          <p:spPr>
            <a:xfrm>
              <a:off x="6158405" y="3069812"/>
              <a:ext cx="186021" cy="406050"/>
            </a:xfrm>
            <a:custGeom>
              <a:avLst/>
              <a:gdLst/>
              <a:ahLst/>
              <a:cxnLst/>
              <a:rect l="l" t="t" r="r" b="b"/>
              <a:pathLst>
                <a:path w="186021" h="406050" extrusionOk="0">
                  <a:moveTo>
                    <a:pt x="145028" y="0"/>
                  </a:moveTo>
                  <a:cubicBezTo>
                    <a:pt x="149304" y="38100"/>
                    <a:pt x="194352" y="200882"/>
                    <a:pt x="184659" y="256699"/>
                  </a:cubicBezTo>
                  <a:cubicBezTo>
                    <a:pt x="174965" y="312515"/>
                    <a:pt x="21288" y="406051"/>
                    <a:pt x="21288" y="406051"/>
                  </a:cubicBezTo>
                  <a:lnTo>
                    <a:pt x="0" y="310801"/>
                  </a:lnTo>
                  <a:lnTo>
                    <a:pt x="85534" y="227171"/>
                  </a:lnTo>
                  <a:lnTo>
                    <a:pt x="61965" y="68389"/>
                  </a:ln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18"/>
            <p:cNvSpPr/>
            <p:nvPr/>
          </p:nvSpPr>
          <p:spPr>
            <a:xfrm>
              <a:off x="6184541" y="2902850"/>
              <a:ext cx="133813" cy="257894"/>
            </a:xfrm>
            <a:custGeom>
              <a:avLst/>
              <a:gdLst/>
              <a:ahLst/>
              <a:cxnLst/>
              <a:rect l="l" t="t" r="r" b="b"/>
              <a:pathLst>
                <a:path w="133813" h="257894" extrusionOk="0">
                  <a:moveTo>
                    <a:pt x="0" y="6275"/>
                  </a:moveTo>
                  <a:cubicBezTo>
                    <a:pt x="30935" y="-8136"/>
                    <a:pt x="67743" y="3008"/>
                    <a:pt x="85534" y="32183"/>
                  </a:cubicBezTo>
                  <a:cubicBezTo>
                    <a:pt x="108153" y="69712"/>
                    <a:pt x="131627" y="198490"/>
                    <a:pt x="133813" y="220492"/>
                  </a:cubicBezTo>
                  <a:cubicBezTo>
                    <a:pt x="133813" y="220492"/>
                    <a:pt x="102071" y="264403"/>
                    <a:pt x="54457" y="2570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8"/>
            <p:cNvSpPr/>
            <p:nvPr/>
          </p:nvSpPr>
          <p:spPr>
            <a:xfrm>
              <a:off x="5735029" y="4688404"/>
              <a:ext cx="288490" cy="162715"/>
            </a:xfrm>
            <a:custGeom>
              <a:avLst/>
              <a:gdLst/>
              <a:ahLst/>
              <a:cxnLst/>
              <a:rect l="l" t="t" r="r" b="b"/>
              <a:pathLst>
                <a:path w="288490" h="162715" extrusionOk="0">
                  <a:moveTo>
                    <a:pt x="273882" y="39044"/>
                  </a:moveTo>
                  <a:cubicBezTo>
                    <a:pt x="240419" y="48340"/>
                    <a:pt x="204647" y="43997"/>
                    <a:pt x="174377" y="26947"/>
                  </a:cubicBezTo>
                  <a:cubicBezTo>
                    <a:pt x="150428" y="27709"/>
                    <a:pt x="20321" y="-28108"/>
                    <a:pt x="2644" y="18756"/>
                  </a:cubicBezTo>
                  <a:cubicBezTo>
                    <a:pt x="-12847" y="59808"/>
                    <a:pt x="43510" y="97813"/>
                    <a:pt x="73637" y="105147"/>
                  </a:cubicBezTo>
                  <a:cubicBezTo>
                    <a:pt x="139308" y="121054"/>
                    <a:pt x="187683" y="153915"/>
                    <a:pt x="214293" y="159440"/>
                  </a:cubicBezTo>
                  <a:cubicBezTo>
                    <a:pt x="233966" y="163631"/>
                    <a:pt x="259436" y="166393"/>
                    <a:pt x="275118" y="150867"/>
                  </a:cubicBezTo>
                  <a:cubicBezTo>
                    <a:pt x="293935" y="132293"/>
                    <a:pt x="292319" y="63523"/>
                    <a:pt x="273882" y="3904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8"/>
            <p:cNvSpPr/>
            <p:nvPr/>
          </p:nvSpPr>
          <p:spPr>
            <a:xfrm>
              <a:off x="5735111" y="4715446"/>
              <a:ext cx="283683" cy="135768"/>
            </a:xfrm>
            <a:custGeom>
              <a:avLst/>
              <a:gdLst/>
              <a:ahLst/>
              <a:cxnLst/>
              <a:rect l="l" t="t" r="r" b="b"/>
              <a:pathLst>
                <a:path w="283683" h="135768" extrusionOk="0">
                  <a:moveTo>
                    <a:pt x="214211" y="121063"/>
                  </a:moveTo>
                  <a:cubicBezTo>
                    <a:pt x="187885" y="115538"/>
                    <a:pt x="139226" y="82963"/>
                    <a:pt x="73555" y="66675"/>
                  </a:cubicBezTo>
                  <a:cubicBezTo>
                    <a:pt x="48275" y="60579"/>
                    <a:pt x="4843" y="32861"/>
                    <a:pt x="471" y="0"/>
                  </a:cubicBezTo>
                  <a:cubicBezTo>
                    <a:pt x="-5422" y="38100"/>
                    <a:pt x="45424" y="71342"/>
                    <a:pt x="73555" y="78200"/>
                  </a:cubicBezTo>
                  <a:cubicBezTo>
                    <a:pt x="139226" y="94107"/>
                    <a:pt x="187600" y="126968"/>
                    <a:pt x="214211" y="132493"/>
                  </a:cubicBezTo>
                  <a:cubicBezTo>
                    <a:pt x="233884" y="136684"/>
                    <a:pt x="259354" y="139446"/>
                    <a:pt x="275035" y="123920"/>
                  </a:cubicBezTo>
                  <a:cubicBezTo>
                    <a:pt x="279074" y="119415"/>
                    <a:pt x="282040" y="114033"/>
                    <a:pt x="283684" y="108204"/>
                  </a:cubicBezTo>
                  <a:cubicBezTo>
                    <a:pt x="263859" y="123254"/>
                    <a:pt x="238094" y="128026"/>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8"/>
            <p:cNvSpPr/>
            <p:nvPr/>
          </p:nvSpPr>
          <p:spPr>
            <a:xfrm>
              <a:off x="5946488" y="4593442"/>
              <a:ext cx="288134" cy="162731"/>
            </a:xfrm>
            <a:custGeom>
              <a:avLst/>
              <a:gdLst/>
              <a:ahLst/>
              <a:cxnLst/>
              <a:rect l="l" t="t" r="r" b="b"/>
              <a:pathLst>
                <a:path w="288134" h="162731" extrusionOk="0">
                  <a:moveTo>
                    <a:pt x="273882" y="39041"/>
                  </a:moveTo>
                  <a:cubicBezTo>
                    <a:pt x="240429" y="48319"/>
                    <a:pt x="204675" y="44004"/>
                    <a:pt x="174377" y="27040"/>
                  </a:cubicBezTo>
                  <a:cubicBezTo>
                    <a:pt x="150428" y="27707"/>
                    <a:pt x="20321" y="-28110"/>
                    <a:pt x="2644" y="18753"/>
                  </a:cubicBezTo>
                  <a:cubicBezTo>
                    <a:pt x="-12847" y="59806"/>
                    <a:pt x="43510" y="97810"/>
                    <a:pt x="73637" y="105145"/>
                  </a:cubicBezTo>
                  <a:cubicBezTo>
                    <a:pt x="139308" y="121051"/>
                    <a:pt x="187683" y="153913"/>
                    <a:pt x="214293" y="159533"/>
                  </a:cubicBezTo>
                  <a:cubicBezTo>
                    <a:pt x="234061" y="163628"/>
                    <a:pt x="259436" y="166391"/>
                    <a:pt x="275118" y="150865"/>
                  </a:cubicBezTo>
                  <a:cubicBezTo>
                    <a:pt x="293460" y="132291"/>
                    <a:pt x="291844" y="63521"/>
                    <a:pt x="273882" y="390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8"/>
            <p:cNvSpPr/>
            <p:nvPr/>
          </p:nvSpPr>
          <p:spPr>
            <a:xfrm>
              <a:off x="5946095" y="4620482"/>
              <a:ext cx="283683" cy="135691"/>
            </a:xfrm>
            <a:custGeom>
              <a:avLst/>
              <a:gdLst/>
              <a:ahLst/>
              <a:cxnLst/>
              <a:rect l="l" t="t" r="r" b="b"/>
              <a:pathLst>
                <a:path w="283683" h="135691" extrusionOk="0">
                  <a:moveTo>
                    <a:pt x="214211" y="121063"/>
                  </a:moveTo>
                  <a:cubicBezTo>
                    <a:pt x="187885" y="115538"/>
                    <a:pt x="139226" y="82963"/>
                    <a:pt x="73555" y="66675"/>
                  </a:cubicBezTo>
                  <a:cubicBezTo>
                    <a:pt x="48275" y="60579"/>
                    <a:pt x="4842" y="32956"/>
                    <a:pt x="471" y="0"/>
                  </a:cubicBezTo>
                  <a:cubicBezTo>
                    <a:pt x="-5422" y="38100"/>
                    <a:pt x="45424" y="71247"/>
                    <a:pt x="73555" y="78105"/>
                  </a:cubicBezTo>
                  <a:cubicBezTo>
                    <a:pt x="139226" y="94012"/>
                    <a:pt x="187600" y="126873"/>
                    <a:pt x="214211" y="132493"/>
                  </a:cubicBezTo>
                  <a:cubicBezTo>
                    <a:pt x="233979" y="136588"/>
                    <a:pt x="259354" y="139351"/>
                    <a:pt x="275035" y="123825"/>
                  </a:cubicBezTo>
                  <a:cubicBezTo>
                    <a:pt x="279074" y="119320"/>
                    <a:pt x="282039" y="113938"/>
                    <a:pt x="283683" y="108109"/>
                  </a:cubicBezTo>
                  <a:cubicBezTo>
                    <a:pt x="263868" y="123187"/>
                    <a:pt x="238113" y="127997"/>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8"/>
            <p:cNvSpPr/>
            <p:nvPr/>
          </p:nvSpPr>
          <p:spPr>
            <a:xfrm>
              <a:off x="5812467" y="3540156"/>
              <a:ext cx="422006" cy="1193603"/>
            </a:xfrm>
            <a:custGeom>
              <a:avLst/>
              <a:gdLst/>
              <a:ahLst/>
              <a:cxnLst/>
              <a:rect l="l" t="t" r="r" b="b"/>
              <a:pathLst>
                <a:path w="422006" h="1193603" extrusionOk="0">
                  <a:moveTo>
                    <a:pt x="409993" y="738092"/>
                  </a:moveTo>
                  <a:cubicBezTo>
                    <a:pt x="404434" y="689638"/>
                    <a:pt x="394379" y="641804"/>
                    <a:pt x="379961" y="595217"/>
                  </a:cubicBezTo>
                  <a:cubicBezTo>
                    <a:pt x="379961" y="595217"/>
                    <a:pt x="388990" y="471964"/>
                    <a:pt x="393457" y="355092"/>
                  </a:cubicBezTo>
                  <a:cubicBezTo>
                    <a:pt x="398589" y="222504"/>
                    <a:pt x="444397" y="105823"/>
                    <a:pt x="408188" y="0"/>
                  </a:cubicBezTo>
                  <a:lnTo>
                    <a:pt x="0" y="90964"/>
                  </a:lnTo>
                  <a:cubicBezTo>
                    <a:pt x="0" y="90964"/>
                    <a:pt x="24710" y="619601"/>
                    <a:pt x="30222" y="683609"/>
                  </a:cubicBezTo>
                  <a:cubicBezTo>
                    <a:pt x="33216" y="733349"/>
                    <a:pt x="39308" y="782841"/>
                    <a:pt x="48469" y="831818"/>
                  </a:cubicBezTo>
                  <a:cubicBezTo>
                    <a:pt x="67477" y="934402"/>
                    <a:pt x="97414" y="1178528"/>
                    <a:pt x="97414" y="1178528"/>
                  </a:cubicBezTo>
                  <a:cubicBezTo>
                    <a:pt x="140561" y="1203674"/>
                    <a:pt x="197204" y="1189768"/>
                    <a:pt x="197204" y="1189768"/>
                  </a:cubicBezTo>
                  <a:cubicBezTo>
                    <a:pt x="197204" y="1189768"/>
                    <a:pt x="194163" y="881063"/>
                    <a:pt x="191311" y="807148"/>
                  </a:cubicBezTo>
                  <a:cubicBezTo>
                    <a:pt x="187985" y="716851"/>
                    <a:pt x="185229" y="723709"/>
                    <a:pt x="185229" y="723709"/>
                  </a:cubicBezTo>
                  <a:lnTo>
                    <a:pt x="198819" y="499110"/>
                  </a:lnTo>
                  <a:lnTo>
                    <a:pt x="207658" y="387286"/>
                  </a:lnTo>
                  <a:cubicBezTo>
                    <a:pt x="207658" y="387286"/>
                    <a:pt x="218967" y="469392"/>
                    <a:pt x="226665" y="542734"/>
                  </a:cubicBezTo>
                  <a:cubicBezTo>
                    <a:pt x="233033" y="606647"/>
                    <a:pt x="248429" y="664464"/>
                    <a:pt x="265631" y="783526"/>
                  </a:cubicBezTo>
                  <a:cubicBezTo>
                    <a:pt x="280552" y="886777"/>
                    <a:pt x="304787" y="1094232"/>
                    <a:pt x="304787" y="1094232"/>
                  </a:cubicBezTo>
                  <a:cubicBezTo>
                    <a:pt x="347934" y="1119473"/>
                    <a:pt x="406572" y="1098518"/>
                    <a:pt x="406572" y="1098518"/>
                  </a:cubicBezTo>
                  <a:cubicBezTo>
                    <a:pt x="406572" y="1098518"/>
                    <a:pt x="421683" y="827627"/>
                    <a:pt x="409993" y="7380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18"/>
            <p:cNvSpPr/>
            <p:nvPr/>
          </p:nvSpPr>
          <p:spPr>
            <a:xfrm>
              <a:off x="5874419" y="2560474"/>
              <a:ext cx="305952" cy="491697"/>
            </a:xfrm>
            <a:custGeom>
              <a:avLst/>
              <a:gdLst/>
              <a:ahLst/>
              <a:cxnLst/>
              <a:rect l="l" t="t" r="r" b="b"/>
              <a:pathLst>
                <a:path w="305952" h="491697" extrusionOk="0">
                  <a:moveTo>
                    <a:pt x="288928" y="350842"/>
                  </a:moveTo>
                  <a:cubicBezTo>
                    <a:pt x="257851" y="352366"/>
                    <a:pt x="234756" y="360367"/>
                    <a:pt x="230860" y="350842"/>
                  </a:cubicBezTo>
                  <a:cubicBezTo>
                    <a:pt x="227496" y="334783"/>
                    <a:pt x="225120" y="318523"/>
                    <a:pt x="223732" y="302169"/>
                  </a:cubicBezTo>
                  <a:cubicBezTo>
                    <a:pt x="227343" y="293120"/>
                    <a:pt x="230385" y="283119"/>
                    <a:pt x="230385" y="283119"/>
                  </a:cubicBezTo>
                  <a:cubicBezTo>
                    <a:pt x="269445" y="259021"/>
                    <a:pt x="281800" y="216444"/>
                    <a:pt x="286932" y="167486"/>
                  </a:cubicBezTo>
                  <a:cubicBezTo>
                    <a:pt x="295676" y="83285"/>
                    <a:pt x="250248" y="9656"/>
                    <a:pt x="166329" y="798"/>
                  </a:cubicBezTo>
                  <a:cubicBezTo>
                    <a:pt x="87353" y="-7393"/>
                    <a:pt x="29285" y="48423"/>
                    <a:pt x="13793" y="124623"/>
                  </a:cubicBezTo>
                  <a:cubicBezTo>
                    <a:pt x="5430" y="162723"/>
                    <a:pt x="-11201" y="233589"/>
                    <a:pt x="11323" y="296073"/>
                  </a:cubicBezTo>
                  <a:cubicBezTo>
                    <a:pt x="23867" y="330744"/>
                    <a:pt x="39834" y="358271"/>
                    <a:pt x="56180" y="363605"/>
                  </a:cubicBezTo>
                  <a:cubicBezTo>
                    <a:pt x="71833" y="363205"/>
                    <a:pt x="87448" y="361834"/>
                    <a:pt x="102939" y="359510"/>
                  </a:cubicBezTo>
                  <a:lnTo>
                    <a:pt x="102939" y="359510"/>
                  </a:lnTo>
                  <a:cubicBezTo>
                    <a:pt x="102939" y="359510"/>
                    <a:pt x="107121" y="382941"/>
                    <a:pt x="110067" y="397610"/>
                  </a:cubicBezTo>
                  <a:cubicBezTo>
                    <a:pt x="113013" y="412278"/>
                    <a:pt x="111777" y="420565"/>
                    <a:pt x="82031" y="438948"/>
                  </a:cubicBezTo>
                  <a:cubicBezTo>
                    <a:pt x="52284" y="457331"/>
                    <a:pt x="127079" y="495241"/>
                    <a:pt x="176023" y="491431"/>
                  </a:cubicBezTo>
                  <a:cubicBezTo>
                    <a:pt x="224968" y="487621"/>
                    <a:pt x="279424" y="458951"/>
                    <a:pt x="294440" y="426851"/>
                  </a:cubicBezTo>
                  <a:cubicBezTo>
                    <a:pt x="311262" y="391514"/>
                    <a:pt x="309837" y="349794"/>
                    <a:pt x="288928" y="3508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18"/>
            <p:cNvSpPr/>
            <p:nvPr/>
          </p:nvSpPr>
          <p:spPr>
            <a:xfrm>
              <a:off x="5809360" y="2908700"/>
              <a:ext cx="471048" cy="781597"/>
            </a:xfrm>
            <a:custGeom>
              <a:avLst/>
              <a:gdLst/>
              <a:ahLst/>
              <a:cxnLst/>
              <a:rect l="l" t="t" r="r" b="b"/>
              <a:pathLst>
                <a:path w="471048" h="781597" extrusionOk="0">
                  <a:moveTo>
                    <a:pt x="308559" y="7283"/>
                  </a:moveTo>
                  <a:cubicBezTo>
                    <a:pt x="317113" y="28715"/>
                    <a:pt x="295254" y="54908"/>
                    <a:pt x="236901" y="73482"/>
                  </a:cubicBezTo>
                  <a:cubicBezTo>
                    <a:pt x="178547" y="92056"/>
                    <a:pt x="173225" y="68243"/>
                    <a:pt x="173225" y="68243"/>
                  </a:cubicBezTo>
                  <a:cubicBezTo>
                    <a:pt x="173225" y="68243"/>
                    <a:pt x="87691" y="107296"/>
                    <a:pt x="59750" y="126822"/>
                  </a:cubicBezTo>
                  <a:cubicBezTo>
                    <a:pt x="24776" y="151396"/>
                    <a:pt x="9190" y="222072"/>
                    <a:pt x="4438" y="342373"/>
                  </a:cubicBezTo>
                  <a:cubicBezTo>
                    <a:pt x="-979" y="481152"/>
                    <a:pt x="-1454" y="686987"/>
                    <a:pt x="3107" y="722516"/>
                  </a:cubicBezTo>
                  <a:cubicBezTo>
                    <a:pt x="3107" y="722516"/>
                    <a:pt x="68589" y="787952"/>
                    <a:pt x="152412" y="781094"/>
                  </a:cubicBezTo>
                  <a:cubicBezTo>
                    <a:pt x="236235" y="774236"/>
                    <a:pt x="377272" y="699846"/>
                    <a:pt x="411485" y="642410"/>
                  </a:cubicBezTo>
                  <a:cubicBezTo>
                    <a:pt x="410535" y="520776"/>
                    <a:pt x="396279" y="500964"/>
                    <a:pt x="415952" y="430860"/>
                  </a:cubicBezTo>
                  <a:cubicBezTo>
                    <a:pt x="461000" y="270364"/>
                    <a:pt x="484664" y="204641"/>
                    <a:pt x="462806" y="97961"/>
                  </a:cubicBezTo>
                  <a:cubicBezTo>
                    <a:pt x="444748" y="10045"/>
                    <a:pt x="419469" y="-813"/>
                    <a:pt x="384875" y="44"/>
                  </a:cubicBezTo>
                  <a:cubicBezTo>
                    <a:pt x="359329" y="1092"/>
                    <a:pt x="333849" y="3511"/>
                    <a:pt x="308559" y="728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8"/>
            <p:cNvSpPr/>
            <p:nvPr/>
          </p:nvSpPr>
          <p:spPr>
            <a:xfrm>
              <a:off x="5348856" y="3006224"/>
              <a:ext cx="597933" cy="466333"/>
            </a:xfrm>
            <a:custGeom>
              <a:avLst/>
              <a:gdLst/>
              <a:ahLst/>
              <a:cxnLst/>
              <a:rect l="l" t="t" r="r" b="b"/>
              <a:pathLst>
                <a:path w="597933" h="466333" extrusionOk="0">
                  <a:moveTo>
                    <a:pt x="333219" y="359529"/>
                  </a:moveTo>
                  <a:cubicBezTo>
                    <a:pt x="402027" y="376960"/>
                    <a:pt x="418183" y="333431"/>
                    <a:pt x="427212" y="297522"/>
                  </a:cubicBezTo>
                  <a:cubicBezTo>
                    <a:pt x="449070" y="210368"/>
                    <a:pt x="460855" y="131691"/>
                    <a:pt x="477202" y="82161"/>
                  </a:cubicBezTo>
                  <a:cubicBezTo>
                    <a:pt x="496209" y="23868"/>
                    <a:pt x="516547" y="14629"/>
                    <a:pt x="544773" y="3199"/>
                  </a:cubicBezTo>
                  <a:cubicBezTo>
                    <a:pt x="578037" y="-10136"/>
                    <a:pt x="606548" y="17963"/>
                    <a:pt x="595524" y="92258"/>
                  </a:cubicBezTo>
                  <a:cubicBezTo>
                    <a:pt x="582408" y="180078"/>
                    <a:pt x="565302" y="241705"/>
                    <a:pt x="532513" y="345623"/>
                  </a:cubicBezTo>
                  <a:cubicBezTo>
                    <a:pt x="523960" y="372769"/>
                    <a:pt x="504763" y="420966"/>
                    <a:pt x="476061" y="444302"/>
                  </a:cubicBezTo>
                  <a:cubicBezTo>
                    <a:pt x="440517" y="472877"/>
                    <a:pt x="387106" y="471829"/>
                    <a:pt x="306228" y="451636"/>
                  </a:cubicBezTo>
                  <a:cubicBezTo>
                    <a:pt x="271730" y="443064"/>
                    <a:pt x="233905" y="422394"/>
                    <a:pt x="168708" y="391915"/>
                  </a:cubicBezTo>
                  <a:cubicBezTo>
                    <a:pt x="151222" y="383723"/>
                    <a:pt x="137536" y="378294"/>
                    <a:pt x="103988" y="362577"/>
                  </a:cubicBezTo>
                  <a:cubicBezTo>
                    <a:pt x="70439" y="346861"/>
                    <a:pt x="35370" y="320667"/>
                    <a:pt x="17789" y="295141"/>
                  </a:cubicBezTo>
                  <a:cubicBezTo>
                    <a:pt x="207" y="269614"/>
                    <a:pt x="-2169" y="257041"/>
                    <a:pt x="1442" y="251707"/>
                  </a:cubicBezTo>
                  <a:cubicBezTo>
                    <a:pt x="5909" y="244372"/>
                    <a:pt x="13892" y="245991"/>
                    <a:pt x="23301" y="256755"/>
                  </a:cubicBezTo>
                  <a:cubicBezTo>
                    <a:pt x="36872" y="274966"/>
                    <a:pt x="53646" y="290521"/>
                    <a:pt x="72815" y="302665"/>
                  </a:cubicBezTo>
                  <a:cubicBezTo>
                    <a:pt x="72815" y="302665"/>
                    <a:pt x="51052" y="280186"/>
                    <a:pt x="39267" y="265613"/>
                  </a:cubicBezTo>
                  <a:cubicBezTo>
                    <a:pt x="28727" y="252611"/>
                    <a:pt x="19974" y="238267"/>
                    <a:pt x="13227" y="222941"/>
                  </a:cubicBezTo>
                  <a:cubicBezTo>
                    <a:pt x="7049" y="208082"/>
                    <a:pt x="19879" y="187889"/>
                    <a:pt x="29573" y="198462"/>
                  </a:cubicBezTo>
                  <a:cubicBezTo>
                    <a:pt x="39267" y="209034"/>
                    <a:pt x="44019" y="219893"/>
                    <a:pt x="61791" y="241229"/>
                  </a:cubicBezTo>
                  <a:cubicBezTo>
                    <a:pt x="71124" y="252649"/>
                    <a:pt x="81816" y="262889"/>
                    <a:pt x="93629" y="271709"/>
                  </a:cubicBezTo>
                  <a:cubicBezTo>
                    <a:pt x="82595" y="256641"/>
                    <a:pt x="72777" y="240714"/>
                    <a:pt x="64262" y="224084"/>
                  </a:cubicBezTo>
                  <a:cubicBezTo>
                    <a:pt x="56649" y="211158"/>
                    <a:pt x="52924" y="196309"/>
                    <a:pt x="53523" y="181317"/>
                  </a:cubicBezTo>
                  <a:cubicBezTo>
                    <a:pt x="53998" y="173506"/>
                    <a:pt x="65022" y="164267"/>
                    <a:pt x="75286" y="179031"/>
                  </a:cubicBezTo>
                  <a:cubicBezTo>
                    <a:pt x="84790" y="192270"/>
                    <a:pt x="90682" y="213035"/>
                    <a:pt x="112256" y="235609"/>
                  </a:cubicBezTo>
                  <a:cubicBezTo>
                    <a:pt x="127937" y="251897"/>
                    <a:pt x="141338" y="261327"/>
                    <a:pt x="141718" y="256755"/>
                  </a:cubicBezTo>
                  <a:cubicBezTo>
                    <a:pt x="142098" y="252183"/>
                    <a:pt x="132214" y="243324"/>
                    <a:pt x="126607" y="224274"/>
                  </a:cubicBezTo>
                  <a:cubicBezTo>
                    <a:pt x="121000" y="205224"/>
                    <a:pt x="126607" y="185127"/>
                    <a:pt x="137156" y="182936"/>
                  </a:cubicBezTo>
                  <a:cubicBezTo>
                    <a:pt x="147705" y="180745"/>
                    <a:pt x="145614" y="181317"/>
                    <a:pt x="153978" y="199128"/>
                  </a:cubicBezTo>
                  <a:cubicBezTo>
                    <a:pt x="162341" y="216940"/>
                    <a:pt x="175361" y="230085"/>
                    <a:pt x="185245" y="256278"/>
                  </a:cubicBezTo>
                  <a:cubicBezTo>
                    <a:pt x="190634" y="274624"/>
                    <a:pt x="200423" y="291369"/>
                    <a:pt x="213757" y="305047"/>
                  </a:cubicBezTo>
                  <a:cubicBezTo>
                    <a:pt x="230483" y="323144"/>
                    <a:pt x="267833" y="343051"/>
                    <a:pt x="333219" y="35952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8"/>
            <p:cNvSpPr/>
            <p:nvPr/>
          </p:nvSpPr>
          <p:spPr>
            <a:xfrm>
              <a:off x="5786047" y="2996305"/>
              <a:ext cx="182011" cy="266828"/>
            </a:xfrm>
            <a:custGeom>
              <a:avLst/>
              <a:gdLst/>
              <a:ahLst/>
              <a:cxnLst/>
              <a:rect l="l" t="t" r="r" b="b"/>
              <a:pathLst>
                <a:path w="182011" h="266828" extrusionOk="0">
                  <a:moveTo>
                    <a:pt x="133053" y="1213"/>
                  </a:moveTo>
                  <a:cubicBezTo>
                    <a:pt x="87150" y="-5550"/>
                    <a:pt x="54742" y="15119"/>
                    <a:pt x="34404" y="84937"/>
                  </a:cubicBezTo>
                  <a:cubicBezTo>
                    <a:pt x="14066" y="154755"/>
                    <a:pt x="0" y="211905"/>
                    <a:pt x="0" y="211905"/>
                  </a:cubicBezTo>
                  <a:cubicBezTo>
                    <a:pt x="18143" y="238194"/>
                    <a:pt x="45666" y="256502"/>
                    <a:pt x="76886" y="263055"/>
                  </a:cubicBezTo>
                  <a:cubicBezTo>
                    <a:pt x="131818" y="276390"/>
                    <a:pt x="151586" y="250101"/>
                    <a:pt x="151586" y="250101"/>
                  </a:cubicBezTo>
                  <a:cubicBezTo>
                    <a:pt x="151586" y="250101"/>
                    <a:pt x="166886" y="177044"/>
                    <a:pt x="176390" y="127323"/>
                  </a:cubicBezTo>
                  <a:cubicBezTo>
                    <a:pt x="185894" y="77603"/>
                    <a:pt x="189886" y="9594"/>
                    <a:pt x="133053" y="12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8"/>
            <p:cNvSpPr/>
            <p:nvPr/>
          </p:nvSpPr>
          <p:spPr>
            <a:xfrm>
              <a:off x="5873666" y="2538911"/>
              <a:ext cx="296973" cy="328330"/>
            </a:xfrm>
            <a:custGeom>
              <a:avLst/>
              <a:gdLst/>
              <a:ahLst/>
              <a:cxnLst/>
              <a:rect l="l" t="t" r="r" b="b"/>
              <a:pathLst>
                <a:path w="296973" h="328330" extrusionOk="0">
                  <a:moveTo>
                    <a:pt x="16733" y="135613"/>
                  </a:moveTo>
                  <a:cubicBezTo>
                    <a:pt x="16733" y="135613"/>
                    <a:pt x="-55876" y="25123"/>
                    <a:pt x="101411" y="2263"/>
                  </a:cubicBezTo>
                  <a:cubicBezTo>
                    <a:pt x="214791" y="-13930"/>
                    <a:pt x="287686" y="59413"/>
                    <a:pt x="296049" y="138280"/>
                  </a:cubicBezTo>
                  <a:cubicBezTo>
                    <a:pt x="304127" y="214003"/>
                    <a:pt x="257558" y="292585"/>
                    <a:pt x="224010" y="323827"/>
                  </a:cubicBezTo>
                  <a:cubicBezTo>
                    <a:pt x="207664" y="329637"/>
                    <a:pt x="172309" y="333352"/>
                    <a:pt x="126026" y="311920"/>
                  </a:cubicBezTo>
                  <a:cubicBezTo>
                    <a:pt x="124144" y="291308"/>
                    <a:pt x="123413" y="270611"/>
                    <a:pt x="123840" y="249913"/>
                  </a:cubicBezTo>
                  <a:cubicBezTo>
                    <a:pt x="123840" y="249913"/>
                    <a:pt x="179152" y="133612"/>
                    <a:pt x="16733" y="13561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8"/>
            <p:cNvSpPr/>
            <p:nvPr/>
          </p:nvSpPr>
          <p:spPr>
            <a:xfrm>
              <a:off x="4255557" y="1955958"/>
              <a:ext cx="334153" cy="334898"/>
            </a:xfrm>
            <a:custGeom>
              <a:avLst/>
              <a:gdLst/>
              <a:ahLst/>
              <a:cxnLst/>
              <a:rect l="l" t="t" r="r" b="b"/>
              <a:pathLst>
                <a:path w="334153" h="334898" extrusionOk="0">
                  <a:moveTo>
                    <a:pt x="334153" y="167449"/>
                  </a:moveTo>
                  <a:cubicBezTo>
                    <a:pt x="334153" y="259929"/>
                    <a:pt x="259351" y="334899"/>
                    <a:pt x="167077" y="334899"/>
                  </a:cubicBezTo>
                  <a:cubicBezTo>
                    <a:pt x="74803" y="334899"/>
                    <a:pt x="0" y="259929"/>
                    <a:pt x="0" y="167449"/>
                  </a:cubicBezTo>
                  <a:cubicBezTo>
                    <a:pt x="0" y="74970"/>
                    <a:pt x="74803" y="0"/>
                    <a:pt x="167077" y="0"/>
                  </a:cubicBezTo>
                  <a:cubicBezTo>
                    <a:pt x="259351" y="0"/>
                    <a:pt x="334153" y="74970"/>
                    <a:pt x="334153" y="167449"/>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8"/>
            <p:cNvSpPr/>
            <p:nvPr/>
          </p:nvSpPr>
          <p:spPr>
            <a:xfrm>
              <a:off x="4197204" y="1948719"/>
              <a:ext cx="450859" cy="225075"/>
            </a:xfrm>
            <a:custGeom>
              <a:avLst/>
              <a:gdLst/>
              <a:ahLst/>
              <a:cxnLst/>
              <a:rect l="l" t="t" r="r" b="b"/>
              <a:pathLst>
                <a:path w="450859" h="225075" extrusionOk="0">
                  <a:moveTo>
                    <a:pt x="225430" y="225076"/>
                  </a:moveTo>
                  <a:cubicBezTo>
                    <a:pt x="162040" y="225076"/>
                    <a:pt x="100645" y="210598"/>
                    <a:pt x="57023" y="185357"/>
                  </a:cubicBezTo>
                  <a:cubicBezTo>
                    <a:pt x="20623" y="164306"/>
                    <a:pt x="0" y="137732"/>
                    <a:pt x="0" y="112586"/>
                  </a:cubicBezTo>
                  <a:cubicBezTo>
                    <a:pt x="0" y="87440"/>
                    <a:pt x="20908" y="60865"/>
                    <a:pt x="57023" y="39719"/>
                  </a:cubicBezTo>
                  <a:cubicBezTo>
                    <a:pt x="100645" y="14478"/>
                    <a:pt x="161564" y="0"/>
                    <a:pt x="225430" y="0"/>
                  </a:cubicBezTo>
                  <a:cubicBezTo>
                    <a:pt x="289295" y="0"/>
                    <a:pt x="350120" y="14478"/>
                    <a:pt x="393837" y="39719"/>
                  </a:cubicBezTo>
                  <a:cubicBezTo>
                    <a:pt x="430237" y="60865"/>
                    <a:pt x="450860" y="87344"/>
                    <a:pt x="450860" y="112586"/>
                  </a:cubicBezTo>
                  <a:cubicBezTo>
                    <a:pt x="450860" y="137827"/>
                    <a:pt x="430046" y="164306"/>
                    <a:pt x="393837" y="185357"/>
                  </a:cubicBezTo>
                  <a:cubicBezTo>
                    <a:pt x="350500" y="210598"/>
                    <a:pt x="288725" y="225076"/>
                    <a:pt x="225430" y="225076"/>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8"/>
            <p:cNvSpPr/>
            <p:nvPr/>
          </p:nvSpPr>
          <p:spPr>
            <a:xfrm>
              <a:off x="4129822" y="1856041"/>
              <a:ext cx="585718" cy="291750"/>
            </a:xfrm>
            <a:custGeom>
              <a:avLst/>
              <a:gdLst/>
              <a:ahLst/>
              <a:cxnLst/>
              <a:rect l="l" t="t" r="r" b="b"/>
              <a:pathLst>
                <a:path w="585718" h="291750" extrusionOk="0">
                  <a:moveTo>
                    <a:pt x="292812" y="291751"/>
                  </a:moveTo>
                  <a:cubicBezTo>
                    <a:pt x="210699" y="291751"/>
                    <a:pt x="131247" y="272701"/>
                    <a:pt x="74225" y="240221"/>
                  </a:cubicBezTo>
                  <a:cubicBezTo>
                    <a:pt x="26706" y="212884"/>
                    <a:pt x="0" y="178499"/>
                    <a:pt x="0" y="145828"/>
                  </a:cubicBezTo>
                  <a:cubicBezTo>
                    <a:pt x="0" y="113157"/>
                    <a:pt x="26991" y="79153"/>
                    <a:pt x="74225" y="51530"/>
                  </a:cubicBezTo>
                  <a:cubicBezTo>
                    <a:pt x="130772" y="18764"/>
                    <a:pt x="210319" y="0"/>
                    <a:pt x="292812" y="0"/>
                  </a:cubicBezTo>
                  <a:cubicBezTo>
                    <a:pt x="375305" y="0"/>
                    <a:pt x="454376" y="19050"/>
                    <a:pt x="511399" y="51530"/>
                  </a:cubicBezTo>
                  <a:cubicBezTo>
                    <a:pt x="558918" y="78772"/>
                    <a:pt x="585718" y="113157"/>
                    <a:pt x="585718" y="145828"/>
                  </a:cubicBezTo>
                  <a:cubicBezTo>
                    <a:pt x="585718" y="178499"/>
                    <a:pt x="558633" y="212503"/>
                    <a:pt x="511399" y="240221"/>
                  </a:cubicBezTo>
                  <a:cubicBezTo>
                    <a:pt x="454471" y="272987"/>
                    <a:pt x="374924" y="291751"/>
                    <a:pt x="292812" y="291751"/>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8"/>
            <p:cNvSpPr/>
            <p:nvPr/>
          </p:nvSpPr>
          <p:spPr>
            <a:xfrm>
              <a:off x="4129822" y="1818703"/>
              <a:ext cx="585718" cy="291750"/>
            </a:xfrm>
            <a:custGeom>
              <a:avLst/>
              <a:gdLst/>
              <a:ahLst/>
              <a:cxnLst/>
              <a:rect l="l" t="t" r="r" b="b"/>
              <a:pathLst>
                <a:path w="585718" h="291750" extrusionOk="0">
                  <a:moveTo>
                    <a:pt x="292812" y="291751"/>
                  </a:moveTo>
                  <a:cubicBezTo>
                    <a:pt x="210699" y="291751"/>
                    <a:pt x="131247" y="272701"/>
                    <a:pt x="74225" y="240221"/>
                  </a:cubicBezTo>
                  <a:cubicBezTo>
                    <a:pt x="26706" y="212979"/>
                    <a:pt x="0" y="178498"/>
                    <a:pt x="0" y="145923"/>
                  </a:cubicBezTo>
                  <a:cubicBezTo>
                    <a:pt x="0" y="113347"/>
                    <a:pt x="26991" y="79248"/>
                    <a:pt x="74225" y="51530"/>
                  </a:cubicBezTo>
                  <a:cubicBezTo>
                    <a:pt x="130772" y="18764"/>
                    <a:pt x="210319" y="0"/>
                    <a:pt x="292812" y="0"/>
                  </a:cubicBezTo>
                  <a:cubicBezTo>
                    <a:pt x="375305" y="0"/>
                    <a:pt x="454376" y="19050"/>
                    <a:pt x="511399" y="51530"/>
                  </a:cubicBezTo>
                  <a:cubicBezTo>
                    <a:pt x="558918" y="78867"/>
                    <a:pt x="585718" y="113252"/>
                    <a:pt x="585718" y="145923"/>
                  </a:cubicBezTo>
                  <a:cubicBezTo>
                    <a:pt x="585718" y="178594"/>
                    <a:pt x="558633" y="212598"/>
                    <a:pt x="511399" y="240221"/>
                  </a:cubicBezTo>
                  <a:cubicBezTo>
                    <a:pt x="454471" y="272987"/>
                    <a:pt x="374924" y="291751"/>
                    <a:pt x="292812" y="291751"/>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8"/>
            <p:cNvSpPr/>
            <p:nvPr/>
          </p:nvSpPr>
          <p:spPr>
            <a:xfrm>
              <a:off x="4066052" y="1720024"/>
              <a:ext cx="713163" cy="355663"/>
            </a:xfrm>
            <a:custGeom>
              <a:avLst/>
              <a:gdLst/>
              <a:ahLst/>
              <a:cxnLst/>
              <a:rect l="l" t="t" r="r" b="b"/>
              <a:pathLst>
                <a:path w="713163" h="355663" extrusionOk="0">
                  <a:moveTo>
                    <a:pt x="356582" y="355663"/>
                  </a:moveTo>
                  <a:cubicBezTo>
                    <a:pt x="256412" y="355663"/>
                    <a:pt x="159474" y="332804"/>
                    <a:pt x="90476" y="292894"/>
                  </a:cubicBezTo>
                  <a:cubicBezTo>
                    <a:pt x="32978" y="259556"/>
                    <a:pt x="0" y="217646"/>
                    <a:pt x="0" y="177832"/>
                  </a:cubicBezTo>
                  <a:cubicBezTo>
                    <a:pt x="0" y="138017"/>
                    <a:pt x="32978" y="96107"/>
                    <a:pt x="90476" y="62865"/>
                  </a:cubicBezTo>
                  <a:cubicBezTo>
                    <a:pt x="159474" y="22955"/>
                    <a:pt x="256412" y="0"/>
                    <a:pt x="356582" y="0"/>
                  </a:cubicBezTo>
                  <a:cubicBezTo>
                    <a:pt x="456752" y="0"/>
                    <a:pt x="553596" y="22955"/>
                    <a:pt x="622688" y="62865"/>
                  </a:cubicBezTo>
                  <a:cubicBezTo>
                    <a:pt x="680186" y="96107"/>
                    <a:pt x="713164" y="138017"/>
                    <a:pt x="713164" y="177832"/>
                  </a:cubicBezTo>
                  <a:cubicBezTo>
                    <a:pt x="713164" y="217646"/>
                    <a:pt x="680186" y="259556"/>
                    <a:pt x="622688" y="292894"/>
                  </a:cubicBezTo>
                  <a:cubicBezTo>
                    <a:pt x="553690" y="332804"/>
                    <a:pt x="456657" y="355663"/>
                    <a:pt x="356582" y="355663"/>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8"/>
            <p:cNvSpPr/>
            <p:nvPr/>
          </p:nvSpPr>
          <p:spPr>
            <a:xfrm>
              <a:off x="4066052" y="1674590"/>
              <a:ext cx="713163" cy="355568"/>
            </a:xfrm>
            <a:custGeom>
              <a:avLst/>
              <a:gdLst/>
              <a:ahLst/>
              <a:cxnLst/>
              <a:rect l="l" t="t" r="r" b="b"/>
              <a:pathLst>
                <a:path w="713163" h="355568" extrusionOk="0">
                  <a:moveTo>
                    <a:pt x="356582" y="355568"/>
                  </a:moveTo>
                  <a:cubicBezTo>
                    <a:pt x="256412" y="355568"/>
                    <a:pt x="159474" y="332708"/>
                    <a:pt x="90476" y="292799"/>
                  </a:cubicBezTo>
                  <a:cubicBezTo>
                    <a:pt x="32978" y="259556"/>
                    <a:pt x="0" y="217551"/>
                    <a:pt x="0" y="177737"/>
                  </a:cubicBezTo>
                  <a:cubicBezTo>
                    <a:pt x="0" y="137922"/>
                    <a:pt x="32978" y="96012"/>
                    <a:pt x="90476" y="62770"/>
                  </a:cubicBezTo>
                  <a:cubicBezTo>
                    <a:pt x="159474" y="22860"/>
                    <a:pt x="256412" y="0"/>
                    <a:pt x="356582" y="0"/>
                  </a:cubicBezTo>
                  <a:cubicBezTo>
                    <a:pt x="456752" y="0"/>
                    <a:pt x="553596" y="22860"/>
                    <a:pt x="622688" y="62770"/>
                  </a:cubicBezTo>
                  <a:cubicBezTo>
                    <a:pt x="680186" y="96012"/>
                    <a:pt x="713164" y="138017"/>
                    <a:pt x="713164" y="177832"/>
                  </a:cubicBezTo>
                  <a:cubicBezTo>
                    <a:pt x="713164" y="217646"/>
                    <a:pt x="680186" y="259556"/>
                    <a:pt x="622688" y="292799"/>
                  </a:cubicBezTo>
                  <a:cubicBezTo>
                    <a:pt x="553690" y="332708"/>
                    <a:pt x="456657" y="355568"/>
                    <a:pt x="356582" y="355568"/>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8"/>
            <p:cNvSpPr/>
            <p:nvPr/>
          </p:nvSpPr>
          <p:spPr>
            <a:xfrm>
              <a:off x="4013211" y="1574958"/>
              <a:ext cx="818751" cy="408241"/>
            </a:xfrm>
            <a:custGeom>
              <a:avLst/>
              <a:gdLst/>
              <a:ahLst/>
              <a:cxnLst/>
              <a:rect l="l" t="t" r="r" b="b"/>
              <a:pathLst>
                <a:path w="818751" h="408241" extrusionOk="0">
                  <a:moveTo>
                    <a:pt x="409423" y="408242"/>
                  </a:moveTo>
                  <a:cubicBezTo>
                    <a:pt x="294427" y="408242"/>
                    <a:pt x="183138" y="382048"/>
                    <a:pt x="103876" y="336137"/>
                  </a:cubicBezTo>
                  <a:cubicBezTo>
                    <a:pt x="37825" y="298037"/>
                    <a:pt x="0" y="249841"/>
                    <a:pt x="0" y="204121"/>
                  </a:cubicBezTo>
                  <a:cubicBezTo>
                    <a:pt x="0" y="158401"/>
                    <a:pt x="38015" y="110299"/>
                    <a:pt x="103876" y="72009"/>
                  </a:cubicBezTo>
                  <a:cubicBezTo>
                    <a:pt x="183043" y="26194"/>
                    <a:pt x="294427" y="0"/>
                    <a:pt x="409328" y="0"/>
                  </a:cubicBezTo>
                  <a:cubicBezTo>
                    <a:pt x="524229" y="0"/>
                    <a:pt x="635708" y="26194"/>
                    <a:pt x="714875" y="72104"/>
                  </a:cubicBezTo>
                  <a:cubicBezTo>
                    <a:pt x="780926" y="110204"/>
                    <a:pt x="818751" y="158401"/>
                    <a:pt x="818751" y="204121"/>
                  </a:cubicBezTo>
                  <a:cubicBezTo>
                    <a:pt x="818751" y="249841"/>
                    <a:pt x="780736" y="297942"/>
                    <a:pt x="714875" y="336137"/>
                  </a:cubicBezTo>
                  <a:cubicBezTo>
                    <a:pt x="635708" y="382048"/>
                    <a:pt x="524324" y="408242"/>
                    <a:pt x="409423" y="408242"/>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8"/>
            <p:cNvSpPr/>
            <p:nvPr/>
          </p:nvSpPr>
          <p:spPr>
            <a:xfrm>
              <a:off x="4013211" y="1522666"/>
              <a:ext cx="818751" cy="408336"/>
            </a:xfrm>
            <a:custGeom>
              <a:avLst/>
              <a:gdLst/>
              <a:ahLst/>
              <a:cxnLst/>
              <a:rect l="l" t="t" r="r" b="b"/>
              <a:pathLst>
                <a:path w="818751" h="408336" extrusionOk="0">
                  <a:moveTo>
                    <a:pt x="409423" y="408337"/>
                  </a:moveTo>
                  <a:cubicBezTo>
                    <a:pt x="294427" y="408337"/>
                    <a:pt x="183138" y="382048"/>
                    <a:pt x="103876" y="336233"/>
                  </a:cubicBezTo>
                  <a:cubicBezTo>
                    <a:pt x="37825" y="298133"/>
                    <a:pt x="0" y="249936"/>
                    <a:pt x="0" y="204216"/>
                  </a:cubicBezTo>
                  <a:cubicBezTo>
                    <a:pt x="0" y="158496"/>
                    <a:pt x="38015" y="110300"/>
                    <a:pt x="103876" y="72104"/>
                  </a:cubicBezTo>
                  <a:cubicBezTo>
                    <a:pt x="183043" y="26289"/>
                    <a:pt x="294427" y="0"/>
                    <a:pt x="409328" y="0"/>
                  </a:cubicBezTo>
                  <a:cubicBezTo>
                    <a:pt x="524229" y="0"/>
                    <a:pt x="635708" y="26289"/>
                    <a:pt x="714875" y="72104"/>
                  </a:cubicBezTo>
                  <a:cubicBezTo>
                    <a:pt x="780926" y="110204"/>
                    <a:pt x="818751" y="158496"/>
                    <a:pt x="818751" y="204216"/>
                  </a:cubicBezTo>
                  <a:cubicBezTo>
                    <a:pt x="818751" y="249936"/>
                    <a:pt x="780736" y="298037"/>
                    <a:pt x="714875" y="336233"/>
                  </a:cubicBezTo>
                  <a:cubicBezTo>
                    <a:pt x="635708" y="382334"/>
                    <a:pt x="524324" y="408337"/>
                    <a:pt x="409423" y="408337"/>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8"/>
            <p:cNvSpPr/>
            <p:nvPr/>
          </p:nvSpPr>
          <p:spPr>
            <a:xfrm>
              <a:off x="3962270" y="1359312"/>
              <a:ext cx="920726" cy="532828"/>
            </a:xfrm>
            <a:custGeom>
              <a:avLst/>
              <a:gdLst/>
              <a:ahLst/>
              <a:cxnLst/>
              <a:rect l="l" t="t" r="r" b="b"/>
              <a:pathLst>
                <a:path w="920726" h="532828" extrusionOk="0">
                  <a:moveTo>
                    <a:pt x="920727" y="266414"/>
                  </a:moveTo>
                  <a:cubicBezTo>
                    <a:pt x="920727" y="413551"/>
                    <a:pt x="714615" y="532828"/>
                    <a:pt x="460363" y="532828"/>
                  </a:cubicBezTo>
                  <a:cubicBezTo>
                    <a:pt x="206112" y="532828"/>
                    <a:pt x="0" y="413551"/>
                    <a:pt x="0" y="266414"/>
                  </a:cubicBezTo>
                  <a:cubicBezTo>
                    <a:pt x="0" y="119278"/>
                    <a:pt x="206112" y="0"/>
                    <a:pt x="460363" y="0"/>
                  </a:cubicBezTo>
                  <a:cubicBezTo>
                    <a:pt x="714615" y="0"/>
                    <a:pt x="920727" y="119278"/>
                    <a:pt x="920727" y="266414"/>
                  </a:cubicBezTo>
                  <a:close/>
                </a:path>
              </a:pathLst>
            </a:custGeom>
            <a:solidFill>
              <a:srgbClr val="FFDF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8"/>
            <p:cNvSpPr/>
            <p:nvPr/>
          </p:nvSpPr>
          <p:spPr>
            <a:xfrm>
              <a:off x="4264396"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8"/>
            <p:cNvSpPr/>
            <p:nvPr/>
          </p:nvSpPr>
          <p:spPr>
            <a:xfrm>
              <a:off x="4543522"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8"/>
            <p:cNvSpPr/>
            <p:nvPr/>
          </p:nvSpPr>
          <p:spPr>
            <a:xfrm>
              <a:off x="4264396" y="901827"/>
              <a:ext cx="319897" cy="108775"/>
            </a:xfrm>
            <a:custGeom>
              <a:avLst/>
              <a:gdLst/>
              <a:ahLst/>
              <a:cxnLst/>
              <a:rect l="l" t="t" r="r" b="b"/>
              <a:pathLst>
                <a:path w="319897" h="108775" extrusionOk="0">
                  <a:moveTo>
                    <a:pt x="157098" y="108775"/>
                  </a:moveTo>
                  <a:lnTo>
                    <a:pt x="97319" y="53911"/>
                  </a:lnTo>
                  <a:lnTo>
                    <a:pt x="23950" y="103156"/>
                  </a:lnTo>
                  <a:lnTo>
                    <a:pt x="0" y="67532"/>
                  </a:lnTo>
                  <a:lnTo>
                    <a:pt x="101310" y="857"/>
                  </a:lnTo>
                  <a:lnTo>
                    <a:pt x="159379" y="54102"/>
                  </a:lnTo>
                  <a:lnTo>
                    <a:pt x="228946" y="0"/>
                  </a:lnTo>
                  <a:lnTo>
                    <a:pt x="319897" y="67532"/>
                  </a:lnTo>
                  <a:lnTo>
                    <a:pt x="291481" y="100203"/>
                  </a:lnTo>
                  <a:lnTo>
                    <a:pt x="228851" y="53054"/>
                  </a:lnTo>
                  <a:lnTo>
                    <a:pt x="157098" y="108775"/>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8"/>
            <p:cNvSpPr/>
            <p:nvPr/>
          </p:nvSpPr>
          <p:spPr>
            <a:xfrm>
              <a:off x="3749667" y="190500"/>
              <a:ext cx="1343462" cy="1451800"/>
            </a:xfrm>
            <a:custGeom>
              <a:avLst/>
              <a:gdLst/>
              <a:ahLst/>
              <a:cxnLst/>
              <a:rect l="l" t="t" r="r" b="b"/>
              <a:pathLst>
                <a:path w="1343462" h="1451800" extrusionOk="0">
                  <a:moveTo>
                    <a:pt x="1132665" y="1449134"/>
                  </a:moveTo>
                  <a:cubicBezTo>
                    <a:pt x="1133425" y="1389317"/>
                    <a:pt x="1143689" y="1212723"/>
                    <a:pt x="1283870" y="969359"/>
                  </a:cubicBezTo>
                  <a:cubicBezTo>
                    <a:pt x="1449711" y="681419"/>
                    <a:pt x="1276837" y="0"/>
                    <a:pt x="671731" y="0"/>
                  </a:cubicBezTo>
                  <a:cubicBezTo>
                    <a:pt x="66625" y="0"/>
                    <a:pt x="-106249" y="681419"/>
                    <a:pt x="59592" y="969359"/>
                  </a:cubicBezTo>
                  <a:cubicBezTo>
                    <a:pt x="180766" y="1179767"/>
                    <a:pt x="207186" y="1366457"/>
                    <a:pt x="212698" y="1451801"/>
                  </a:cubicBezTo>
                </a:path>
              </a:pathLst>
            </a:custGeom>
            <a:solidFill>
              <a:srgbClr val="FFDF57">
                <a:alpha val="6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9" name="Google Shape;819;p18"/>
            <p:cNvGrpSpPr/>
            <p:nvPr/>
          </p:nvGrpSpPr>
          <p:grpSpPr>
            <a:xfrm>
              <a:off x="3923682" y="3244965"/>
              <a:ext cx="195764" cy="131404"/>
              <a:chOff x="5733332" y="4102215"/>
              <a:chExt cx="195764" cy="131404"/>
            </a:xfrm>
          </p:grpSpPr>
          <p:sp>
            <p:nvSpPr>
              <p:cNvPr id="820" name="Google Shape;820;p18"/>
              <p:cNvSpPr/>
              <p:nvPr/>
            </p:nvSpPr>
            <p:spPr>
              <a:xfrm>
                <a:off x="5734887" y="4131087"/>
                <a:ext cx="177232" cy="100744"/>
              </a:xfrm>
              <a:custGeom>
                <a:avLst/>
                <a:gdLst/>
                <a:ahLst/>
                <a:cxnLst/>
                <a:rect l="l" t="t" r="r" b="b"/>
                <a:pathLst>
                  <a:path w="177232" h="100744" extrusionOk="0">
                    <a:moveTo>
                      <a:pt x="177024" y="99346"/>
                    </a:moveTo>
                    <a:lnTo>
                      <a:pt x="150604" y="74581"/>
                    </a:lnTo>
                    <a:cubicBezTo>
                      <a:pt x="147249" y="69713"/>
                      <a:pt x="143219" y="65351"/>
                      <a:pt x="138629" y="61627"/>
                    </a:cubicBezTo>
                    <a:cubicBezTo>
                      <a:pt x="136623" y="59941"/>
                      <a:pt x="134495" y="58417"/>
                      <a:pt x="132261" y="57055"/>
                    </a:cubicBezTo>
                    <a:lnTo>
                      <a:pt x="98048" y="34195"/>
                    </a:lnTo>
                    <a:lnTo>
                      <a:pt x="60698" y="17621"/>
                    </a:lnTo>
                    <a:cubicBezTo>
                      <a:pt x="58407" y="16564"/>
                      <a:pt x="56060" y="15640"/>
                      <a:pt x="53665" y="14859"/>
                    </a:cubicBezTo>
                    <a:cubicBezTo>
                      <a:pt x="48162" y="13021"/>
                      <a:pt x="42441" y="11935"/>
                      <a:pt x="36653" y="11621"/>
                    </a:cubicBezTo>
                    <a:lnTo>
                      <a:pt x="1109" y="0"/>
                    </a:lnTo>
                    <a:cubicBezTo>
                      <a:pt x="-887" y="0"/>
                      <a:pt x="254" y="3620"/>
                      <a:pt x="1109" y="5144"/>
                    </a:cubicBezTo>
                    <a:lnTo>
                      <a:pt x="4530" y="6572"/>
                    </a:lnTo>
                    <a:cubicBezTo>
                      <a:pt x="8807" y="8192"/>
                      <a:pt x="5196" y="7620"/>
                      <a:pt x="9662" y="10763"/>
                    </a:cubicBezTo>
                    <a:lnTo>
                      <a:pt x="30096" y="16002"/>
                    </a:lnTo>
                    <a:cubicBezTo>
                      <a:pt x="43106" y="15507"/>
                      <a:pt x="55984" y="18822"/>
                      <a:pt x="67160" y="25527"/>
                    </a:cubicBezTo>
                    <a:lnTo>
                      <a:pt x="94246" y="39148"/>
                    </a:lnTo>
                    <a:lnTo>
                      <a:pt x="120287" y="54864"/>
                    </a:lnTo>
                    <a:cubicBezTo>
                      <a:pt x="131729" y="61170"/>
                      <a:pt x="140853" y="70980"/>
                      <a:pt x="146327" y="82868"/>
                    </a:cubicBezTo>
                    <a:lnTo>
                      <a:pt x="160107" y="94012"/>
                    </a:lnTo>
                    <a:cubicBezTo>
                      <a:pt x="164384" y="98012"/>
                      <a:pt x="161913" y="96298"/>
                      <a:pt x="168281" y="97250"/>
                    </a:cubicBezTo>
                    <a:lnTo>
                      <a:pt x="171797" y="100298"/>
                    </a:lnTo>
                    <a:cubicBezTo>
                      <a:pt x="174363" y="100965"/>
                      <a:pt x="178165" y="101060"/>
                      <a:pt x="177024" y="99346"/>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8"/>
              <p:cNvSpPr/>
              <p:nvPr/>
            </p:nvSpPr>
            <p:spPr>
              <a:xfrm>
                <a:off x="5750846" y="4118425"/>
                <a:ext cx="155883" cy="109857"/>
              </a:xfrm>
              <a:custGeom>
                <a:avLst/>
                <a:gdLst/>
                <a:ahLst/>
                <a:cxnLst/>
                <a:rect l="l" t="t" r="r" b="b"/>
                <a:pathLst>
                  <a:path w="155883" h="109857" extrusionOk="0">
                    <a:moveTo>
                      <a:pt x="86746" y="59620"/>
                    </a:moveTo>
                    <a:cubicBezTo>
                      <a:pt x="88855" y="56363"/>
                      <a:pt x="91688" y="53619"/>
                      <a:pt x="95014" y="51619"/>
                    </a:cubicBezTo>
                    <a:cubicBezTo>
                      <a:pt x="99851" y="48647"/>
                      <a:pt x="105525" y="47342"/>
                      <a:pt x="111170" y="47904"/>
                    </a:cubicBezTo>
                    <a:cubicBezTo>
                      <a:pt x="117832" y="48590"/>
                      <a:pt x="124295" y="50600"/>
                      <a:pt x="130178" y="53810"/>
                    </a:cubicBezTo>
                    <a:lnTo>
                      <a:pt x="130843" y="53810"/>
                    </a:lnTo>
                    <a:lnTo>
                      <a:pt x="140347" y="58953"/>
                    </a:lnTo>
                    <a:cubicBezTo>
                      <a:pt x="142818" y="60287"/>
                      <a:pt x="145099" y="61811"/>
                      <a:pt x="147380" y="63335"/>
                    </a:cubicBezTo>
                    <a:lnTo>
                      <a:pt x="151751" y="66573"/>
                    </a:lnTo>
                    <a:cubicBezTo>
                      <a:pt x="158309" y="71812"/>
                      <a:pt x="156408" y="82099"/>
                      <a:pt x="150611" y="90290"/>
                    </a:cubicBezTo>
                    <a:cubicBezTo>
                      <a:pt x="147399" y="94863"/>
                      <a:pt x="143702" y="99082"/>
                      <a:pt x="139587" y="102863"/>
                    </a:cubicBezTo>
                    <a:cubicBezTo>
                      <a:pt x="132231" y="109264"/>
                      <a:pt x="122119" y="111455"/>
                      <a:pt x="112786" y="108674"/>
                    </a:cubicBezTo>
                    <a:cubicBezTo>
                      <a:pt x="108528" y="107331"/>
                      <a:pt x="104413" y="105540"/>
                      <a:pt x="100526" y="103340"/>
                    </a:cubicBezTo>
                    <a:cubicBezTo>
                      <a:pt x="96934" y="101235"/>
                      <a:pt x="93522" y="98815"/>
                      <a:pt x="90357" y="96101"/>
                    </a:cubicBezTo>
                    <a:cubicBezTo>
                      <a:pt x="82374" y="88624"/>
                      <a:pt x="79874" y="76965"/>
                      <a:pt x="84084" y="66859"/>
                    </a:cubicBezTo>
                    <a:cubicBezTo>
                      <a:pt x="84702" y="64354"/>
                      <a:pt x="85596" y="61925"/>
                      <a:pt x="86746" y="59620"/>
                    </a:cubicBezTo>
                    <a:close/>
                    <a:moveTo>
                      <a:pt x="8339" y="11995"/>
                    </a:moveTo>
                    <a:cubicBezTo>
                      <a:pt x="13471" y="4089"/>
                      <a:pt x="22215" y="-1912"/>
                      <a:pt x="29628" y="565"/>
                    </a:cubicBezTo>
                    <a:lnTo>
                      <a:pt x="34380" y="2375"/>
                    </a:lnTo>
                    <a:cubicBezTo>
                      <a:pt x="36784" y="3318"/>
                      <a:pt x="39132" y="4394"/>
                      <a:pt x="41412" y="5613"/>
                    </a:cubicBezTo>
                    <a:lnTo>
                      <a:pt x="50061" y="10090"/>
                    </a:lnTo>
                    <a:lnTo>
                      <a:pt x="50631" y="10090"/>
                    </a:lnTo>
                    <a:cubicBezTo>
                      <a:pt x="56067" y="12967"/>
                      <a:pt x="60772" y="17034"/>
                      <a:pt x="64412" y="21996"/>
                    </a:cubicBezTo>
                    <a:cubicBezTo>
                      <a:pt x="67424" y="26073"/>
                      <a:pt x="68688" y="31178"/>
                      <a:pt x="67928" y="36188"/>
                    </a:cubicBezTo>
                    <a:cubicBezTo>
                      <a:pt x="67358" y="39875"/>
                      <a:pt x="65932" y="43361"/>
                      <a:pt x="63746" y="46380"/>
                    </a:cubicBezTo>
                    <a:cubicBezTo>
                      <a:pt x="61969" y="48533"/>
                      <a:pt x="59964" y="50476"/>
                      <a:pt x="57759" y="52190"/>
                    </a:cubicBezTo>
                    <a:cubicBezTo>
                      <a:pt x="49652" y="60106"/>
                      <a:pt x="37972" y="63116"/>
                      <a:pt x="27062" y="60096"/>
                    </a:cubicBezTo>
                    <a:cubicBezTo>
                      <a:pt x="23241" y="58877"/>
                      <a:pt x="19544" y="57286"/>
                      <a:pt x="16037" y="55334"/>
                    </a:cubicBezTo>
                    <a:cubicBezTo>
                      <a:pt x="12645" y="53238"/>
                      <a:pt x="9461" y="50809"/>
                      <a:pt x="6534" y="48095"/>
                    </a:cubicBezTo>
                    <a:cubicBezTo>
                      <a:pt x="309" y="42285"/>
                      <a:pt x="-1687" y="33236"/>
                      <a:pt x="1497" y="25330"/>
                    </a:cubicBezTo>
                    <a:cubicBezTo>
                      <a:pt x="3274" y="20672"/>
                      <a:pt x="5574" y="16234"/>
                      <a:pt x="8339" y="1209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8"/>
              <p:cNvSpPr/>
              <p:nvPr/>
            </p:nvSpPr>
            <p:spPr>
              <a:xfrm>
                <a:off x="5733332" y="4130673"/>
                <a:ext cx="192169" cy="73375"/>
              </a:xfrm>
              <a:custGeom>
                <a:avLst/>
                <a:gdLst/>
                <a:ahLst/>
                <a:cxnLst/>
                <a:rect l="l" t="t" r="r" b="b"/>
                <a:pathLst>
                  <a:path w="192169" h="73375" extrusionOk="0">
                    <a:moveTo>
                      <a:pt x="15779" y="11368"/>
                    </a:moveTo>
                    <a:lnTo>
                      <a:pt x="36117" y="9463"/>
                    </a:lnTo>
                    <a:cubicBezTo>
                      <a:pt x="48995" y="8187"/>
                      <a:pt x="61967" y="10768"/>
                      <a:pt x="73372" y="16893"/>
                    </a:cubicBezTo>
                    <a:lnTo>
                      <a:pt x="185611" y="73376"/>
                    </a:lnTo>
                    <a:lnTo>
                      <a:pt x="192169" y="63851"/>
                    </a:lnTo>
                    <a:lnTo>
                      <a:pt x="66529" y="8320"/>
                    </a:lnTo>
                    <a:cubicBezTo>
                      <a:pt x="58974" y="4777"/>
                      <a:pt x="50810" y="2739"/>
                      <a:pt x="42484" y="2320"/>
                    </a:cubicBezTo>
                    <a:lnTo>
                      <a:pt x="2569" y="34"/>
                    </a:lnTo>
                    <a:cubicBezTo>
                      <a:pt x="1381" y="-176"/>
                      <a:pt x="250" y="614"/>
                      <a:pt x="31" y="1805"/>
                    </a:cubicBezTo>
                    <a:cubicBezTo>
                      <a:pt x="-73" y="2424"/>
                      <a:pt x="88" y="3063"/>
                      <a:pt x="478" y="3558"/>
                    </a:cubicBezTo>
                    <a:lnTo>
                      <a:pt x="1523" y="4987"/>
                    </a:lnTo>
                    <a:cubicBezTo>
                      <a:pt x="4869" y="9425"/>
                      <a:pt x="10248" y="11835"/>
                      <a:pt x="15779" y="11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8"/>
              <p:cNvSpPr/>
              <p:nvPr/>
            </p:nvSpPr>
            <p:spPr>
              <a:xfrm>
                <a:off x="5757380" y="4106036"/>
                <a:ext cx="156130" cy="127583"/>
              </a:xfrm>
              <a:custGeom>
                <a:avLst/>
                <a:gdLst/>
                <a:ahLst/>
                <a:cxnLst/>
                <a:rect l="l" t="t" r="r" b="b"/>
                <a:pathLst>
                  <a:path w="156130" h="127583" extrusionOk="0">
                    <a:moveTo>
                      <a:pt x="136950" y="117539"/>
                    </a:moveTo>
                    <a:lnTo>
                      <a:pt x="128491" y="98489"/>
                    </a:lnTo>
                    <a:cubicBezTo>
                      <a:pt x="123036" y="86601"/>
                      <a:pt x="113950" y="76762"/>
                      <a:pt x="102546" y="70390"/>
                    </a:cubicBezTo>
                    <a:lnTo>
                      <a:pt x="0" y="8858"/>
                    </a:lnTo>
                    <a:lnTo>
                      <a:pt x="5797" y="0"/>
                    </a:lnTo>
                    <a:lnTo>
                      <a:pt x="114236" y="72295"/>
                    </a:lnTo>
                    <a:cubicBezTo>
                      <a:pt x="121439" y="76876"/>
                      <a:pt x="127645" y="82868"/>
                      <a:pt x="132483" y="89916"/>
                    </a:cubicBezTo>
                    <a:lnTo>
                      <a:pt x="155767" y="124016"/>
                    </a:lnTo>
                    <a:cubicBezTo>
                      <a:pt x="156908" y="125730"/>
                      <a:pt x="155197" y="127921"/>
                      <a:pt x="152916" y="127540"/>
                    </a:cubicBezTo>
                    <a:lnTo>
                      <a:pt x="150920" y="127540"/>
                    </a:lnTo>
                    <a:cubicBezTo>
                      <a:pt x="144866" y="126816"/>
                      <a:pt x="139601" y="123044"/>
                      <a:pt x="136950" y="11753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8"/>
              <p:cNvSpPr/>
              <p:nvPr/>
            </p:nvSpPr>
            <p:spPr>
              <a:xfrm>
                <a:off x="5834686" y="4162247"/>
                <a:ext cx="73778" cy="62054"/>
              </a:xfrm>
              <a:custGeom>
                <a:avLst/>
                <a:gdLst/>
                <a:ahLst/>
                <a:cxnLst/>
                <a:rect l="l" t="t" r="r" b="b"/>
                <a:pathLst>
                  <a:path w="73778" h="62054" extrusionOk="0">
                    <a:moveTo>
                      <a:pt x="29231" y="178"/>
                    </a:moveTo>
                    <a:cubicBezTo>
                      <a:pt x="35893" y="835"/>
                      <a:pt x="42346" y="2807"/>
                      <a:pt x="48239" y="5988"/>
                    </a:cubicBezTo>
                    <a:lnTo>
                      <a:pt x="48809" y="5988"/>
                    </a:lnTo>
                    <a:lnTo>
                      <a:pt x="58313" y="11036"/>
                    </a:lnTo>
                    <a:cubicBezTo>
                      <a:pt x="60783" y="12465"/>
                      <a:pt x="63064" y="13894"/>
                      <a:pt x="65345" y="15418"/>
                    </a:cubicBezTo>
                    <a:cubicBezTo>
                      <a:pt x="67626" y="16942"/>
                      <a:pt x="68292" y="17608"/>
                      <a:pt x="69717" y="18751"/>
                    </a:cubicBezTo>
                    <a:cubicBezTo>
                      <a:pt x="76180" y="23895"/>
                      <a:pt x="74279" y="34277"/>
                      <a:pt x="68577" y="42373"/>
                    </a:cubicBezTo>
                    <a:cubicBezTo>
                      <a:pt x="65383" y="46993"/>
                      <a:pt x="61658" y="51222"/>
                      <a:pt x="57457" y="54946"/>
                    </a:cubicBezTo>
                    <a:cubicBezTo>
                      <a:pt x="50187" y="61442"/>
                      <a:pt x="40075" y="63681"/>
                      <a:pt x="30752" y="60852"/>
                    </a:cubicBezTo>
                    <a:cubicBezTo>
                      <a:pt x="26503" y="59433"/>
                      <a:pt x="22398" y="57613"/>
                      <a:pt x="18492" y="55422"/>
                    </a:cubicBezTo>
                    <a:cubicBezTo>
                      <a:pt x="14852" y="53384"/>
                      <a:pt x="11440" y="50955"/>
                      <a:pt x="8323" y="48184"/>
                    </a:cubicBezTo>
                    <a:cubicBezTo>
                      <a:pt x="301" y="40764"/>
                      <a:pt x="-2208" y="29105"/>
                      <a:pt x="2050" y="19037"/>
                    </a:cubicBezTo>
                    <a:cubicBezTo>
                      <a:pt x="2763" y="16370"/>
                      <a:pt x="3808" y="13808"/>
                      <a:pt x="5186" y="11417"/>
                    </a:cubicBezTo>
                    <a:cubicBezTo>
                      <a:pt x="7325" y="8179"/>
                      <a:pt x="10147" y="5445"/>
                      <a:pt x="13455" y="3416"/>
                    </a:cubicBezTo>
                    <a:cubicBezTo>
                      <a:pt x="18226" y="663"/>
                      <a:pt x="23757" y="-470"/>
                      <a:pt x="29231" y="178"/>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8"/>
              <p:cNvSpPr/>
              <p:nvPr/>
            </p:nvSpPr>
            <p:spPr>
              <a:xfrm>
                <a:off x="5745586" y="4102215"/>
                <a:ext cx="183510" cy="128783"/>
              </a:xfrm>
              <a:custGeom>
                <a:avLst/>
                <a:gdLst/>
                <a:ahLst/>
                <a:cxnLst/>
                <a:rect l="l" t="t" r="r" b="b"/>
                <a:pathLst>
                  <a:path w="183510" h="128783" extrusionOk="0">
                    <a:moveTo>
                      <a:pt x="14550" y="1821"/>
                    </a:moveTo>
                    <a:lnTo>
                      <a:pt x="9608" y="9632"/>
                    </a:lnTo>
                    <a:cubicBezTo>
                      <a:pt x="8753" y="10575"/>
                      <a:pt x="8753" y="12022"/>
                      <a:pt x="9608" y="12965"/>
                    </a:cubicBezTo>
                    <a:cubicBezTo>
                      <a:pt x="11347" y="14527"/>
                      <a:pt x="11822" y="17071"/>
                      <a:pt x="10748" y="19157"/>
                    </a:cubicBezTo>
                    <a:lnTo>
                      <a:pt x="2575" y="36301"/>
                    </a:lnTo>
                    <a:cubicBezTo>
                      <a:pt x="-2329" y="46274"/>
                      <a:pt x="-86" y="58304"/>
                      <a:pt x="8087" y="65829"/>
                    </a:cubicBezTo>
                    <a:lnTo>
                      <a:pt x="8087" y="65829"/>
                    </a:lnTo>
                    <a:cubicBezTo>
                      <a:pt x="14997" y="72001"/>
                      <a:pt x="23170" y="76583"/>
                      <a:pt x="32037" y="79259"/>
                    </a:cubicBezTo>
                    <a:lnTo>
                      <a:pt x="32037" y="79259"/>
                    </a:lnTo>
                    <a:cubicBezTo>
                      <a:pt x="45494" y="83374"/>
                      <a:pt x="60111" y="79717"/>
                      <a:pt x="70052" y="69734"/>
                    </a:cubicBezTo>
                    <a:lnTo>
                      <a:pt x="77655" y="62019"/>
                    </a:lnTo>
                    <a:cubicBezTo>
                      <a:pt x="79337" y="60381"/>
                      <a:pt x="80354" y="58171"/>
                      <a:pt x="80506" y="55828"/>
                    </a:cubicBezTo>
                    <a:cubicBezTo>
                      <a:pt x="81029" y="52180"/>
                      <a:pt x="84393" y="49646"/>
                      <a:pt x="88033" y="50170"/>
                    </a:cubicBezTo>
                    <a:cubicBezTo>
                      <a:pt x="88718" y="50265"/>
                      <a:pt x="89383" y="50475"/>
                      <a:pt x="90010" y="50780"/>
                    </a:cubicBezTo>
                    <a:lnTo>
                      <a:pt x="91911" y="51732"/>
                    </a:lnTo>
                    <a:lnTo>
                      <a:pt x="93811" y="52875"/>
                    </a:lnTo>
                    <a:cubicBezTo>
                      <a:pt x="96321" y="54694"/>
                      <a:pt x="96891" y="58209"/>
                      <a:pt x="95075" y="60723"/>
                    </a:cubicBezTo>
                    <a:cubicBezTo>
                      <a:pt x="94572" y="61419"/>
                      <a:pt x="93906" y="62000"/>
                      <a:pt x="93146" y="62400"/>
                    </a:cubicBezTo>
                    <a:cubicBezTo>
                      <a:pt x="91008" y="63533"/>
                      <a:pt x="89307" y="65343"/>
                      <a:pt x="88299" y="67543"/>
                    </a:cubicBezTo>
                    <a:lnTo>
                      <a:pt x="84023" y="77068"/>
                    </a:lnTo>
                    <a:cubicBezTo>
                      <a:pt x="78482" y="89508"/>
                      <a:pt x="81770" y="104119"/>
                      <a:pt x="92101" y="112978"/>
                    </a:cubicBezTo>
                    <a:lnTo>
                      <a:pt x="92101" y="112978"/>
                    </a:lnTo>
                    <a:cubicBezTo>
                      <a:pt x="99362" y="119398"/>
                      <a:pt x="107877" y="124227"/>
                      <a:pt x="117096" y="127170"/>
                    </a:cubicBezTo>
                    <a:lnTo>
                      <a:pt x="117096" y="127170"/>
                    </a:lnTo>
                    <a:cubicBezTo>
                      <a:pt x="129156" y="131066"/>
                      <a:pt x="142366" y="127780"/>
                      <a:pt x="151214" y="118693"/>
                    </a:cubicBezTo>
                    <a:lnTo>
                      <a:pt x="165470" y="103643"/>
                    </a:lnTo>
                    <a:cubicBezTo>
                      <a:pt x="167409" y="101700"/>
                      <a:pt x="170250" y="100967"/>
                      <a:pt x="172883" y="101738"/>
                    </a:cubicBezTo>
                    <a:cubicBezTo>
                      <a:pt x="174290" y="102224"/>
                      <a:pt x="175858" y="101767"/>
                      <a:pt x="176780" y="100595"/>
                    </a:cubicBezTo>
                    <a:lnTo>
                      <a:pt x="182577" y="92594"/>
                    </a:lnTo>
                    <a:cubicBezTo>
                      <a:pt x="183822" y="91108"/>
                      <a:pt x="183822" y="88937"/>
                      <a:pt x="182577" y="87451"/>
                    </a:cubicBezTo>
                    <a:cubicBezTo>
                      <a:pt x="173501" y="78412"/>
                      <a:pt x="163047" y="70887"/>
                      <a:pt x="151595" y="65162"/>
                    </a:cubicBezTo>
                    <a:lnTo>
                      <a:pt x="142091" y="60019"/>
                    </a:lnTo>
                    <a:cubicBezTo>
                      <a:pt x="135058" y="56180"/>
                      <a:pt x="127341" y="53789"/>
                      <a:pt x="119377" y="52970"/>
                    </a:cubicBezTo>
                    <a:lnTo>
                      <a:pt x="112344" y="52208"/>
                    </a:lnTo>
                    <a:cubicBezTo>
                      <a:pt x="110776" y="52284"/>
                      <a:pt x="109236" y="51732"/>
                      <a:pt x="108067" y="50684"/>
                    </a:cubicBezTo>
                    <a:cubicBezTo>
                      <a:pt x="107373" y="49703"/>
                      <a:pt x="106461" y="48884"/>
                      <a:pt x="105406" y="48303"/>
                    </a:cubicBezTo>
                    <a:lnTo>
                      <a:pt x="97613" y="44112"/>
                    </a:lnTo>
                    <a:lnTo>
                      <a:pt x="89820" y="39826"/>
                    </a:lnTo>
                    <a:cubicBezTo>
                      <a:pt x="88699" y="39254"/>
                      <a:pt x="87463" y="38930"/>
                      <a:pt x="86208" y="38873"/>
                    </a:cubicBezTo>
                    <a:cubicBezTo>
                      <a:pt x="84374" y="38826"/>
                      <a:pt x="82664" y="37949"/>
                      <a:pt x="81552" y="36492"/>
                    </a:cubicBezTo>
                    <a:lnTo>
                      <a:pt x="77750" y="31349"/>
                    </a:lnTo>
                    <a:cubicBezTo>
                      <a:pt x="73359" y="25453"/>
                      <a:pt x="67667" y="20661"/>
                      <a:pt x="61118" y="17347"/>
                    </a:cubicBezTo>
                    <a:lnTo>
                      <a:pt x="52470" y="12775"/>
                    </a:lnTo>
                    <a:cubicBezTo>
                      <a:pt x="42244" y="6698"/>
                      <a:pt x="31058" y="2412"/>
                      <a:pt x="19397" y="107"/>
                    </a:cubicBezTo>
                    <a:cubicBezTo>
                      <a:pt x="17591" y="-275"/>
                      <a:pt x="15719" y="383"/>
                      <a:pt x="14550" y="1821"/>
                    </a:cubicBezTo>
                    <a:close/>
                    <a:moveTo>
                      <a:pt x="93906" y="72020"/>
                    </a:moveTo>
                    <a:cubicBezTo>
                      <a:pt x="96045" y="68782"/>
                      <a:pt x="98867" y="66048"/>
                      <a:pt x="102175" y="64019"/>
                    </a:cubicBezTo>
                    <a:cubicBezTo>
                      <a:pt x="107012" y="61048"/>
                      <a:pt x="112696" y="59781"/>
                      <a:pt x="118331" y="60400"/>
                    </a:cubicBezTo>
                    <a:cubicBezTo>
                      <a:pt x="124993" y="61057"/>
                      <a:pt x="131447" y="63029"/>
                      <a:pt x="137339" y="66210"/>
                    </a:cubicBezTo>
                    <a:lnTo>
                      <a:pt x="137909" y="66210"/>
                    </a:lnTo>
                    <a:lnTo>
                      <a:pt x="147413" y="71258"/>
                    </a:lnTo>
                    <a:cubicBezTo>
                      <a:pt x="149884" y="72687"/>
                      <a:pt x="152165" y="74116"/>
                      <a:pt x="154446" y="75640"/>
                    </a:cubicBezTo>
                    <a:cubicBezTo>
                      <a:pt x="156727" y="77164"/>
                      <a:pt x="157392" y="77831"/>
                      <a:pt x="158817" y="78974"/>
                    </a:cubicBezTo>
                    <a:cubicBezTo>
                      <a:pt x="165280" y="84117"/>
                      <a:pt x="163379" y="94499"/>
                      <a:pt x="157677" y="102596"/>
                    </a:cubicBezTo>
                    <a:cubicBezTo>
                      <a:pt x="154484" y="107215"/>
                      <a:pt x="150758" y="111444"/>
                      <a:pt x="146558" y="115168"/>
                    </a:cubicBezTo>
                    <a:cubicBezTo>
                      <a:pt x="139287" y="121665"/>
                      <a:pt x="129175" y="123903"/>
                      <a:pt x="119852" y="121074"/>
                    </a:cubicBezTo>
                    <a:cubicBezTo>
                      <a:pt x="115604" y="119655"/>
                      <a:pt x="111498" y="117835"/>
                      <a:pt x="107592" y="115645"/>
                    </a:cubicBezTo>
                    <a:cubicBezTo>
                      <a:pt x="103952" y="113606"/>
                      <a:pt x="100540" y="111178"/>
                      <a:pt x="97423" y="108406"/>
                    </a:cubicBezTo>
                    <a:cubicBezTo>
                      <a:pt x="89402" y="100986"/>
                      <a:pt x="86893" y="89327"/>
                      <a:pt x="91150" y="79259"/>
                    </a:cubicBezTo>
                    <a:cubicBezTo>
                      <a:pt x="91768" y="76745"/>
                      <a:pt x="92690" y="74306"/>
                      <a:pt x="93906" y="72020"/>
                    </a:cubicBezTo>
                    <a:close/>
                    <a:moveTo>
                      <a:pt x="15405" y="24395"/>
                    </a:moveTo>
                    <a:cubicBezTo>
                      <a:pt x="20632" y="16585"/>
                      <a:pt x="29281" y="10584"/>
                      <a:pt x="36789" y="13060"/>
                    </a:cubicBezTo>
                    <a:cubicBezTo>
                      <a:pt x="38404" y="13546"/>
                      <a:pt x="39992" y="14118"/>
                      <a:pt x="41541" y="14775"/>
                    </a:cubicBezTo>
                    <a:cubicBezTo>
                      <a:pt x="43917" y="15727"/>
                      <a:pt x="46293" y="16871"/>
                      <a:pt x="48574" y="18014"/>
                    </a:cubicBezTo>
                    <a:lnTo>
                      <a:pt x="57222" y="22585"/>
                    </a:lnTo>
                    <a:lnTo>
                      <a:pt x="57792" y="22585"/>
                    </a:lnTo>
                    <a:cubicBezTo>
                      <a:pt x="63190" y="25519"/>
                      <a:pt x="67885" y="29577"/>
                      <a:pt x="71573" y="34492"/>
                    </a:cubicBezTo>
                    <a:cubicBezTo>
                      <a:pt x="74576" y="38607"/>
                      <a:pt x="75802" y="43750"/>
                      <a:pt x="74994" y="48779"/>
                    </a:cubicBezTo>
                    <a:cubicBezTo>
                      <a:pt x="74452" y="52437"/>
                      <a:pt x="73017" y="55904"/>
                      <a:pt x="70812" y="58876"/>
                    </a:cubicBezTo>
                    <a:cubicBezTo>
                      <a:pt x="69064" y="61076"/>
                      <a:pt x="67049" y="63057"/>
                      <a:pt x="64825" y="64781"/>
                    </a:cubicBezTo>
                    <a:cubicBezTo>
                      <a:pt x="56709" y="72677"/>
                      <a:pt x="45038" y="75687"/>
                      <a:pt x="34128" y="72687"/>
                    </a:cubicBezTo>
                    <a:cubicBezTo>
                      <a:pt x="30326" y="71458"/>
                      <a:pt x="26658" y="69830"/>
                      <a:pt x="23198" y="67829"/>
                    </a:cubicBezTo>
                    <a:cubicBezTo>
                      <a:pt x="19777" y="65810"/>
                      <a:pt x="16584" y="63410"/>
                      <a:pt x="13695" y="60685"/>
                    </a:cubicBezTo>
                    <a:cubicBezTo>
                      <a:pt x="7479" y="54828"/>
                      <a:pt x="5483" y="45760"/>
                      <a:pt x="8658" y="37825"/>
                    </a:cubicBezTo>
                    <a:cubicBezTo>
                      <a:pt x="10454" y="33158"/>
                      <a:pt x="12716" y="28691"/>
                      <a:pt x="15405" y="244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8"/>
              <p:cNvSpPr/>
              <p:nvPr/>
            </p:nvSpPr>
            <p:spPr>
              <a:xfrm>
                <a:off x="5752081" y="4128325"/>
                <a:ext cx="64221" cy="49275"/>
              </a:xfrm>
              <a:custGeom>
                <a:avLst/>
                <a:gdLst/>
                <a:ahLst/>
                <a:cxnLst/>
                <a:rect l="l" t="t" r="r" b="b"/>
                <a:pathLst>
                  <a:path w="64221" h="49275" extrusionOk="0">
                    <a:moveTo>
                      <a:pt x="57569" y="40196"/>
                    </a:moveTo>
                    <a:cubicBezTo>
                      <a:pt x="49481" y="48149"/>
                      <a:pt x="37782" y="51159"/>
                      <a:pt x="26872" y="48101"/>
                    </a:cubicBezTo>
                    <a:cubicBezTo>
                      <a:pt x="23118" y="46987"/>
                      <a:pt x="19487" y="45491"/>
                      <a:pt x="16037" y="43624"/>
                    </a:cubicBezTo>
                    <a:cubicBezTo>
                      <a:pt x="12597" y="41634"/>
                      <a:pt x="9404" y="39233"/>
                      <a:pt x="6534" y="36481"/>
                    </a:cubicBezTo>
                    <a:cubicBezTo>
                      <a:pt x="309" y="30671"/>
                      <a:pt x="-1687" y="21622"/>
                      <a:pt x="1497" y="13716"/>
                    </a:cubicBezTo>
                    <a:cubicBezTo>
                      <a:pt x="3369" y="8896"/>
                      <a:pt x="5754" y="4296"/>
                      <a:pt x="8624" y="0"/>
                    </a:cubicBezTo>
                    <a:lnTo>
                      <a:pt x="8624" y="0"/>
                    </a:lnTo>
                    <a:cubicBezTo>
                      <a:pt x="5992" y="4010"/>
                      <a:pt x="3797" y="8287"/>
                      <a:pt x="2067" y="12763"/>
                    </a:cubicBezTo>
                    <a:cubicBezTo>
                      <a:pt x="-1107" y="20698"/>
                      <a:pt x="888" y="29766"/>
                      <a:pt x="7104" y="35623"/>
                    </a:cubicBezTo>
                    <a:cubicBezTo>
                      <a:pt x="9993" y="38348"/>
                      <a:pt x="13186" y="40748"/>
                      <a:pt x="16608" y="42767"/>
                    </a:cubicBezTo>
                    <a:cubicBezTo>
                      <a:pt x="20067" y="44767"/>
                      <a:pt x="23735" y="46396"/>
                      <a:pt x="27537" y="47625"/>
                    </a:cubicBezTo>
                    <a:cubicBezTo>
                      <a:pt x="38447" y="50625"/>
                      <a:pt x="50118" y="47615"/>
                      <a:pt x="58234" y="39719"/>
                    </a:cubicBezTo>
                    <a:cubicBezTo>
                      <a:pt x="60439" y="38005"/>
                      <a:pt x="62444" y="36061"/>
                      <a:pt x="64222" y="33909"/>
                    </a:cubicBezTo>
                    <a:lnTo>
                      <a:pt x="63556" y="34099"/>
                    </a:lnTo>
                    <a:cubicBezTo>
                      <a:pt x="61827" y="36376"/>
                      <a:pt x="59812" y="38424"/>
                      <a:pt x="57569" y="40196"/>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8"/>
              <p:cNvSpPr/>
              <p:nvPr/>
            </p:nvSpPr>
            <p:spPr>
              <a:xfrm>
                <a:off x="5833480" y="4174426"/>
                <a:ext cx="68642" cy="51616"/>
              </a:xfrm>
              <a:custGeom>
                <a:avLst/>
                <a:gdLst/>
                <a:ahLst/>
                <a:cxnLst/>
                <a:rect l="l" t="t" r="r" b="b"/>
                <a:pathLst>
                  <a:path w="68642" h="51616" extrusionOk="0">
                    <a:moveTo>
                      <a:pt x="57428" y="44577"/>
                    </a:moveTo>
                    <a:cubicBezTo>
                      <a:pt x="50139" y="51044"/>
                      <a:pt x="40027" y="53245"/>
                      <a:pt x="30722" y="50387"/>
                    </a:cubicBezTo>
                    <a:cubicBezTo>
                      <a:pt x="26465" y="49044"/>
                      <a:pt x="22350" y="47254"/>
                      <a:pt x="18463" y="45053"/>
                    </a:cubicBezTo>
                    <a:cubicBezTo>
                      <a:pt x="14870" y="42948"/>
                      <a:pt x="11458" y="40529"/>
                      <a:pt x="8293" y="37814"/>
                    </a:cubicBezTo>
                    <a:cubicBezTo>
                      <a:pt x="310" y="30337"/>
                      <a:pt x="-2189" y="18679"/>
                      <a:pt x="2021" y="8572"/>
                    </a:cubicBezTo>
                    <a:cubicBezTo>
                      <a:pt x="2772" y="5953"/>
                      <a:pt x="3827" y="3429"/>
                      <a:pt x="5157" y="1048"/>
                    </a:cubicBezTo>
                    <a:lnTo>
                      <a:pt x="5917" y="0"/>
                    </a:lnTo>
                    <a:cubicBezTo>
                      <a:pt x="4616" y="2343"/>
                      <a:pt x="3589" y="4839"/>
                      <a:pt x="2876" y="7429"/>
                    </a:cubicBezTo>
                    <a:cubicBezTo>
                      <a:pt x="-1381" y="17497"/>
                      <a:pt x="1128" y="29165"/>
                      <a:pt x="9149" y="36576"/>
                    </a:cubicBezTo>
                    <a:cubicBezTo>
                      <a:pt x="12266" y="39348"/>
                      <a:pt x="15678" y="41777"/>
                      <a:pt x="19318" y="43815"/>
                    </a:cubicBezTo>
                    <a:cubicBezTo>
                      <a:pt x="23224" y="46006"/>
                      <a:pt x="27330" y="47825"/>
                      <a:pt x="31578" y="49244"/>
                    </a:cubicBezTo>
                    <a:cubicBezTo>
                      <a:pt x="40901" y="52073"/>
                      <a:pt x="51013" y="49835"/>
                      <a:pt x="58283" y="43339"/>
                    </a:cubicBezTo>
                    <a:cubicBezTo>
                      <a:pt x="62142" y="39881"/>
                      <a:pt x="65620" y="36023"/>
                      <a:pt x="68643" y="31813"/>
                    </a:cubicBezTo>
                    <a:lnTo>
                      <a:pt x="68643" y="31813"/>
                    </a:lnTo>
                    <a:cubicBezTo>
                      <a:pt x="65440" y="36509"/>
                      <a:pt x="61667" y="40795"/>
                      <a:pt x="57428" y="44577"/>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8"/>
              <p:cNvSpPr/>
              <p:nvPr/>
            </p:nvSpPr>
            <p:spPr>
              <a:xfrm>
                <a:off x="5752373" y="4115091"/>
                <a:ext cx="68187" cy="61619"/>
              </a:xfrm>
              <a:custGeom>
                <a:avLst/>
                <a:gdLst/>
                <a:ahLst/>
                <a:cxnLst/>
                <a:rect l="l" t="t" r="r" b="b"/>
                <a:pathLst>
                  <a:path w="68187" h="61619" extrusionOk="0">
                    <a:moveTo>
                      <a:pt x="64786" y="21997"/>
                    </a:moveTo>
                    <a:cubicBezTo>
                      <a:pt x="61098" y="17082"/>
                      <a:pt x="56403" y="13024"/>
                      <a:pt x="51005" y="10090"/>
                    </a:cubicBezTo>
                    <a:lnTo>
                      <a:pt x="50435" y="10090"/>
                    </a:lnTo>
                    <a:lnTo>
                      <a:pt x="41787" y="5518"/>
                    </a:lnTo>
                    <a:cubicBezTo>
                      <a:pt x="39506" y="4375"/>
                      <a:pt x="37130" y="3232"/>
                      <a:pt x="34754" y="2280"/>
                    </a:cubicBezTo>
                    <a:cubicBezTo>
                      <a:pt x="33205" y="1623"/>
                      <a:pt x="31617" y="1051"/>
                      <a:pt x="30002" y="565"/>
                    </a:cubicBezTo>
                    <a:cubicBezTo>
                      <a:pt x="22494" y="-1911"/>
                      <a:pt x="13845" y="4090"/>
                      <a:pt x="8618" y="11900"/>
                    </a:cubicBezTo>
                    <a:cubicBezTo>
                      <a:pt x="5767" y="16205"/>
                      <a:pt x="3382" y="20806"/>
                      <a:pt x="1490" y="25616"/>
                    </a:cubicBezTo>
                    <a:cubicBezTo>
                      <a:pt x="-1684" y="33551"/>
                      <a:pt x="312" y="42618"/>
                      <a:pt x="6527" y="48476"/>
                    </a:cubicBezTo>
                    <a:cubicBezTo>
                      <a:pt x="9417" y="51200"/>
                      <a:pt x="12610" y="53601"/>
                      <a:pt x="16031" y="55620"/>
                    </a:cubicBezTo>
                    <a:cubicBezTo>
                      <a:pt x="19491" y="57620"/>
                      <a:pt x="23159" y="59249"/>
                      <a:pt x="26960" y="60478"/>
                    </a:cubicBezTo>
                    <a:cubicBezTo>
                      <a:pt x="37871" y="63478"/>
                      <a:pt x="49542" y="60468"/>
                      <a:pt x="57658" y="52572"/>
                    </a:cubicBezTo>
                    <a:cubicBezTo>
                      <a:pt x="59882" y="50848"/>
                      <a:pt x="61896" y="48867"/>
                      <a:pt x="63645" y="46666"/>
                    </a:cubicBezTo>
                    <a:cubicBezTo>
                      <a:pt x="65850" y="43695"/>
                      <a:pt x="67285" y="40228"/>
                      <a:pt x="67827" y="36570"/>
                    </a:cubicBezTo>
                    <a:cubicBezTo>
                      <a:pt x="68825" y="31503"/>
                      <a:pt x="67732" y="26235"/>
                      <a:pt x="64786" y="21997"/>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9" name="Google Shape;829;p18"/>
            <p:cNvGrpSpPr/>
            <p:nvPr/>
          </p:nvGrpSpPr>
          <p:grpSpPr>
            <a:xfrm flipH="1">
              <a:off x="3829267" y="2465054"/>
              <a:ext cx="683694" cy="518573"/>
              <a:chOff x="6621095" y="1452181"/>
              <a:chExt cx="330894" cy="250785"/>
            </a:xfrm>
          </p:grpSpPr>
          <p:sp>
            <p:nvSpPr>
              <p:cNvPr id="830" name="Google Shape;830;p1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35" name="Google Shape;835;p18"/>
            <p:cNvSpPr/>
            <p:nvPr/>
          </p:nvSpPr>
          <p:spPr>
            <a:xfrm rot="-1803147">
              <a:off x="6082659" y="320502"/>
              <a:ext cx="40427" cy="70097"/>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8"/>
            <p:cNvSpPr/>
            <p:nvPr/>
          </p:nvSpPr>
          <p:spPr>
            <a:xfrm>
              <a:off x="5777153" y="2115925"/>
              <a:ext cx="669353" cy="387341"/>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8"/>
            <p:cNvSpPr/>
            <p:nvPr/>
          </p:nvSpPr>
          <p:spPr>
            <a:xfrm>
              <a:off x="5964040" y="276791"/>
              <a:ext cx="375852" cy="551229"/>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8"/>
            <p:cNvSpPr/>
            <p:nvPr/>
          </p:nvSpPr>
          <p:spPr>
            <a:xfrm>
              <a:off x="5952425" y="673402"/>
              <a:ext cx="70057" cy="407712"/>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8"/>
            <p:cNvSpPr/>
            <p:nvPr/>
          </p:nvSpPr>
          <p:spPr>
            <a:xfrm>
              <a:off x="5992903" y="271657"/>
              <a:ext cx="179035" cy="222681"/>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8"/>
            <p:cNvSpPr/>
            <p:nvPr/>
          </p:nvSpPr>
          <p:spPr>
            <a:xfrm>
              <a:off x="6027515" y="513497"/>
              <a:ext cx="222025" cy="248990"/>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8"/>
            <p:cNvSpPr/>
            <p:nvPr/>
          </p:nvSpPr>
          <p:spPr>
            <a:xfrm>
              <a:off x="5963282" y="594790"/>
              <a:ext cx="323371" cy="372912"/>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8"/>
            <p:cNvSpPr/>
            <p:nvPr/>
          </p:nvSpPr>
          <p:spPr>
            <a:xfrm>
              <a:off x="6020709" y="289521"/>
              <a:ext cx="238064" cy="294179"/>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8"/>
            <p:cNvSpPr/>
            <p:nvPr/>
          </p:nvSpPr>
          <p:spPr>
            <a:xfrm>
              <a:off x="6029967" y="288305"/>
              <a:ext cx="239492" cy="225171"/>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8"/>
            <p:cNvSpPr/>
            <p:nvPr/>
          </p:nvSpPr>
          <p:spPr>
            <a:xfrm>
              <a:off x="6069645" y="2237688"/>
              <a:ext cx="188076" cy="143860"/>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8"/>
            <p:cNvSpPr/>
            <p:nvPr/>
          </p:nvSpPr>
          <p:spPr>
            <a:xfrm>
              <a:off x="6070415" y="2283614"/>
              <a:ext cx="187263" cy="97891"/>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8"/>
            <p:cNvSpPr/>
            <p:nvPr/>
          </p:nvSpPr>
          <p:spPr>
            <a:xfrm>
              <a:off x="5927157" y="2205996"/>
              <a:ext cx="172547" cy="133696"/>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8"/>
            <p:cNvSpPr/>
            <p:nvPr/>
          </p:nvSpPr>
          <p:spPr>
            <a:xfrm>
              <a:off x="5927737" y="2249998"/>
              <a:ext cx="171800" cy="89748"/>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8"/>
            <p:cNvSpPr/>
            <p:nvPr/>
          </p:nvSpPr>
          <p:spPr>
            <a:xfrm>
              <a:off x="5955035" y="963103"/>
              <a:ext cx="368082" cy="128814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8"/>
            <p:cNvSpPr/>
            <p:nvPr/>
          </p:nvSpPr>
          <p:spPr>
            <a:xfrm>
              <a:off x="5939457" y="937334"/>
              <a:ext cx="391797" cy="856741"/>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8"/>
            <p:cNvSpPr/>
            <p:nvPr/>
          </p:nvSpPr>
          <p:spPr>
            <a:xfrm>
              <a:off x="5733626" y="681017"/>
              <a:ext cx="564393" cy="49234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8"/>
            <p:cNvSpPr/>
            <p:nvPr/>
          </p:nvSpPr>
          <p:spPr>
            <a:xfrm>
              <a:off x="6171801" y="649512"/>
              <a:ext cx="135912" cy="159574"/>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8"/>
            <p:cNvSpPr/>
            <p:nvPr/>
          </p:nvSpPr>
          <p:spPr>
            <a:xfrm>
              <a:off x="5953447" y="594810"/>
              <a:ext cx="109819" cy="11544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07510532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9"/>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White</a:t>
            </a:r>
            <a:endParaRPr b="1"/>
          </a:p>
          <a:p>
            <a:pPr marL="0" lvl="0" indent="0" algn="l" rtl="0">
              <a:spcBef>
                <a:spcPts val="600"/>
              </a:spcBef>
              <a:spcAft>
                <a:spcPts val="0"/>
              </a:spcAft>
              <a:buNone/>
            </a:pPr>
            <a:r>
              <a:rPr lang="en"/>
              <a:t>Is the color of milk and fresh snow, the color produced by the combination of all the colors of the visible spectrum.</a:t>
            </a:r>
            <a:endParaRPr/>
          </a:p>
        </p:txBody>
      </p:sp>
      <p:sp>
        <p:nvSpPr>
          <p:cNvPr id="858" name="Google Shape;858;p19"/>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You can also split your content</a:t>
            </a:r>
            <a:endParaRPr/>
          </a:p>
        </p:txBody>
      </p:sp>
      <p:sp>
        <p:nvSpPr>
          <p:cNvPr id="859" name="Google Shape;859;p19"/>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Black</a:t>
            </a:r>
            <a:endParaRPr b="1"/>
          </a:p>
          <a:p>
            <a:pPr marL="0" lvl="0" indent="0" algn="l" rtl="0">
              <a:spcBef>
                <a:spcPts val="600"/>
              </a:spcBef>
              <a:spcAft>
                <a:spcPts val="0"/>
              </a:spcAft>
              <a:buNone/>
            </a:pPr>
            <a:r>
              <a:rPr lang="en"/>
              <a:t>Is the color of ebony and of outer space. It has been the symbolic color of elegance, solemnity and authority.</a:t>
            </a:r>
            <a:endParaRPr/>
          </a:p>
        </p:txBody>
      </p:sp>
      <p:sp>
        <p:nvSpPr>
          <p:cNvPr id="860" name="Google Shape;860;p1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67</a:t>
            </a:fld>
            <a:endParaRPr/>
          </a:p>
        </p:txBody>
      </p:sp>
      <p:grpSp>
        <p:nvGrpSpPr>
          <p:cNvPr id="861" name="Google Shape;861;p19"/>
          <p:cNvGrpSpPr/>
          <p:nvPr/>
        </p:nvGrpSpPr>
        <p:grpSpPr>
          <a:xfrm>
            <a:off x="6495404" y="1849734"/>
            <a:ext cx="2297431" cy="2787028"/>
            <a:chOff x="2533225" y="322726"/>
            <a:chExt cx="3925890" cy="4762523"/>
          </a:xfrm>
        </p:grpSpPr>
        <p:sp>
          <p:nvSpPr>
            <p:cNvPr id="862" name="Google Shape;862;p19"/>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19"/>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19"/>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19"/>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9"/>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19"/>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19"/>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19"/>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9"/>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19"/>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19"/>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19"/>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9"/>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9"/>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9"/>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9"/>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9"/>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19"/>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19"/>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9"/>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9"/>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9"/>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9"/>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9"/>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19"/>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19"/>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9"/>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9"/>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9"/>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9"/>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9"/>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19"/>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19"/>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9"/>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9"/>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9"/>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9"/>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9"/>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9"/>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9"/>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9"/>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9"/>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9"/>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5" name="Google Shape;905;p19"/>
            <p:cNvGrpSpPr/>
            <p:nvPr/>
          </p:nvGrpSpPr>
          <p:grpSpPr>
            <a:xfrm>
              <a:off x="4316519" y="693558"/>
              <a:ext cx="830259" cy="517637"/>
              <a:chOff x="5840944" y="1418558"/>
              <a:chExt cx="830259" cy="517637"/>
            </a:xfrm>
          </p:grpSpPr>
          <p:sp>
            <p:nvSpPr>
              <p:cNvPr id="906" name="Google Shape;906;p19"/>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9"/>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9"/>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9"/>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9"/>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9"/>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9"/>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9"/>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4" name="Google Shape;914;p19"/>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9"/>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9"/>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9"/>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9"/>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9"/>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9"/>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9"/>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9"/>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9"/>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9"/>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9"/>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9"/>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9"/>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9"/>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9"/>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9"/>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9"/>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9"/>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9"/>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9"/>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9"/>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9"/>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9"/>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9"/>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9"/>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9"/>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9"/>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9"/>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9"/>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9"/>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9"/>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9"/>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9"/>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9"/>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9"/>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9"/>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9"/>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9"/>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9"/>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9"/>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9"/>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9"/>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9"/>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19"/>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19"/>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19"/>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19"/>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9"/>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9"/>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9"/>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5" name="Google Shape;965;p19"/>
            <p:cNvGrpSpPr/>
            <p:nvPr/>
          </p:nvGrpSpPr>
          <p:grpSpPr>
            <a:xfrm>
              <a:off x="3439221" y="3170887"/>
              <a:ext cx="276341" cy="167131"/>
              <a:chOff x="4963646" y="3895887"/>
              <a:chExt cx="276341" cy="167131"/>
            </a:xfrm>
          </p:grpSpPr>
          <p:sp>
            <p:nvSpPr>
              <p:cNvPr id="966" name="Google Shape;966;p19"/>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9"/>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9"/>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19"/>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19"/>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19"/>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19"/>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9"/>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9"/>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9"/>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9"/>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9"/>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9"/>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9"/>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19"/>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19"/>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9"/>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9"/>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19"/>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9"/>
            <p:cNvSpPr/>
            <p:nvPr/>
          </p:nvSpPr>
          <p:spPr>
            <a:xfrm>
              <a:off x="5866407"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9"/>
            <p:cNvSpPr/>
            <p:nvPr/>
          </p:nvSpPr>
          <p:spPr>
            <a:xfrm>
              <a:off x="5848921"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9"/>
            <p:cNvSpPr/>
            <p:nvPr/>
          </p:nvSpPr>
          <p:spPr>
            <a:xfrm>
              <a:off x="5914777"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9"/>
            <p:cNvSpPr/>
            <p:nvPr/>
          </p:nvSpPr>
          <p:spPr>
            <a:xfrm>
              <a:off x="3825908"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19"/>
            <p:cNvSpPr/>
            <p:nvPr/>
          </p:nvSpPr>
          <p:spPr>
            <a:xfrm>
              <a:off x="3808424"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19"/>
            <p:cNvSpPr/>
            <p:nvPr/>
          </p:nvSpPr>
          <p:spPr>
            <a:xfrm>
              <a:off x="3864395"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7276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In two or three columns</a:t>
            </a:r>
            <a:endParaRPr/>
          </a:p>
        </p:txBody>
      </p:sp>
      <p:sp>
        <p:nvSpPr>
          <p:cNvPr id="998" name="Google Shape;998;p20"/>
          <p:cNvSpPr txBox="1">
            <a:spLocks noGrp="1"/>
          </p:cNvSpPr>
          <p:nvPr>
            <p:ph type="body" idx="1"/>
          </p:nvPr>
        </p:nvSpPr>
        <p:spPr>
          <a:xfrm>
            <a:off x="457200" y="1995750"/>
            <a:ext cx="25635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999" name="Google Shape;999;p20"/>
          <p:cNvSpPr txBox="1">
            <a:spLocks noGrp="1"/>
          </p:cNvSpPr>
          <p:nvPr>
            <p:ph type="body" idx="2"/>
          </p:nvPr>
        </p:nvSpPr>
        <p:spPr>
          <a:xfrm>
            <a:off x="3290250" y="1995750"/>
            <a:ext cx="25635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1000" name="Google Shape;1000;p20"/>
          <p:cNvSpPr txBox="1">
            <a:spLocks noGrp="1"/>
          </p:cNvSpPr>
          <p:nvPr>
            <p:ph type="body" idx="3"/>
          </p:nvPr>
        </p:nvSpPr>
        <p:spPr>
          <a:xfrm>
            <a:off x="6123300" y="1995750"/>
            <a:ext cx="2563500" cy="2679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68</a:t>
            </a:fld>
            <a:endParaRPr/>
          </a:p>
        </p:txBody>
      </p:sp>
    </p:spTree>
    <p:extLst>
      <p:ext uri="{BB962C8B-B14F-4D97-AF65-F5344CB8AC3E}">
        <p14:creationId xmlns:p14="http://schemas.microsoft.com/office/powerpoint/2010/main" val="6409267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21"/>
          <p:cNvSpPr txBox="1">
            <a:spLocks noGrp="1"/>
          </p:cNvSpPr>
          <p:nvPr>
            <p:ph type="title"/>
          </p:nvPr>
        </p:nvSpPr>
        <p:spPr>
          <a:xfrm>
            <a:off x="457200" y="681800"/>
            <a:ext cx="36672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600"/>
              <a:t>A picture is worth a thousand words</a:t>
            </a:r>
            <a:endParaRPr sz="3600"/>
          </a:p>
        </p:txBody>
      </p:sp>
      <p:sp>
        <p:nvSpPr>
          <p:cNvPr id="1007" name="Google Shape;1007;p21"/>
          <p:cNvSpPr txBox="1">
            <a:spLocks noGrp="1"/>
          </p:cNvSpPr>
          <p:nvPr>
            <p:ph type="body" idx="1"/>
          </p:nvPr>
        </p:nvSpPr>
        <p:spPr>
          <a:xfrm>
            <a:off x="457200" y="2148150"/>
            <a:ext cx="3667200" cy="2640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A complex idea can be conveyed with just a single still image, namely making it possible to absorb large amounts of data quickly.</a:t>
            </a:r>
            <a:endParaRPr/>
          </a:p>
        </p:txBody>
      </p:sp>
      <p:pic>
        <p:nvPicPr>
          <p:cNvPr id="1008" name="Google Shape;1008;p21"/>
          <p:cNvPicPr preferRelativeResize="0"/>
          <p:nvPr/>
        </p:nvPicPr>
        <p:blipFill rotWithShape="1">
          <a:blip r:embed="rId3">
            <a:alphaModFix/>
          </a:blip>
          <a:srcRect l="3295" r="37860"/>
          <a:stretch/>
        </p:blipFill>
        <p:spPr>
          <a:xfrm rot="10800000" flipH="1">
            <a:off x="4572000" y="0"/>
            <a:ext cx="4572000" cy="5143500"/>
          </a:xfrm>
          <a:prstGeom prst="snip1Rect">
            <a:avLst>
              <a:gd name="adj" fmla="val 9999"/>
            </a:avLst>
          </a:prstGeom>
          <a:noFill/>
          <a:ln>
            <a:noFill/>
          </a:ln>
        </p:spPr>
      </p:pic>
      <p:sp>
        <p:nvSpPr>
          <p:cNvPr id="1009" name="Google Shape;1009;p2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69</a:t>
            </a:fld>
            <a:endParaRPr/>
          </a:p>
        </p:txBody>
      </p:sp>
    </p:spTree>
    <p:extLst>
      <p:ext uri="{BB962C8B-B14F-4D97-AF65-F5344CB8AC3E}">
        <p14:creationId xmlns:p14="http://schemas.microsoft.com/office/powerpoint/2010/main" val="1291869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3">
          <a:extLst>
            <a:ext uri="{FF2B5EF4-FFF2-40B4-BE49-F238E27FC236}">
              <a16:creationId xmlns:a16="http://schemas.microsoft.com/office/drawing/2014/main" id="{CB82CDF2-652E-4498-B161-D48D342051E2}"/>
            </a:ext>
          </a:extLst>
        </p:cNvPr>
        <p:cNvGrpSpPr/>
        <p:nvPr/>
      </p:nvGrpSpPr>
      <p:grpSpPr>
        <a:xfrm>
          <a:off x="0" y="0"/>
          <a:ext cx="0" cy="0"/>
          <a:chOff x="0" y="0"/>
          <a:chExt cx="0" cy="0"/>
        </a:xfrm>
      </p:grpSpPr>
      <p:sp>
        <p:nvSpPr>
          <p:cNvPr id="594" name="Google Shape;594;p17">
            <a:extLst>
              <a:ext uri="{FF2B5EF4-FFF2-40B4-BE49-F238E27FC236}">
                <a16:creationId xmlns:a16="http://schemas.microsoft.com/office/drawing/2014/main" id="{3D8F463B-7BFC-ED43-3BDC-C7C9ECFD84AA}"/>
              </a:ext>
            </a:extLst>
          </p:cNvPr>
          <p:cNvSpPr txBox="1">
            <a:spLocks noGrp="1"/>
          </p:cNvSpPr>
          <p:nvPr>
            <p:ph type="title"/>
          </p:nvPr>
        </p:nvSpPr>
        <p:spPr>
          <a:xfrm>
            <a:off x="457200" y="605600"/>
            <a:ext cx="5640900" cy="685318"/>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Pre-requisites</a:t>
            </a:r>
            <a:endParaRPr/>
          </a:p>
        </p:txBody>
      </p:sp>
      <p:sp>
        <p:nvSpPr>
          <p:cNvPr id="595" name="Google Shape;595;p17">
            <a:extLst>
              <a:ext uri="{FF2B5EF4-FFF2-40B4-BE49-F238E27FC236}">
                <a16:creationId xmlns:a16="http://schemas.microsoft.com/office/drawing/2014/main" id="{19EF68A1-AF8E-9D08-4FC8-997B6AE81443}"/>
              </a:ext>
            </a:extLst>
          </p:cNvPr>
          <p:cNvSpPr txBox="1">
            <a:spLocks noGrp="1"/>
          </p:cNvSpPr>
          <p:nvPr>
            <p:ph type="body" idx="1"/>
          </p:nvPr>
        </p:nvSpPr>
        <p:spPr>
          <a:xfrm>
            <a:off x="457199" y="1475853"/>
            <a:ext cx="8390965" cy="3160797"/>
          </a:xfrm>
          <a:prstGeom prst="rect">
            <a:avLst/>
          </a:prstGeom>
        </p:spPr>
        <p:txBody>
          <a:bodyPr spcFirstLastPara="1" wrap="square" lIns="0" tIns="0" rIns="0" bIns="0" anchor="t" anchorCtr="0">
            <a:noAutofit/>
          </a:bodyPr>
          <a:lstStyle/>
          <a:p>
            <a:r>
              <a:rPr lang="en-US" dirty="0"/>
              <a:t>Familiarity with .NET and C# programming, including foundational concepts such as object-oriented programming, libraries, and API usage.</a:t>
            </a:r>
          </a:p>
          <a:p>
            <a:r>
              <a:rPr lang="en-US" dirty="0"/>
              <a:t>Understanding Azure services at a high level is helpful, but deep Azure experience isn’t required as this will be covered in context.</a:t>
            </a:r>
          </a:p>
          <a:p>
            <a:r>
              <a:rPr lang="en-US" dirty="0"/>
              <a:t>Basic understanding of AI </a:t>
            </a:r>
            <a:r>
              <a:rPr lang="en-US"/>
              <a:t>and AI </a:t>
            </a:r>
            <a:r>
              <a:rPr lang="en-US" dirty="0"/>
              <a:t>concepts and keywords.</a:t>
            </a:r>
          </a:p>
          <a:p>
            <a:r>
              <a:rPr lang="en-US" dirty="0"/>
              <a:t>Optional – Complete </a:t>
            </a:r>
            <a:r>
              <a:rPr lang="en-US" b="1" dirty="0"/>
              <a:t>Generative AI for .NET Developers with Azure AI Services.</a:t>
            </a:r>
          </a:p>
          <a:p>
            <a:endParaRPr lang="en-US" dirty="0"/>
          </a:p>
        </p:txBody>
      </p:sp>
      <p:sp>
        <p:nvSpPr>
          <p:cNvPr id="596" name="Google Shape;596;p17">
            <a:extLst>
              <a:ext uri="{FF2B5EF4-FFF2-40B4-BE49-F238E27FC236}">
                <a16:creationId xmlns:a16="http://schemas.microsoft.com/office/drawing/2014/main" id="{C14FD443-217A-7A1C-49D5-26AAF41E5717}"/>
              </a:ext>
            </a:extLst>
          </p:cNvPr>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a:t>
            </a:fld>
            <a:endParaRPr/>
          </a:p>
        </p:txBody>
      </p:sp>
      <p:grpSp>
        <p:nvGrpSpPr>
          <p:cNvPr id="2" name="Google Shape;348;p13">
            <a:extLst>
              <a:ext uri="{FF2B5EF4-FFF2-40B4-BE49-F238E27FC236}">
                <a16:creationId xmlns:a16="http://schemas.microsoft.com/office/drawing/2014/main" id="{76A51F48-A3C4-24DD-EB73-D94547659237}"/>
              </a:ext>
            </a:extLst>
          </p:cNvPr>
          <p:cNvGrpSpPr/>
          <p:nvPr/>
        </p:nvGrpSpPr>
        <p:grpSpPr>
          <a:xfrm>
            <a:off x="6642847" y="380988"/>
            <a:ext cx="2120154" cy="1082700"/>
            <a:chOff x="6986665" y="3298709"/>
            <a:chExt cx="1817809" cy="1077669"/>
          </a:xfrm>
        </p:grpSpPr>
        <p:sp>
          <p:nvSpPr>
            <p:cNvPr id="3" name="Google Shape;349;p13">
              <a:extLst>
                <a:ext uri="{FF2B5EF4-FFF2-40B4-BE49-F238E27FC236}">
                  <a16:creationId xmlns:a16="http://schemas.microsoft.com/office/drawing/2014/main" id="{099833FF-FC13-20F8-DD86-E63A4290E41A}"/>
                </a:ext>
              </a:extLst>
            </p:cNvPr>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50;p13">
              <a:extLst>
                <a:ext uri="{FF2B5EF4-FFF2-40B4-BE49-F238E27FC236}">
                  <a16:creationId xmlns:a16="http://schemas.microsoft.com/office/drawing/2014/main" id="{DA54B6FE-B698-CAB8-44BE-D53A146DBFAE}"/>
                </a:ext>
              </a:extLst>
            </p:cNvPr>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51;p13">
              <a:extLst>
                <a:ext uri="{FF2B5EF4-FFF2-40B4-BE49-F238E27FC236}">
                  <a16:creationId xmlns:a16="http://schemas.microsoft.com/office/drawing/2014/main" id="{8B2D2C6E-9271-9FED-E867-5872FABCAE01}"/>
                </a:ext>
              </a:extLst>
            </p:cNvPr>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52;p13">
              <a:extLst>
                <a:ext uri="{FF2B5EF4-FFF2-40B4-BE49-F238E27FC236}">
                  <a16:creationId xmlns:a16="http://schemas.microsoft.com/office/drawing/2014/main" id="{6468C0E1-086C-E4CD-A7D1-0E00B78CEFD3}"/>
                </a:ext>
              </a:extLst>
            </p:cNvPr>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53;p13">
              <a:extLst>
                <a:ext uri="{FF2B5EF4-FFF2-40B4-BE49-F238E27FC236}">
                  <a16:creationId xmlns:a16="http://schemas.microsoft.com/office/drawing/2014/main" id="{FBC9D002-6216-2A62-D6F3-93A241F4802A}"/>
                </a:ext>
              </a:extLst>
            </p:cNvPr>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54;p13">
              <a:extLst>
                <a:ext uri="{FF2B5EF4-FFF2-40B4-BE49-F238E27FC236}">
                  <a16:creationId xmlns:a16="http://schemas.microsoft.com/office/drawing/2014/main" id="{F15B1A0A-CD2E-4306-B869-7205CE57B568}"/>
                </a:ext>
              </a:extLst>
            </p:cNvPr>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55;p13">
              <a:extLst>
                <a:ext uri="{FF2B5EF4-FFF2-40B4-BE49-F238E27FC236}">
                  <a16:creationId xmlns:a16="http://schemas.microsoft.com/office/drawing/2014/main" id="{CF0F3146-BFD6-164C-04E1-BA50087348DA}"/>
                </a:ext>
              </a:extLst>
            </p:cNvPr>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56;p13">
              <a:extLst>
                <a:ext uri="{FF2B5EF4-FFF2-40B4-BE49-F238E27FC236}">
                  <a16:creationId xmlns:a16="http://schemas.microsoft.com/office/drawing/2014/main" id="{95AE5168-5E00-2D39-E8F9-2BE025C3545E}"/>
                </a:ext>
              </a:extLst>
            </p:cNvPr>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57;p13">
              <a:extLst>
                <a:ext uri="{FF2B5EF4-FFF2-40B4-BE49-F238E27FC236}">
                  <a16:creationId xmlns:a16="http://schemas.microsoft.com/office/drawing/2014/main" id="{9E7F23A0-F440-5059-8929-0E4F256D566F}"/>
                </a:ext>
              </a:extLst>
            </p:cNvPr>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58;p13">
              <a:extLst>
                <a:ext uri="{FF2B5EF4-FFF2-40B4-BE49-F238E27FC236}">
                  <a16:creationId xmlns:a16="http://schemas.microsoft.com/office/drawing/2014/main" id="{1F471CCA-AAEF-BAE9-0C6A-AF39EFBC18C5}"/>
                </a:ext>
              </a:extLst>
            </p:cNvPr>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59;p13">
              <a:extLst>
                <a:ext uri="{FF2B5EF4-FFF2-40B4-BE49-F238E27FC236}">
                  <a16:creationId xmlns:a16="http://schemas.microsoft.com/office/drawing/2014/main" id="{4D3B8394-9115-6E09-8D1E-676834733F05}"/>
                </a:ext>
              </a:extLst>
            </p:cNvPr>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60;p13">
              <a:extLst>
                <a:ext uri="{FF2B5EF4-FFF2-40B4-BE49-F238E27FC236}">
                  <a16:creationId xmlns:a16="http://schemas.microsoft.com/office/drawing/2014/main" id="{31461FCD-98FE-B0BB-3AF4-247A854922C8}"/>
                </a:ext>
              </a:extLst>
            </p:cNvPr>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61;p13">
              <a:extLst>
                <a:ext uri="{FF2B5EF4-FFF2-40B4-BE49-F238E27FC236}">
                  <a16:creationId xmlns:a16="http://schemas.microsoft.com/office/drawing/2014/main" id="{B2288E4C-2353-39C5-9D74-E7312BE45A03}"/>
                </a:ext>
              </a:extLst>
            </p:cNvPr>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62;p13">
              <a:extLst>
                <a:ext uri="{FF2B5EF4-FFF2-40B4-BE49-F238E27FC236}">
                  <a16:creationId xmlns:a16="http://schemas.microsoft.com/office/drawing/2014/main" id="{6A4F53FD-D6FF-0E9A-07C2-AF5233CFC1FD}"/>
                </a:ext>
              </a:extLst>
            </p:cNvPr>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63;p13">
              <a:extLst>
                <a:ext uri="{FF2B5EF4-FFF2-40B4-BE49-F238E27FC236}">
                  <a16:creationId xmlns:a16="http://schemas.microsoft.com/office/drawing/2014/main" id="{718479E6-FA61-0F95-37A9-CE05D56CCBA0}"/>
                </a:ext>
              </a:extLst>
            </p:cNvPr>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64;p13">
              <a:extLst>
                <a:ext uri="{FF2B5EF4-FFF2-40B4-BE49-F238E27FC236}">
                  <a16:creationId xmlns:a16="http://schemas.microsoft.com/office/drawing/2014/main" id="{C47A0818-CBEC-94A2-3552-97C096983040}"/>
                </a:ext>
              </a:extLst>
            </p:cNvPr>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65;p13">
              <a:extLst>
                <a:ext uri="{FF2B5EF4-FFF2-40B4-BE49-F238E27FC236}">
                  <a16:creationId xmlns:a16="http://schemas.microsoft.com/office/drawing/2014/main" id="{07FB9E88-7956-B912-5E53-D83BD856B938}"/>
                </a:ext>
              </a:extLst>
            </p:cNvPr>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66;p13">
              <a:extLst>
                <a:ext uri="{FF2B5EF4-FFF2-40B4-BE49-F238E27FC236}">
                  <a16:creationId xmlns:a16="http://schemas.microsoft.com/office/drawing/2014/main" id="{4482A533-A88E-53D7-2AD8-18098AAFE7EC}"/>
                </a:ext>
              </a:extLst>
            </p:cNvPr>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67;p13">
              <a:extLst>
                <a:ext uri="{FF2B5EF4-FFF2-40B4-BE49-F238E27FC236}">
                  <a16:creationId xmlns:a16="http://schemas.microsoft.com/office/drawing/2014/main" id="{EDD77167-390F-2229-1B08-D4046BCB0F4C}"/>
                </a:ext>
              </a:extLst>
            </p:cNvPr>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68;p13">
              <a:extLst>
                <a:ext uri="{FF2B5EF4-FFF2-40B4-BE49-F238E27FC236}">
                  <a16:creationId xmlns:a16="http://schemas.microsoft.com/office/drawing/2014/main" id="{706611FB-89AB-F02F-D67B-E7D5FB33546C}"/>
                </a:ext>
              </a:extLst>
            </p:cNvPr>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69;p13">
              <a:extLst>
                <a:ext uri="{FF2B5EF4-FFF2-40B4-BE49-F238E27FC236}">
                  <a16:creationId xmlns:a16="http://schemas.microsoft.com/office/drawing/2014/main" id="{E6E2555D-01ED-0803-61D2-9E20D015A514}"/>
                </a:ext>
              </a:extLst>
            </p:cNvPr>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70;p13">
              <a:extLst>
                <a:ext uri="{FF2B5EF4-FFF2-40B4-BE49-F238E27FC236}">
                  <a16:creationId xmlns:a16="http://schemas.microsoft.com/office/drawing/2014/main" id="{333312FD-B4C9-502E-E041-4C9D39D735A4}"/>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71;p13">
              <a:extLst>
                <a:ext uri="{FF2B5EF4-FFF2-40B4-BE49-F238E27FC236}">
                  <a16:creationId xmlns:a16="http://schemas.microsoft.com/office/drawing/2014/main" id="{A3876A18-9050-BF09-0A77-B28FFFBEEF5C}"/>
                </a:ext>
              </a:extLst>
            </p:cNvPr>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72;p13">
              <a:extLst>
                <a:ext uri="{FF2B5EF4-FFF2-40B4-BE49-F238E27FC236}">
                  <a16:creationId xmlns:a16="http://schemas.microsoft.com/office/drawing/2014/main" id="{B84F00C4-F42B-1ED2-B83F-61A1EEF89B09}"/>
                </a:ext>
              </a:extLst>
            </p:cNvPr>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3;p13">
              <a:extLst>
                <a:ext uri="{FF2B5EF4-FFF2-40B4-BE49-F238E27FC236}">
                  <a16:creationId xmlns:a16="http://schemas.microsoft.com/office/drawing/2014/main" id="{254A03CE-11C4-5E79-5093-E6CB8B0EFC33}"/>
                </a:ext>
              </a:extLst>
            </p:cNvPr>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4;p13">
              <a:extLst>
                <a:ext uri="{FF2B5EF4-FFF2-40B4-BE49-F238E27FC236}">
                  <a16:creationId xmlns:a16="http://schemas.microsoft.com/office/drawing/2014/main" id="{D9F39ACE-DE3D-92BF-8159-5153B4602026}"/>
                </a:ext>
              </a:extLst>
            </p:cNvPr>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507848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5">
                                            <p:txEl>
                                              <p:pRg st="0" end="0"/>
                                            </p:txEl>
                                          </p:spTgt>
                                        </p:tgtEl>
                                        <p:attrNameLst>
                                          <p:attrName>style.visibility</p:attrName>
                                        </p:attrNameLst>
                                      </p:cBhvr>
                                      <p:to>
                                        <p:strVal val="visible"/>
                                      </p:to>
                                    </p:set>
                                    <p:animEffect transition="in" filter="fade">
                                      <p:cBhvr>
                                        <p:cTn id="7" dur="500"/>
                                        <p:tgtEl>
                                          <p:spTgt spid="5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95">
                                            <p:txEl>
                                              <p:pRg st="1" end="1"/>
                                            </p:txEl>
                                          </p:spTgt>
                                        </p:tgtEl>
                                        <p:attrNameLst>
                                          <p:attrName>style.visibility</p:attrName>
                                        </p:attrNameLst>
                                      </p:cBhvr>
                                      <p:to>
                                        <p:strVal val="visible"/>
                                      </p:to>
                                    </p:set>
                                    <p:animEffect transition="in" filter="fade">
                                      <p:cBhvr>
                                        <p:cTn id="12" dur="500"/>
                                        <p:tgtEl>
                                          <p:spTgt spid="5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95">
                                            <p:txEl>
                                              <p:pRg st="2" end="2"/>
                                            </p:txEl>
                                          </p:spTgt>
                                        </p:tgtEl>
                                        <p:attrNameLst>
                                          <p:attrName>style.visibility</p:attrName>
                                        </p:attrNameLst>
                                      </p:cBhvr>
                                      <p:to>
                                        <p:strVal val="visible"/>
                                      </p:to>
                                    </p:set>
                                    <p:animEffect transition="in" filter="fade">
                                      <p:cBhvr>
                                        <p:cTn id="17" dur="500"/>
                                        <p:tgtEl>
                                          <p:spTgt spid="5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95">
                                            <p:txEl>
                                              <p:pRg st="3" end="3"/>
                                            </p:txEl>
                                          </p:spTgt>
                                        </p:tgtEl>
                                        <p:attrNameLst>
                                          <p:attrName>style.visibility</p:attrName>
                                        </p:attrNameLst>
                                      </p:cBhvr>
                                      <p:to>
                                        <p:strVal val="visible"/>
                                      </p:to>
                                    </p:set>
                                    <p:animEffect transition="in" filter="fade">
                                      <p:cBhvr>
                                        <p:cTn id="22" dur="500"/>
                                        <p:tgtEl>
                                          <p:spTgt spid="59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22"/>
          <p:cNvSpPr txBox="1">
            <a:spLocks noGrp="1"/>
          </p:cNvSpPr>
          <p:nvPr>
            <p:ph type="title" idx="4294967295"/>
          </p:nvPr>
        </p:nvSpPr>
        <p:spPr>
          <a:xfrm>
            <a:off x="381000" y="381000"/>
            <a:ext cx="4754100" cy="10131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000" b="0">
                <a:solidFill>
                  <a:schemeClr val="lt1"/>
                </a:solidFill>
                <a:highlight>
                  <a:schemeClr val="accent1"/>
                </a:highlight>
              </a:rPr>
              <a:t>Want big impact?</a:t>
            </a:r>
            <a:endParaRPr sz="3000" b="0">
              <a:solidFill>
                <a:schemeClr val="lt1"/>
              </a:solidFill>
              <a:highlight>
                <a:schemeClr val="accent1"/>
              </a:highlight>
            </a:endParaRPr>
          </a:p>
          <a:p>
            <a:pPr marL="0" lvl="0" indent="0" algn="l" rtl="0">
              <a:lnSpc>
                <a:spcPct val="115000"/>
              </a:lnSpc>
              <a:spcBef>
                <a:spcPts val="0"/>
              </a:spcBef>
              <a:spcAft>
                <a:spcPts val="0"/>
              </a:spcAft>
              <a:buNone/>
            </a:pPr>
            <a:r>
              <a:rPr lang="en" sz="3000">
                <a:solidFill>
                  <a:schemeClr val="lt1"/>
                </a:solidFill>
                <a:highlight>
                  <a:schemeClr val="accent2"/>
                </a:highlight>
              </a:rPr>
              <a:t>Use big image.</a:t>
            </a:r>
            <a:endParaRPr sz="3000">
              <a:solidFill>
                <a:schemeClr val="lt1"/>
              </a:solidFill>
              <a:highlight>
                <a:schemeClr val="accent2"/>
              </a:highlight>
            </a:endParaRPr>
          </a:p>
        </p:txBody>
      </p:sp>
      <p:sp>
        <p:nvSpPr>
          <p:cNvPr id="1015" name="Google Shape;1015;p2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70</a:t>
            </a:fld>
            <a:endParaRPr>
              <a:solidFill>
                <a:schemeClr val="accent2"/>
              </a:solidFill>
            </a:endParaRPr>
          </a:p>
        </p:txBody>
      </p:sp>
    </p:spTree>
    <p:extLst>
      <p:ext uri="{BB962C8B-B14F-4D97-AF65-F5344CB8AC3E}">
        <p14:creationId xmlns:p14="http://schemas.microsoft.com/office/powerpoint/2010/main" val="18322835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019"/>
        <p:cNvGrpSpPr/>
        <p:nvPr/>
      </p:nvGrpSpPr>
      <p:grpSpPr>
        <a:xfrm>
          <a:off x="0" y="0"/>
          <a:ext cx="0" cy="0"/>
          <a:chOff x="0" y="0"/>
          <a:chExt cx="0" cy="0"/>
        </a:xfrm>
      </p:grpSpPr>
      <p:sp>
        <p:nvSpPr>
          <p:cNvPr id="1020" name="Google Shape;1020;p2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Use diagrams to explain your ideas</a:t>
            </a:r>
            <a:endParaRPr/>
          </a:p>
        </p:txBody>
      </p:sp>
      <p:sp>
        <p:nvSpPr>
          <p:cNvPr id="1021" name="Google Shape;1021;p2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71</a:t>
            </a:fld>
            <a:endParaRPr/>
          </a:p>
        </p:txBody>
      </p:sp>
      <p:grpSp>
        <p:nvGrpSpPr>
          <p:cNvPr id="1022" name="Google Shape;1022;p23"/>
          <p:cNvGrpSpPr/>
          <p:nvPr/>
        </p:nvGrpSpPr>
        <p:grpSpPr>
          <a:xfrm>
            <a:off x="2655041" y="2436044"/>
            <a:ext cx="2200509" cy="1776159"/>
            <a:chOff x="3071457" y="2013875"/>
            <a:chExt cx="1944600" cy="1569600"/>
          </a:xfrm>
        </p:grpSpPr>
        <p:sp>
          <p:nvSpPr>
            <p:cNvPr id="1023" name="Google Shape;1023;p23"/>
            <p:cNvSpPr/>
            <p:nvPr/>
          </p:nvSpPr>
          <p:spPr>
            <a:xfrm rot="10800000" flipH="1">
              <a:off x="3071457" y="2013875"/>
              <a:ext cx="1944600" cy="1569600"/>
            </a:xfrm>
            <a:prstGeom prst="round2DiagRect">
              <a:avLst>
                <a:gd name="adj1" fmla="val 0"/>
                <a:gd name="adj2" fmla="val 1776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3"/>
            <p:cNvSpPr txBox="1"/>
            <p:nvPr/>
          </p:nvSpPr>
          <p:spPr>
            <a:xfrm>
              <a:off x="3316102" y="2256385"/>
              <a:ext cx="14517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latin typeface="Barlow"/>
                  <a:ea typeface="Barlow"/>
                  <a:cs typeface="Barlow"/>
                  <a:sym typeface="Barlow"/>
                </a:rPr>
                <a:t>Vestibulum congue tempus</a:t>
              </a:r>
              <a:endParaRPr sz="1100">
                <a:solidFill>
                  <a:srgbClr val="FFFFFF"/>
                </a:solidFill>
                <a:latin typeface="Barlow"/>
                <a:ea typeface="Barlow"/>
                <a:cs typeface="Barlow"/>
                <a:sym typeface="Barlow"/>
              </a:endParaRPr>
            </a:p>
          </p:txBody>
        </p:sp>
        <p:sp>
          <p:nvSpPr>
            <p:cNvPr id="1025" name="Google Shape;1025;p23"/>
            <p:cNvSpPr txBox="1"/>
            <p:nvPr/>
          </p:nvSpPr>
          <p:spPr>
            <a:xfrm>
              <a:off x="3316100" y="2716352"/>
              <a:ext cx="14517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latin typeface="Barlow"/>
                  <a:ea typeface="Barlow"/>
                  <a:cs typeface="Barlow"/>
                  <a:sym typeface="Barlow"/>
                </a:rPr>
                <a:t>Lorem ipsum dolor sit amet, consectetur adipiscing elit, sed do eiusmod tempor.</a:t>
              </a:r>
              <a:endParaRPr sz="1100">
                <a:solidFill>
                  <a:srgbClr val="FFFFFF"/>
                </a:solidFill>
                <a:latin typeface="Barlow"/>
                <a:ea typeface="Barlow"/>
                <a:cs typeface="Barlow"/>
                <a:sym typeface="Barlow"/>
              </a:endParaRPr>
            </a:p>
          </p:txBody>
        </p:sp>
      </p:grpSp>
      <p:grpSp>
        <p:nvGrpSpPr>
          <p:cNvPr id="1026" name="Google Shape;1026;p23"/>
          <p:cNvGrpSpPr/>
          <p:nvPr/>
        </p:nvGrpSpPr>
        <p:grpSpPr>
          <a:xfrm>
            <a:off x="457232" y="2436044"/>
            <a:ext cx="2200509" cy="1776159"/>
            <a:chOff x="1126863" y="2013875"/>
            <a:chExt cx="1944600" cy="1569600"/>
          </a:xfrm>
        </p:grpSpPr>
        <p:sp>
          <p:nvSpPr>
            <p:cNvPr id="1027" name="Google Shape;1027;p23"/>
            <p:cNvSpPr/>
            <p:nvPr/>
          </p:nvSpPr>
          <p:spPr>
            <a:xfrm>
              <a:off x="1126863" y="2013875"/>
              <a:ext cx="1944600" cy="1569600"/>
            </a:xfrm>
            <a:prstGeom prst="round2DiagRect">
              <a:avLst>
                <a:gd name="adj1" fmla="val 0"/>
                <a:gd name="adj2" fmla="val 1776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3"/>
            <p:cNvSpPr txBox="1"/>
            <p:nvPr/>
          </p:nvSpPr>
          <p:spPr>
            <a:xfrm>
              <a:off x="1351627" y="2256385"/>
              <a:ext cx="14517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latin typeface="Barlow"/>
                  <a:ea typeface="Barlow"/>
                  <a:cs typeface="Barlow"/>
                  <a:sym typeface="Barlow"/>
                </a:rPr>
                <a:t>Vestibulum congue tempus</a:t>
              </a:r>
              <a:endParaRPr sz="1100">
                <a:solidFill>
                  <a:srgbClr val="FFFFFF"/>
                </a:solidFill>
                <a:latin typeface="Barlow"/>
                <a:ea typeface="Barlow"/>
                <a:cs typeface="Barlow"/>
                <a:sym typeface="Barlow"/>
              </a:endParaRPr>
            </a:p>
          </p:txBody>
        </p:sp>
        <p:sp>
          <p:nvSpPr>
            <p:cNvPr id="1029" name="Google Shape;1029;p23"/>
            <p:cNvSpPr txBox="1"/>
            <p:nvPr/>
          </p:nvSpPr>
          <p:spPr>
            <a:xfrm>
              <a:off x="1351625" y="2716352"/>
              <a:ext cx="14517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latin typeface="Barlow"/>
                  <a:ea typeface="Barlow"/>
                  <a:cs typeface="Barlow"/>
                  <a:sym typeface="Barlow"/>
                </a:rPr>
                <a:t>Lorem ipsum dolor sit amet, consectetur adipiscing elit, sed do eiusmod tempor.</a:t>
              </a:r>
              <a:endParaRPr sz="1100">
                <a:solidFill>
                  <a:srgbClr val="FFFFFF"/>
                </a:solidFill>
                <a:latin typeface="Barlow"/>
                <a:ea typeface="Barlow"/>
                <a:cs typeface="Barlow"/>
                <a:sym typeface="Barlow"/>
              </a:endParaRPr>
            </a:p>
          </p:txBody>
        </p:sp>
      </p:grpSp>
      <p:grpSp>
        <p:nvGrpSpPr>
          <p:cNvPr id="1030" name="Google Shape;1030;p23"/>
          <p:cNvGrpSpPr/>
          <p:nvPr/>
        </p:nvGrpSpPr>
        <p:grpSpPr>
          <a:xfrm>
            <a:off x="4852720" y="2436044"/>
            <a:ext cx="3396158" cy="1776159"/>
            <a:chOff x="5015938" y="2013875"/>
            <a:chExt cx="3001200" cy="1569600"/>
          </a:xfrm>
        </p:grpSpPr>
        <p:sp>
          <p:nvSpPr>
            <p:cNvPr id="1031" name="Google Shape;1031;p23"/>
            <p:cNvSpPr/>
            <p:nvPr/>
          </p:nvSpPr>
          <p:spPr>
            <a:xfrm>
              <a:off x="5015938" y="2013875"/>
              <a:ext cx="3001200" cy="1569600"/>
            </a:xfrm>
            <a:prstGeom prst="round2DiagRect">
              <a:avLst>
                <a:gd name="adj1" fmla="val 0"/>
                <a:gd name="adj2" fmla="val 1776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032" name="Google Shape;1032;p23"/>
            <p:cNvSpPr txBox="1"/>
            <p:nvPr/>
          </p:nvSpPr>
          <p:spPr>
            <a:xfrm>
              <a:off x="5360226" y="2256387"/>
              <a:ext cx="24171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FFFFFF"/>
                  </a:solidFill>
                  <a:latin typeface="Barlow"/>
                  <a:ea typeface="Barlow"/>
                  <a:cs typeface="Barlow"/>
                  <a:sym typeface="Barlow"/>
                </a:rPr>
                <a:t>Vestibulum congue</a:t>
              </a:r>
              <a:br>
                <a:rPr lang="en" sz="1100" b="1">
                  <a:solidFill>
                    <a:srgbClr val="FFFFFF"/>
                  </a:solidFill>
                  <a:latin typeface="Barlow"/>
                  <a:ea typeface="Barlow"/>
                  <a:cs typeface="Barlow"/>
                  <a:sym typeface="Barlow"/>
                </a:rPr>
              </a:br>
              <a:r>
                <a:rPr lang="en" sz="1100" b="1">
                  <a:solidFill>
                    <a:srgbClr val="FFFFFF"/>
                  </a:solidFill>
                  <a:latin typeface="Barlow"/>
                  <a:ea typeface="Barlow"/>
                  <a:cs typeface="Barlow"/>
                  <a:sym typeface="Barlow"/>
                </a:rPr>
                <a:t>tempus</a:t>
              </a:r>
              <a:endParaRPr sz="1100">
                <a:solidFill>
                  <a:srgbClr val="FFFFFF"/>
                </a:solidFill>
                <a:latin typeface="Barlow"/>
                <a:ea typeface="Barlow"/>
                <a:cs typeface="Barlow"/>
                <a:sym typeface="Barlow"/>
              </a:endParaRPr>
            </a:p>
          </p:txBody>
        </p:sp>
        <p:sp>
          <p:nvSpPr>
            <p:cNvPr id="1033" name="Google Shape;1033;p23"/>
            <p:cNvSpPr txBox="1"/>
            <p:nvPr/>
          </p:nvSpPr>
          <p:spPr>
            <a:xfrm>
              <a:off x="5360225" y="2716353"/>
              <a:ext cx="24171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800">
                  <a:solidFill>
                    <a:srgbClr val="FFFFFF"/>
                  </a:solidFill>
                  <a:latin typeface="Barlow"/>
                  <a:ea typeface="Barlow"/>
                  <a:cs typeface="Barlow"/>
                  <a:sym typeface="Barlow"/>
                </a:rPr>
                <a:t>Lorem ipsum dolor sit amet, consectetur adipiscing elit, sed do eiusmod tempor. Ipsum dolor sit amet elit, sed do eiusmod tempor.</a:t>
              </a:r>
              <a:endParaRPr sz="1100">
                <a:solidFill>
                  <a:srgbClr val="FFFFFF"/>
                </a:solidFill>
                <a:latin typeface="Barlow"/>
                <a:ea typeface="Barlow"/>
                <a:cs typeface="Barlow"/>
                <a:sym typeface="Barlow"/>
              </a:endParaRPr>
            </a:p>
          </p:txBody>
        </p:sp>
      </p:grpSp>
      <p:grpSp>
        <p:nvGrpSpPr>
          <p:cNvPr id="1034" name="Google Shape;1034;p23"/>
          <p:cNvGrpSpPr/>
          <p:nvPr/>
        </p:nvGrpSpPr>
        <p:grpSpPr>
          <a:xfrm>
            <a:off x="4705169" y="3213940"/>
            <a:ext cx="295999" cy="294651"/>
            <a:chOff x="4858109" y="2631368"/>
            <a:chExt cx="316442" cy="315000"/>
          </a:xfrm>
        </p:grpSpPr>
        <p:sp>
          <p:nvSpPr>
            <p:cNvPr id="1035" name="Google Shape;1035;p23"/>
            <p:cNvSpPr/>
            <p:nvPr/>
          </p:nvSpPr>
          <p:spPr>
            <a:xfrm>
              <a:off x="4859551" y="2631368"/>
              <a:ext cx="315000" cy="315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br>
                <a:rPr lang="en"/>
              </a:br>
              <a:endParaRPr/>
            </a:p>
          </p:txBody>
        </p:sp>
      </p:grpSp>
      <p:grpSp>
        <p:nvGrpSpPr>
          <p:cNvPr id="1037" name="Google Shape;1037;p23"/>
          <p:cNvGrpSpPr/>
          <p:nvPr/>
        </p:nvGrpSpPr>
        <p:grpSpPr>
          <a:xfrm>
            <a:off x="2512794" y="3213816"/>
            <a:ext cx="294612" cy="294612"/>
            <a:chOff x="3157188" y="909150"/>
            <a:chExt cx="470400" cy="470400"/>
          </a:xfrm>
        </p:grpSpPr>
        <p:sp>
          <p:nvSpPr>
            <p:cNvPr id="1038" name="Google Shape;1038;p23"/>
            <p:cNvSpPr/>
            <p:nvPr/>
          </p:nvSpPr>
          <p:spPr>
            <a:xfrm>
              <a:off x="3157188" y="909150"/>
              <a:ext cx="470400" cy="470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3243138" y="995100"/>
              <a:ext cx="298500" cy="298500"/>
            </a:xfrm>
            <a:prstGeom prst="mathPlus">
              <a:avLst>
                <a:gd name="adj1" fmla="val 99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5938628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043"/>
        <p:cNvGrpSpPr/>
        <p:nvPr/>
      </p:nvGrpSpPr>
      <p:grpSpPr>
        <a:xfrm>
          <a:off x="0" y="0"/>
          <a:ext cx="0" cy="0"/>
          <a:chOff x="0" y="0"/>
          <a:chExt cx="0" cy="0"/>
        </a:xfrm>
      </p:grpSpPr>
      <p:sp>
        <p:nvSpPr>
          <p:cNvPr id="1044" name="Google Shape;1044;p24"/>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And tables to compare data</a:t>
            </a:r>
            <a:endParaRPr/>
          </a:p>
        </p:txBody>
      </p:sp>
      <p:graphicFrame>
        <p:nvGraphicFramePr>
          <p:cNvPr id="1045" name="Google Shape;1045;p24"/>
          <p:cNvGraphicFramePr/>
          <p:nvPr/>
        </p:nvGraphicFramePr>
        <p:xfrm>
          <a:off x="457200" y="2402681"/>
          <a:ext cx="3000000" cy="3000000"/>
        </p:xfrm>
        <a:graphic>
          <a:graphicData uri="http://schemas.openxmlformats.org/drawingml/2006/table">
            <a:tbl>
              <a:tblPr>
                <a:noFill/>
                <a:tableStyleId>{11E2214B-EEA6-4F0E-851E-DA328E0D34B4}</a:tableStyleId>
              </a:tblPr>
              <a:tblGrid>
                <a:gridCol w="1051325">
                  <a:extLst>
                    <a:ext uri="{9D8B030D-6E8A-4147-A177-3AD203B41FA5}">
                      <a16:colId xmlns:a16="http://schemas.microsoft.com/office/drawing/2014/main" val="20000"/>
                    </a:ext>
                  </a:extLst>
                </a:gridCol>
                <a:gridCol w="1051325">
                  <a:extLst>
                    <a:ext uri="{9D8B030D-6E8A-4147-A177-3AD203B41FA5}">
                      <a16:colId xmlns:a16="http://schemas.microsoft.com/office/drawing/2014/main" val="20001"/>
                    </a:ext>
                  </a:extLst>
                </a:gridCol>
                <a:gridCol w="1051325">
                  <a:extLst>
                    <a:ext uri="{9D8B030D-6E8A-4147-A177-3AD203B41FA5}">
                      <a16:colId xmlns:a16="http://schemas.microsoft.com/office/drawing/2014/main" val="20002"/>
                    </a:ext>
                  </a:extLst>
                </a:gridCol>
                <a:gridCol w="1051325">
                  <a:extLst>
                    <a:ext uri="{9D8B030D-6E8A-4147-A177-3AD203B41FA5}">
                      <a16:colId xmlns:a16="http://schemas.microsoft.com/office/drawing/2014/main" val="20003"/>
                    </a:ext>
                  </a:extLst>
                </a:gridCol>
              </a:tblGrid>
              <a:tr h="501025">
                <a:tc>
                  <a:txBody>
                    <a:bodyPr/>
                    <a:lstStyle/>
                    <a:p>
                      <a:pPr marL="0" lvl="0" indent="0" algn="l" rtl="0">
                        <a:spcBef>
                          <a:spcPts val="0"/>
                        </a:spcBef>
                        <a:spcAft>
                          <a:spcPts val="0"/>
                        </a:spcAft>
                        <a:buNone/>
                      </a:pPr>
                      <a:endParaRPr>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accent1"/>
                          </a:solidFill>
                          <a:latin typeface="Barlow"/>
                          <a:ea typeface="Barlow"/>
                          <a:cs typeface="Barlow"/>
                          <a:sym typeface="Barlow"/>
                        </a:rPr>
                        <a:t>A</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accent1"/>
                          </a:solidFill>
                          <a:latin typeface="Barlow"/>
                          <a:ea typeface="Barlow"/>
                          <a:cs typeface="Barlow"/>
                          <a:sym typeface="Barlow"/>
                        </a:rPr>
                        <a:t>B</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accent1"/>
                          </a:solidFill>
                          <a:latin typeface="Barlow"/>
                          <a:ea typeface="Barlow"/>
                          <a:cs typeface="Barlow"/>
                          <a:sym typeface="Barlow"/>
                        </a:rPr>
                        <a:t>C</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501025">
                <a:tc>
                  <a:txBody>
                    <a:bodyPr/>
                    <a:lstStyle/>
                    <a:p>
                      <a:pPr marL="0" lvl="0" indent="0" algn="r" rtl="0">
                        <a:spcBef>
                          <a:spcPts val="0"/>
                        </a:spcBef>
                        <a:spcAft>
                          <a:spcPts val="0"/>
                        </a:spcAft>
                        <a:buNone/>
                      </a:pPr>
                      <a:r>
                        <a:rPr lang="en" sz="1100">
                          <a:solidFill>
                            <a:schemeClr val="accent1"/>
                          </a:solidFill>
                          <a:latin typeface="Barlow"/>
                          <a:ea typeface="Barlow"/>
                          <a:cs typeface="Barlow"/>
                          <a:sym typeface="Barlow"/>
                        </a:rPr>
                        <a:t>Yellow</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10</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20</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7</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501025">
                <a:tc>
                  <a:txBody>
                    <a:bodyPr/>
                    <a:lstStyle/>
                    <a:p>
                      <a:pPr marL="0" lvl="0" indent="0" algn="r" rtl="0">
                        <a:spcBef>
                          <a:spcPts val="0"/>
                        </a:spcBef>
                        <a:spcAft>
                          <a:spcPts val="0"/>
                        </a:spcAft>
                        <a:buNone/>
                      </a:pPr>
                      <a:r>
                        <a:rPr lang="en" sz="1100">
                          <a:solidFill>
                            <a:schemeClr val="accent1"/>
                          </a:solidFill>
                          <a:latin typeface="Barlow"/>
                          <a:ea typeface="Barlow"/>
                          <a:cs typeface="Barlow"/>
                          <a:sym typeface="Barlow"/>
                        </a:rPr>
                        <a:t>Blue</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30</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15</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10</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501025">
                <a:tc>
                  <a:txBody>
                    <a:bodyPr/>
                    <a:lstStyle/>
                    <a:p>
                      <a:pPr marL="0" lvl="0" indent="0" algn="r" rtl="0">
                        <a:spcBef>
                          <a:spcPts val="0"/>
                        </a:spcBef>
                        <a:spcAft>
                          <a:spcPts val="0"/>
                        </a:spcAft>
                        <a:buNone/>
                      </a:pPr>
                      <a:r>
                        <a:rPr lang="en" sz="1100">
                          <a:solidFill>
                            <a:schemeClr val="accent1"/>
                          </a:solidFill>
                          <a:latin typeface="Barlow"/>
                          <a:ea typeface="Barlow"/>
                          <a:cs typeface="Barlow"/>
                          <a:sym typeface="Barlow"/>
                        </a:rPr>
                        <a:t>Orange</a:t>
                      </a:r>
                      <a:endParaRPr sz="1100">
                        <a:solidFill>
                          <a:schemeClr val="accent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5</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24</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Barlow"/>
                          <a:ea typeface="Barlow"/>
                          <a:cs typeface="Barlow"/>
                          <a:sym typeface="Barlow"/>
                        </a:rPr>
                        <a:t>16</a:t>
                      </a:r>
                      <a:endParaRPr b="1">
                        <a:solidFill>
                          <a:schemeClr val="dk1"/>
                        </a:solidFill>
                        <a:latin typeface="Barlow"/>
                        <a:ea typeface="Barlow"/>
                        <a:cs typeface="Barlow"/>
                        <a:sym typeface="Barlow"/>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046" name="Google Shape;1046;p2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72</a:t>
            </a:fld>
            <a:endParaRPr/>
          </a:p>
        </p:txBody>
      </p:sp>
      <p:grpSp>
        <p:nvGrpSpPr>
          <p:cNvPr id="1047" name="Google Shape;1047;p24"/>
          <p:cNvGrpSpPr/>
          <p:nvPr/>
        </p:nvGrpSpPr>
        <p:grpSpPr>
          <a:xfrm>
            <a:off x="5191199" y="905259"/>
            <a:ext cx="3495801" cy="3628765"/>
            <a:chOff x="2012475" y="393272"/>
            <a:chExt cx="4440240" cy="4609126"/>
          </a:xfrm>
        </p:grpSpPr>
        <p:sp>
          <p:nvSpPr>
            <p:cNvPr id="1048" name="Google Shape;1048;p24"/>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24"/>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24"/>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24"/>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24"/>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24"/>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24"/>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24"/>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24"/>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24"/>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24"/>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9" name="Google Shape;1059;p24"/>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24"/>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24"/>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24"/>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24"/>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24"/>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24"/>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24"/>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24"/>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8" name="Google Shape;1068;p24"/>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24"/>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24"/>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24"/>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24"/>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24"/>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24"/>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24"/>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6" name="Google Shape;1076;p24"/>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24"/>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24"/>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24"/>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24"/>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24"/>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24"/>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24"/>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24"/>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24"/>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24"/>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24"/>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24"/>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24"/>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24"/>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24"/>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24"/>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24"/>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24"/>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24"/>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24"/>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24"/>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24"/>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24"/>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24"/>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24"/>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24"/>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24"/>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24"/>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24"/>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24"/>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24"/>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24"/>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24"/>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24"/>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24"/>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24"/>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24"/>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24"/>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24"/>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24"/>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24"/>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24"/>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24"/>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24"/>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24"/>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24"/>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24"/>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24"/>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24"/>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24"/>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24"/>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24"/>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24"/>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24"/>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24"/>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24"/>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24"/>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24"/>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24"/>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24"/>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24"/>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24"/>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24"/>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24"/>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62602973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144"/>
        <p:cNvGrpSpPr/>
        <p:nvPr/>
      </p:nvGrpSpPr>
      <p:grpSpPr>
        <a:xfrm>
          <a:off x="0" y="0"/>
          <a:ext cx="0" cy="0"/>
          <a:chOff x="0" y="0"/>
          <a:chExt cx="0" cy="0"/>
        </a:xfrm>
      </p:grpSpPr>
      <p:sp>
        <p:nvSpPr>
          <p:cNvPr id="1145" name="Google Shape;1145;p25"/>
          <p:cNvSpPr/>
          <p:nvPr/>
        </p:nvSpPr>
        <p:spPr>
          <a:xfrm>
            <a:off x="514725" y="9425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gradFill>
            <a:gsLst>
              <a:gs pos="0">
                <a:schemeClr val="lt1"/>
              </a:gs>
              <a:gs pos="50000">
                <a:schemeClr val="lt1"/>
              </a:gs>
              <a:gs pos="100000">
                <a:schemeClr val="lt2"/>
              </a:gs>
            </a:gsLst>
            <a:lin ang="16198662" scaled="0"/>
          </a:gradFill>
          <a:ln>
            <a:noFill/>
          </a:ln>
          <a:effectLst>
            <a:outerShdw blurRad="142875" dist="19050" dir="5400000" algn="bl" rotWithShape="0">
              <a:srgbClr val="38226D">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5"/>
          <p:cNvSpPr txBox="1">
            <a:spLocks noGrp="1"/>
          </p:cNvSpPr>
          <p:nvPr>
            <p:ph type="title" idx="4294967295"/>
          </p:nvPr>
        </p:nvSpPr>
        <p:spPr>
          <a:xfrm>
            <a:off x="381000" y="453200"/>
            <a:ext cx="5640900" cy="468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000">
                <a:solidFill>
                  <a:schemeClr val="lt1"/>
                </a:solidFill>
              </a:rPr>
              <a:t>Maps</a:t>
            </a:r>
            <a:endParaRPr sz="3000">
              <a:solidFill>
                <a:schemeClr val="lt1"/>
              </a:solidFill>
            </a:endParaRPr>
          </a:p>
        </p:txBody>
      </p:sp>
      <p:sp>
        <p:nvSpPr>
          <p:cNvPr id="1147" name="Google Shape;1147;p25"/>
          <p:cNvSpPr/>
          <p:nvPr/>
        </p:nvSpPr>
        <p:spPr>
          <a:xfrm>
            <a:off x="1947750" y="1878125"/>
            <a:ext cx="747900" cy="202500"/>
          </a:xfrm>
          <a:prstGeom prst="wedgeRectCallout">
            <a:avLst>
              <a:gd name="adj1" fmla="val -21428"/>
              <a:gd name="adj2" fmla="val 8428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chemeClr val="lt1"/>
                </a:solidFill>
                <a:latin typeface="Barlow"/>
                <a:ea typeface="Barlow"/>
                <a:cs typeface="Barlow"/>
                <a:sym typeface="Barlow"/>
              </a:rPr>
              <a:t>our office</a:t>
            </a:r>
            <a:endParaRPr sz="1000">
              <a:solidFill>
                <a:schemeClr val="lt1"/>
              </a:solidFill>
              <a:latin typeface="Barlow"/>
              <a:ea typeface="Barlow"/>
              <a:cs typeface="Barlow"/>
              <a:sym typeface="Barlow"/>
            </a:endParaRPr>
          </a:p>
        </p:txBody>
      </p:sp>
      <p:sp>
        <p:nvSpPr>
          <p:cNvPr id="1148" name="Google Shape;1148;p2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73</a:t>
            </a:fld>
            <a:endParaRPr>
              <a:solidFill>
                <a:schemeClr val="accent2"/>
              </a:solidFill>
            </a:endParaRPr>
          </a:p>
        </p:txBody>
      </p:sp>
      <p:sp>
        <p:nvSpPr>
          <p:cNvPr id="1149" name="Google Shape;1149;p25"/>
          <p:cNvSpPr txBox="1">
            <a:spLocks noGrp="1"/>
          </p:cNvSpPr>
          <p:nvPr>
            <p:ph type="body" idx="4294967295"/>
          </p:nvPr>
        </p:nvSpPr>
        <p:spPr>
          <a:xfrm>
            <a:off x="1090975" y="453200"/>
            <a:ext cx="7719300" cy="306900"/>
          </a:xfrm>
          <a:prstGeom prst="rect">
            <a:avLst/>
          </a:prstGeom>
        </p:spPr>
        <p:txBody>
          <a:bodyPr spcFirstLastPara="1" wrap="square" lIns="0" tIns="0" rIns="0" bIns="0" anchor="t" anchorCtr="0">
            <a:noAutofit/>
          </a:bodyPr>
          <a:lstStyle/>
          <a:p>
            <a:pPr marL="0" lvl="0" indent="0" algn="r" rtl="0">
              <a:spcBef>
                <a:spcPts val="600"/>
              </a:spcBef>
              <a:spcAft>
                <a:spcPts val="0"/>
              </a:spcAft>
              <a:buNone/>
            </a:pPr>
            <a:r>
              <a:rPr lang="en" sz="900" b="1">
                <a:solidFill>
                  <a:schemeClr val="lt1"/>
                </a:solidFill>
              </a:rPr>
              <a:t>Find more maps at </a:t>
            </a:r>
            <a:r>
              <a:rPr lang="en" sz="900" u="sng">
                <a:solidFill>
                  <a:schemeClr val="lt1"/>
                </a:solidFill>
                <a:hlinkClick r:id="rId3">
                  <a:extLst>
                    <a:ext uri="{A12FA001-AC4F-418D-AE19-62706E023703}">
                      <ahyp:hlinkClr xmlns:ahyp="http://schemas.microsoft.com/office/drawing/2018/hyperlinkcolor" val="tx"/>
                    </a:ext>
                  </a:extLst>
                </a:hlinkClick>
              </a:rPr>
              <a:t>slidescarnival.com/extra-free-resources-icons-and-maps</a:t>
            </a:r>
            <a:endParaRPr sz="900">
              <a:solidFill>
                <a:schemeClr val="lt1"/>
              </a:solidFill>
            </a:endParaRPr>
          </a:p>
          <a:p>
            <a:pPr marL="0" lvl="0" indent="0" algn="r" rtl="0">
              <a:spcBef>
                <a:spcPts val="600"/>
              </a:spcBef>
              <a:spcAft>
                <a:spcPts val="0"/>
              </a:spcAft>
              <a:buNone/>
            </a:pPr>
            <a:endParaRPr sz="900" b="1">
              <a:solidFill>
                <a:schemeClr val="lt1"/>
              </a:solidFill>
            </a:endParaRPr>
          </a:p>
        </p:txBody>
      </p:sp>
      <p:sp>
        <p:nvSpPr>
          <p:cNvPr id="1150" name="Google Shape;1150;p25"/>
          <p:cNvSpPr/>
          <p:nvPr/>
        </p:nvSpPr>
        <p:spPr>
          <a:xfrm>
            <a:off x="1090975" y="2147300"/>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5"/>
          <p:cNvSpPr/>
          <p:nvPr/>
        </p:nvSpPr>
        <p:spPr>
          <a:xfrm>
            <a:off x="2824525" y="3795125"/>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5"/>
          <p:cNvSpPr/>
          <p:nvPr/>
        </p:nvSpPr>
        <p:spPr>
          <a:xfrm>
            <a:off x="3853225" y="1944800"/>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5"/>
          <p:cNvSpPr/>
          <p:nvPr/>
        </p:nvSpPr>
        <p:spPr>
          <a:xfrm>
            <a:off x="4596175" y="4090400"/>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5"/>
          <p:cNvSpPr/>
          <p:nvPr/>
        </p:nvSpPr>
        <p:spPr>
          <a:xfrm>
            <a:off x="6720250" y="2414000"/>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5"/>
          <p:cNvSpPr/>
          <p:nvPr/>
        </p:nvSpPr>
        <p:spPr>
          <a:xfrm>
            <a:off x="7377475" y="4157075"/>
            <a:ext cx="202500" cy="2025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907263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26"/>
          <p:cNvSpPr txBox="1">
            <a:spLocks noGrp="1"/>
          </p:cNvSpPr>
          <p:nvPr>
            <p:ph type="ctrTitle" idx="4294967295"/>
          </p:nvPr>
        </p:nvSpPr>
        <p:spPr>
          <a:xfrm>
            <a:off x="1019175" y="1863600"/>
            <a:ext cx="7438800" cy="141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9600">
                <a:latin typeface="Barlow SemiBold"/>
                <a:ea typeface="Barlow SemiBold"/>
                <a:cs typeface="Barlow SemiBold"/>
                <a:sym typeface="Barlow SemiBold"/>
              </a:rPr>
              <a:t>89,526,124</a:t>
            </a:r>
            <a:endParaRPr sz="9600">
              <a:latin typeface="Barlow SemiBold"/>
              <a:ea typeface="Barlow SemiBold"/>
              <a:cs typeface="Barlow SemiBold"/>
              <a:sym typeface="Barlow SemiBold"/>
            </a:endParaRPr>
          </a:p>
        </p:txBody>
      </p:sp>
      <p:sp>
        <p:nvSpPr>
          <p:cNvPr id="1161" name="Google Shape;1161;p26"/>
          <p:cNvSpPr txBox="1">
            <a:spLocks noGrp="1"/>
          </p:cNvSpPr>
          <p:nvPr>
            <p:ph type="subTitle" idx="4294967295"/>
          </p:nvPr>
        </p:nvSpPr>
        <p:spPr>
          <a:xfrm>
            <a:off x="1019175" y="2992450"/>
            <a:ext cx="7438800" cy="7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a:t>Whoa! That’s a big number, aren’t you proud?</a:t>
            </a:r>
            <a:endParaRPr/>
          </a:p>
        </p:txBody>
      </p:sp>
      <p:sp>
        <p:nvSpPr>
          <p:cNvPr id="1162" name="Google Shape;1162;p2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74</a:t>
            </a:fld>
            <a:endParaRPr/>
          </a:p>
        </p:txBody>
      </p:sp>
      <p:sp>
        <p:nvSpPr>
          <p:cNvPr id="1163" name="Google Shape;1163;p26"/>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110971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sp>
        <p:nvSpPr>
          <p:cNvPr id="1168" name="Google Shape;1168;p27"/>
          <p:cNvSpPr txBox="1">
            <a:spLocks noGrp="1"/>
          </p:cNvSpPr>
          <p:nvPr>
            <p:ph type="ctrTitle" idx="4294967295"/>
          </p:nvPr>
        </p:nvSpPr>
        <p:spPr>
          <a:xfrm>
            <a:off x="685800" y="876600"/>
            <a:ext cx="4048200" cy="894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chemeClr val="lt1"/>
                </a:solidFill>
                <a:highlight>
                  <a:schemeClr val="accent1"/>
                </a:highlight>
                <a:latin typeface="Barlow SemiBold"/>
                <a:ea typeface="Barlow SemiBold"/>
                <a:cs typeface="Barlow SemiBold"/>
                <a:sym typeface="Barlow SemiBold"/>
              </a:rPr>
              <a:t>89,526,124$</a:t>
            </a:r>
            <a:endParaRPr>
              <a:solidFill>
                <a:schemeClr val="lt1"/>
              </a:solidFill>
              <a:highlight>
                <a:schemeClr val="accent1"/>
              </a:highlight>
              <a:latin typeface="Barlow SemiBold"/>
              <a:ea typeface="Barlow SemiBold"/>
              <a:cs typeface="Barlow SemiBold"/>
              <a:sym typeface="Barlow SemiBold"/>
            </a:endParaRPr>
          </a:p>
        </p:txBody>
      </p:sp>
      <p:sp>
        <p:nvSpPr>
          <p:cNvPr id="1169" name="Google Shape;1169;p27"/>
          <p:cNvSpPr txBox="1">
            <a:spLocks noGrp="1"/>
          </p:cNvSpPr>
          <p:nvPr>
            <p:ph type="subTitle" idx="4294967295"/>
          </p:nvPr>
        </p:nvSpPr>
        <p:spPr>
          <a:xfrm>
            <a:off x="685800" y="1411308"/>
            <a:ext cx="40482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400"/>
              <a:t>That’s a lot of money</a:t>
            </a:r>
            <a:endParaRPr sz="2400"/>
          </a:p>
        </p:txBody>
      </p:sp>
      <p:sp>
        <p:nvSpPr>
          <p:cNvPr id="1170" name="Google Shape;1170;p27"/>
          <p:cNvSpPr txBox="1">
            <a:spLocks noGrp="1"/>
          </p:cNvSpPr>
          <p:nvPr>
            <p:ph type="ctrTitle" idx="4294967295"/>
          </p:nvPr>
        </p:nvSpPr>
        <p:spPr>
          <a:xfrm>
            <a:off x="685800" y="3505493"/>
            <a:ext cx="4048200" cy="894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chemeClr val="lt1"/>
                </a:solidFill>
                <a:highlight>
                  <a:schemeClr val="accent1"/>
                </a:highlight>
                <a:latin typeface="Barlow SemiBold"/>
                <a:ea typeface="Barlow SemiBold"/>
                <a:cs typeface="Barlow SemiBold"/>
                <a:sym typeface="Barlow SemiBold"/>
              </a:rPr>
              <a:t>100%</a:t>
            </a:r>
            <a:endParaRPr>
              <a:solidFill>
                <a:schemeClr val="lt1"/>
              </a:solidFill>
              <a:highlight>
                <a:schemeClr val="accent1"/>
              </a:highlight>
              <a:latin typeface="Barlow SemiBold"/>
              <a:ea typeface="Barlow SemiBold"/>
              <a:cs typeface="Barlow SemiBold"/>
              <a:sym typeface="Barlow SemiBold"/>
            </a:endParaRPr>
          </a:p>
        </p:txBody>
      </p:sp>
      <p:sp>
        <p:nvSpPr>
          <p:cNvPr id="1171" name="Google Shape;1171;p27"/>
          <p:cNvSpPr txBox="1">
            <a:spLocks noGrp="1"/>
          </p:cNvSpPr>
          <p:nvPr>
            <p:ph type="subTitle" idx="4294967295"/>
          </p:nvPr>
        </p:nvSpPr>
        <p:spPr>
          <a:xfrm>
            <a:off x="685800" y="4040201"/>
            <a:ext cx="40482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400"/>
              <a:t>Total success!</a:t>
            </a:r>
            <a:endParaRPr sz="2400"/>
          </a:p>
        </p:txBody>
      </p:sp>
      <p:sp>
        <p:nvSpPr>
          <p:cNvPr id="1172" name="Google Shape;1172;p27"/>
          <p:cNvSpPr txBox="1">
            <a:spLocks noGrp="1"/>
          </p:cNvSpPr>
          <p:nvPr>
            <p:ph type="ctrTitle" idx="4294967295"/>
          </p:nvPr>
        </p:nvSpPr>
        <p:spPr>
          <a:xfrm>
            <a:off x="685800" y="2191047"/>
            <a:ext cx="4048200" cy="894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solidFill>
                  <a:schemeClr val="lt1"/>
                </a:solidFill>
                <a:highlight>
                  <a:schemeClr val="accent1"/>
                </a:highlight>
                <a:latin typeface="Barlow SemiBold"/>
                <a:ea typeface="Barlow SemiBold"/>
                <a:cs typeface="Barlow SemiBold"/>
                <a:sym typeface="Barlow SemiBold"/>
              </a:rPr>
              <a:t>185,244 users</a:t>
            </a:r>
            <a:endParaRPr>
              <a:solidFill>
                <a:schemeClr val="lt1"/>
              </a:solidFill>
              <a:highlight>
                <a:schemeClr val="accent1"/>
              </a:highlight>
              <a:latin typeface="Barlow SemiBold"/>
              <a:ea typeface="Barlow SemiBold"/>
              <a:cs typeface="Barlow SemiBold"/>
              <a:sym typeface="Barlow SemiBold"/>
            </a:endParaRPr>
          </a:p>
        </p:txBody>
      </p:sp>
      <p:sp>
        <p:nvSpPr>
          <p:cNvPr id="1173" name="Google Shape;1173;p27"/>
          <p:cNvSpPr txBox="1">
            <a:spLocks noGrp="1"/>
          </p:cNvSpPr>
          <p:nvPr>
            <p:ph type="subTitle" idx="4294967295"/>
          </p:nvPr>
        </p:nvSpPr>
        <p:spPr>
          <a:xfrm>
            <a:off x="685800" y="2725755"/>
            <a:ext cx="4048200" cy="4632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400"/>
              <a:t>And a lot of users</a:t>
            </a:r>
            <a:endParaRPr sz="2400"/>
          </a:p>
        </p:txBody>
      </p:sp>
      <p:sp>
        <p:nvSpPr>
          <p:cNvPr id="1174" name="Google Shape;1174;p2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75</a:t>
            </a:fld>
            <a:endParaRPr/>
          </a:p>
        </p:txBody>
      </p:sp>
      <p:grpSp>
        <p:nvGrpSpPr>
          <p:cNvPr id="1175" name="Google Shape;1175;p27"/>
          <p:cNvGrpSpPr/>
          <p:nvPr/>
        </p:nvGrpSpPr>
        <p:grpSpPr>
          <a:xfrm>
            <a:off x="5233951" y="823317"/>
            <a:ext cx="3414844" cy="3813266"/>
            <a:chOff x="2152775" y="305709"/>
            <a:chExt cx="4264823" cy="4762415"/>
          </a:xfrm>
        </p:grpSpPr>
        <p:grpSp>
          <p:nvGrpSpPr>
            <p:cNvPr id="1176" name="Google Shape;1176;p27"/>
            <p:cNvGrpSpPr/>
            <p:nvPr/>
          </p:nvGrpSpPr>
          <p:grpSpPr>
            <a:xfrm>
              <a:off x="2593845" y="3487641"/>
              <a:ext cx="936028" cy="696373"/>
              <a:chOff x="4403470" y="4229766"/>
              <a:chExt cx="936028" cy="696373"/>
            </a:xfrm>
          </p:grpSpPr>
          <p:sp>
            <p:nvSpPr>
              <p:cNvPr id="1177" name="Google Shape;1177;p27"/>
              <p:cNvSpPr/>
              <p:nvPr/>
            </p:nvSpPr>
            <p:spPr>
              <a:xfrm>
                <a:off x="4403470" y="441464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27"/>
              <p:cNvSpPr/>
              <p:nvPr/>
            </p:nvSpPr>
            <p:spPr>
              <a:xfrm>
                <a:off x="4455646" y="433930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27"/>
              <p:cNvSpPr/>
              <p:nvPr/>
            </p:nvSpPr>
            <p:spPr>
              <a:xfrm>
                <a:off x="4455741" y="448246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27"/>
              <p:cNvSpPr/>
              <p:nvPr/>
            </p:nvSpPr>
            <p:spPr>
              <a:xfrm>
                <a:off x="5272972" y="448551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27"/>
              <p:cNvSpPr/>
              <p:nvPr/>
            </p:nvSpPr>
            <p:spPr>
              <a:xfrm>
                <a:off x="4455646" y="42297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27"/>
              <p:cNvSpPr/>
              <p:nvPr/>
            </p:nvSpPr>
            <p:spPr>
              <a:xfrm>
                <a:off x="4581266" y="4299370"/>
                <a:ext cx="632693" cy="366117"/>
              </a:xfrm>
              <a:custGeom>
                <a:avLst/>
                <a:gdLst/>
                <a:ahLst/>
                <a:cxnLst/>
                <a:rect l="l" t="t" r="r" b="b"/>
                <a:pathLst>
                  <a:path w="632693" h="366117" extrusionOk="0">
                    <a:moveTo>
                      <a:pt x="632116" y="194048"/>
                    </a:moveTo>
                    <a:cubicBezTo>
                      <a:pt x="627555" y="237101"/>
                      <a:pt x="596952" y="279773"/>
                      <a:pt x="540025" y="312539"/>
                    </a:cubicBezTo>
                    <a:cubicBezTo>
                      <a:pt x="416476" y="383977"/>
                      <a:pt x="216136" y="383977"/>
                      <a:pt x="92586" y="312539"/>
                    </a:cubicBezTo>
                    <a:cubicBezTo>
                      <a:pt x="35564" y="279487"/>
                      <a:pt x="4962" y="237101"/>
                      <a:pt x="590" y="194048"/>
                    </a:cubicBezTo>
                    <a:cubicBezTo>
                      <a:pt x="-4732" y="143661"/>
                      <a:pt x="25965" y="92130"/>
                      <a:pt x="92586" y="53650"/>
                    </a:cubicBezTo>
                    <a:cubicBezTo>
                      <a:pt x="216136" y="-17883"/>
                      <a:pt x="416476" y="-17883"/>
                      <a:pt x="540025" y="53650"/>
                    </a:cubicBezTo>
                    <a:cubicBezTo>
                      <a:pt x="607121" y="92130"/>
                      <a:pt x="63734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27"/>
              <p:cNvSpPr/>
              <p:nvPr/>
            </p:nvSpPr>
            <p:spPr>
              <a:xfrm>
                <a:off x="4581856" y="4321278"/>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27"/>
              <p:cNvSpPr/>
              <p:nvPr/>
            </p:nvSpPr>
            <p:spPr>
              <a:xfrm>
                <a:off x="4743040" y="4404074"/>
                <a:ext cx="295357" cy="184784"/>
              </a:xfrm>
              <a:custGeom>
                <a:avLst/>
                <a:gdLst/>
                <a:ahLst/>
                <a:cxnLst/>
                <a:rect l="l" t="t" r="r" b="b"/>
                <a:pathLst>
                  <a:path w="295357" h="184784" extrusionOk="0">
                    <a:moveTo>
                      <a:pt x="149875" y="29432"/>
                    </a:moveTo>
                    <a:cubicBezTo>
                      <a:pt x="145990" y="29423"/>
                      <a:pt x="142111" y="29737"/>
                      <a:pt x="138280" y="30385"/>
                    </a:cubicBezTo>
                    <a:cubicBezTo>
                      <a:pt x="133053" y="31147"/>
                      <a:pt x="127256" y="32195"/>
                      <a:pt x="120793" y="33528"/>
                    </a:cubicBezTo>
                    <a:cubicBezTo>
                      <a:pt x="114331" y="34862"/>
                      <a:pt x="107678" y="36576"/>
                      <a:pt x="100645" y="38671"/>
                    </a:cubicBezTo>
                    <a:cubicBezTo>
                      <a:pt x="93878" y="40719"/>
                      <a:pt x="87271" y="43272"/>
                      <a:pt x="80877" y="46292"/>
                    </a:cubicBezTo>
                    <a:lnTo>
                      <a:pt x="131722" y="75629"/>
                    </a:lnTo>
                    <a:lnTo>
                      <a:pt x="141226" y="72390"/>
                    </a:lnTo>
                    <a:cubicBezTo>
                      <a:pt x="154151" y="68104"/>
                      <a:pt x="166316" y="64484"/>
                      <a:pt x="177816" y="61436"/>
                    </a:cubicBezTo>
                    <a:cubicBezTo>
                      <a:pt x="188584" y="58598"/>
                      <a:pt x="199589" y="56779"/>
                      <a:pt x="210699" y="56007"/>
                    </a:cubicBezTo>
                    <a:cubicBezTo>
                      <a:pt x="220849" y="55397"/>
                      <a:pt x="231037" y="56102"/>
                      <a:pt x="241016" y="58103"/>
                    </a:cubicBezTo>
                    <a:cubicBezTo>
                      <a:pt x="251062" y="60293"/>
                      <a:pt x="260689" y="64084"/>
                      <a:pt x="269527" y="69342"/>
                    </a:cubicBezTo>
                    <a:cubicBezTo>
                      <a:pt x="278299" y="73743"/>
                      <a:pt x="285826" y="80296"/>
                      <a:pt x="291386" y="88392"/>
                    </a:cubicBezTo>
                    <a:cubicBezTo>
                      <a:pt x="295112" y="94317"/>
                      <a:pt x="296281" y="101498"/>
                      <a:pt x="294617" y="108299"/>
                    </a:cubicBezTo>
                    <a:cubicBezTo>
                      <a:pt x="292460" y="115776"/>
                      <a:pt x="288364" y="122549"/>
                      <a:pt x="282738" y="127921"/>
                    </a:cubicBezTo>
                    <a:cubicBezTo>
                      <a:pt x="275762" y="134922"/>
                      <a:pt x="267978" y="141065"/>
                      <a:pt x="259548" y="146209"/>
                    </a:cubicBezTo>
                    <a:lnTo>
                      <a:pt x="291861" y="165259"/>
                    </a:lnTo>
                    <a:lnTo>
                      <a:pt x="274279" y="175451"/>
                    </a:lnTo>
                    <a:lnTo>
                      <a:pt x="241681" y="156401"/>
                    </a:lnTo>
                    <a:cubicBezTo>
                      <a:pt x="226162" y="164068"/>
                      <a:pt x="209929" y="170193"/>
                      <a:pt x="193212" y="174688"/>
                    </a:cubicBezTo>
                    <a:cubicBezTo>
                      <a:pt x="175734" y="179604"/>
                      <a:pt x="157863" y="182975"/>
                      <a:pt x="139801" y="184785"/>
                    </a:cubicBezTo>
                    <a:lnTo>
                      <a:pt x="122219" y="154305"/>
                    </a:lnTo>
                    <a:cubicBezTo>
                      <a:pt x="126957" y="154276"/>
                      <a:pt x="131688" y="153924"/>
                      <a:pt x="136379" y="153257"/>
                    </a:cubicBezTo>
                    <a:cubicBezTo>
                      <a:pt x="142842" y="152495"/>
                      <a:pt x="149875" y="151257"/>
                      <a:pt x="157763" y="149638"/>
                    </a:cubicBezTo>
                    <a:cubicBezTo>
                      <a:pt x="165651" y="148019"/>
                      <a:pt x="173824" y="145733"/>
                      <a:pt x="182568" y="143256"/>
                    </a:cubicBezTo>
                    <a:cubicBezTo>
                      <a:pt x="191055" y="140684"/>
                      <a:pt x="199342" y="137503"/>
                      <a:pt x="207373" y="133731"/>
                    </a:cubicBezTo>
                    <a:lnTo>
                      <a:pt x="156812" y="104489"/>
                    </a:lnTo>
                    <a:cubicBezTo>
                      <a:pt x="154722" y="105346"/>
                      <a:pt x="152536" y="106109"/>
                      <a:pt x="150255" y="106871"/>
                    </a:cubicBezTo>
                    <a:lnTo>
                      <a:pt x="143317" y="108966"/>
                    </a:lnTo>
                    <a:cubicBezTo>
                      <a:pt x="130582" y="113157"/>
                      <a:pt x="118987" y="116396"/>
                      <a:pt x="108343" y="118491"/>
                    </a:cubicBezTo>
                    <a:cubicBezTo>
                      <a:pt x="98576" y="120768"/>
                      <a:pt x="88616" y="122101"/>
                      <a:pt x="78596" y="122492"/>
                    </a:cubicBezTo>
                    <a:cubicBezTo>
                      <a:pt x="69750" y="122854"/>
                      <a:pt x="60896" y="122015"/>
                      <a:pt x="52271" y="120015"/>
                    </a:cubicBezTo>
                    <a:cubicBezTo>
                      <a:pt x="43727" y="118091"/>
                      <a:pt x="35524" y="114881"/>
                      <a:pt x="27941" y="110490"/>
                    </a:cubicBezTo>
                    <a:cubicBezTo>
                      <a:pt x="19600" y="106099"/>
                      <a:pt x="12355" y="99889"/>
                      <a:pt x="6748" y="92297"/>
                    </a:cubicBezTo>
                    <a:cubicBezTo>
                      <a:pt x="2686" y="86592"/>
                      <a:pt x="675" y="79677"/>
                      <a:pt x="1045" y="72676"/>
                    </a:cubicBezTo>
                    <a:cubicBezTo>
                      <a:pt x="1772" y="65380"/>
                      <a:pt x="4687" y="58464"/>
                      <a:pt x="9409" y="52864"/>
                    </a:cubicBezTo>
                    <a:cubicBezTo>
                      <a:pt x="15218" y="45482"/>
                      <a:pt x="22145" y="39053"/>
                      <a:pt x="29937" y="33814"/>
                    </a:cubicBezTo>
                    <a:lnTo>
                      <a:pt x="0" y="16478"/>
                    </a:lnTo>
                    <a:lnTo>
                      <a:pt x="17677" y="6858"/>
                    </a:lnTo>
                    <a:lnTo>
                      <a:pt x="47424" y="24003"/>
                    </a:lnTo>
                    <a:cubicBezTo>
                      <a:pt x="61333" y="17050"/>
                      <a:pt x="75962" y="11659"/>
                      <a:pt x="91046" y="7906"/>
                    </a:cubicBezTo>
                    <a:cubicBezTo>
                      <a:pt x="105358" y="4277"/>
                      <a:pt x="119901" y="1629"/>
                      <a:pt x="134574" y="0"/>
                    </a:cubicBezTo>
                    <a:close/>
                    <a:moveTo>
                      <a:pt x="63485" y="82772"/>
                    </a:moveTo>
                    <a:cubicBezTo>
                      <a:pt x="70153" y="86639"/>
                      <a:pt x="77868" y="88306"/>
                      <a:pt x="85534" y="87535"/>
                    </a:cubicBezTo>
                    <a:cubicBezTo>
                      <a:pt x="95850" y="86363"/>
                      <a:pt x="106013" y="84096"/>
                      <a:pt x="115851" y="80772"/>
                    </a:cubicBezTo>
                    <a:lnTo>
                      <a:pt x="68332" y="53245"/>
                    </a:lnTo>
                    <a:cubicBezTo>
                      <a:pt x="50845" y="64675"/>
                      <a:pt x="49230" y="74514"/>
                      <a:pt x="63485" y="82772"/>
                    </a:cubicBezTo>
                    <a:close/>
                    <a:moveTo>
                      <a:pt x="230372" y="96774"/>
                    </a:moveTo>
                    <a:cubicBezTo>
                      <a:pt x="223130" y="92793"/>
                      <a:pt x="214786" y="91288"/>
                      <a:pt x="206612" y="92488"/>
                    </a:cubicBezTo>
                    <a:cubicBezTo>
                      <a:pt x="195331" y="93945"/>
                      <a:pt x="184202" y="96403"/>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27"/>
              <p:cNvSpPr/>
              <p:nvPr/>
            </p:nvSpPr>
            <p:spPr>
              <a:xfrm>
                <a:off x="4865259" y="4541234"/>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27"/>
              <p:cNvSpPr/>
              <p:nvPr/>
            </p:nvSpPr>
            <p:spPr>
              <a:xfrm>
                <a:off x="4992800" y="4552092"/>
                <a:ext cx="42006" cy="19716"/>
              </a:xfrm>
              <a:custGeom>
                <a:avLst/>
                <a:gdLst/>
                <a:ahLst/>
                <a:cxnLst/>
                <a:rect l="l" t="t" r="r" b="b"/>
                <a:pathLst>
                  <a:path w="42006" h="19716" extrusionOk="0">
                    <a:moveTo>
                      <a:pt x="42007" y="17240"/>
                    </a:moveTo>
                    <a:lnTo>
                      <a:pt x="42007" y="0"/>
                    </a:lnTo>
                    <a:lnTo>
                      <a:pt x="0" y="3238"/>
                    </a:lnTo>
                    <a:lnTo>
                      <a:pt x="24045" y="19717"/>
                    </a:lnTo>
                    <a:lnTo>
                      <a:pt x="42007"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27"/>
              <p:cNvSpPr/>
              <p:nvPr/>
            </p:nvSpPr>
            <p:spPr>
              <a:xfrm>
                <a:off x="5006866" y="448894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27"/>
              <p:cNvSpPr/>
              <p:nvPr/>
            </p:nvSpPr>
            <p:spPr>
              <a:xfrm>
                <a:off x="4908026" y="44953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27"/>
              <p:cNvSpPr/>
              <p:nvPr/>
            </p:nvSpPr>
            <p:spPr>
              <a:xfrm>
                <a:off x="4811468" y="4440078"/>
                <a:ext cx="58923" cy="38957"/>
              </a:xfrm>
              <a:custGeom>
                <a:avLst/>
                <a:gdLst/>
                <a:ahLst/>
                <a:cxnLst/>
                <a:rect l="l" t="t" r="r" b="b"/>
                <a:pathLst>
                  <a:path w="58923" h="38957" extrusionOk="0">
                    <a:moveTo>
                      <a:pt x="0" y="11144"/>
                    </a:moveTo>
                    <a:lnTo>
                      <a:pt x="48945" y="38957"/>
                    </a:lnTo>
                    <a:lnTo>
                      <a:pt x="58924" y="31718"/>
                    </a:lnTo>
                    <a:cubicBezTo>
                      <a:pt x="58924" y="31718"/>
                      <a:pt x="52841" y="24670"/>
                      <a:pt x="52366" y="23908"/>
                    </a:cubicBezTo>
                    <a:cubicBezTo>
                      <a:pt x="47964" y="18878"/>
                      <a:pt x="42800" y="14573"/>
                      <a:pt x="37065" y="11144"/>
                    </a:cubicBezTo>
                    <a:cubicBezTo>
                      <a:pt x="33453"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27"/>
              <p:cNvSpPr/>
              <p:nvPr/>
            </p:nvSpPr>
            <p:spPr>
              <a:xfrm>
                <a:off x="4865639" y="440902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27"/>
              <p:cNvSpPr/>
              <p:nvPr/>
            </p:nvSpPr>
            <p:spPr>
              <a:xfrm>
                <a:off x="4743421" y="440397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27"/>
              <p:cNvSpPr/>
              <p:nvPr/>
            </p:nvSpPr>
            <p:spPr>
              <a:xfrm>
                <a:off x="4744371" y="4461509"/>
                <a:ext cx="29936" cy="30289"/>
              </a:xfrm>
              <a:custGeom>
                <a:avLst/>
                <a:gdLst/>
                <a:ahLst/>
                <a:cxnLst/>
                <a:rect l="l" t="t" r="r" b="b"/>
                <a:pathLst>
                  <a:path w="29936" h="30289" extrusionOk="0">
                    <a:moveTo>
                      <a:pt x="0" y="1790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27"/>
              <p:cNvSpPr/>
              <p:nvPr/>
            </p:nvSpPr>
            <p:spPr>
              <a:xfrm>
                <a:off x="4743040" y="4386929"/>
                <a:ext cx="295352" cy="185070"/>
              </a:xfrm>
              <a:custGeom>
                <a:avLst/>
                <a:gdLst/>
                <a:ahLst/>
                <a:cxnLst/>
                <a:rect l="l" t="t" r="r" b="b"/>
                <a:pathLst>
                  <a:path w="295352" h="185070" extrusionOk="0">
                    <a:moveTo>
                      <a:pt x="149875" y="29432"/>
                    </a:moveTo>
                    <a:cubicBezTo>
                      <a:pt x="145994" y="29432"/>
                      <a:pt x="142119" y="29718"/>
                      <a:pt x="138280" y="30289"/>
                    </a:cubicBezTo>
                    <a:cubicBezTo>
                      <a:pt x="133053" y="31051"/>
                      <a:pt x="127256" y="32099"/>
                      <a:pt x="120793" y="33528"/>
                    </a:cubicBezTo>
                    <a:cubicBezTo>
                      <a:pt x="114331" y="34957"/>
                      <a:pt x="107678" y="36576"/>
                      <a:pt x="100645" y="38671"/>
                    </a:cubicBezTo>
                    <a:cubicBezTo>
                      <a:pt x="93881" y="40691"/>
                      <a:pt x="87274" y="43205"/>
                      <a:pt x="80877" y="46196"/>
                    </a:cubicBezTo>
                    <a:lnTo>
                      <a:pt x="131722" y="75629"/>
                    </a:lnTo>
                    <a:lnTo>
                      <a:pt x="141226" y="72390"/>
                    </a:lnTo>
                    <a:cubicBezTo>
                      <a:pt x="154151" y="68104"/>
                      <a:pt x="166316" y="64484"/>
                      <a:pt x="177816" y="61436"/>
                    </a:cubicBezTo>
                    <a:cubicBezTo>
                      <a:pt x="188574" y="58550"/>
                      <a:pt x="199589" y="56740"/>
                      <a:pt x="210699" y="56007"/>
                    </a:cubicBezTo>
                    <a:cubicBezTo>
                      <a:pt x="220849" y="55369"/>
                      <a:pt x="231037" y="56045"/>
                      <a:pt x="241016" y="58007"/>
                    </a:cubicBezTo>
                    <a:cubicBezTo>
                      <a:pt x="251052" y="60274"/>
                      <a:pt x="260670" y="64094"/>
                      <a:pt x="269527" y="69342"/>
                    </a:cubicBezTo>
                    <a:cubicBezTo>
                      <a:pt x="278328" y="73705"/>
                      <a:pt x="285855" y="80258"/>
                      <a:pt x="291386" y="88392"/>
                    </a:cubicBezTo>
                    <a:cubicBezTo>
                      <a:pt x="295112" y="94278"/>
                      <a:pt x="296271" y="101432"/>
                      <a:pt x="294617" y="108204"/>
                    </a:cubicBezTo>
                    <a:cubicBezTo>
                      <a:pt x="292508" y="115700"/>
                      <a:pt x="288402" y="122482"/>
                      <a:pt x="282738" y="127825"/>
                    </a:cubicBezTo>
                    <a:cubicBezTo>
                      <a:pt x="275762" y="134855"/>
                      <a:pt x="267978" y="141027"/>
                      <a:pt x="259548" y="146209"/>
                    </a:cubicBezTo>
                    <a:lnTo>
                      <a:pt x="291861" y="165259"/>
                    </a:lnTo>
                    <a:lnTo>
                      <a:pt x="274279" y="175546"/>
                    </a:lnTo>
                    <a:lnTo>
                      <a:pt x="241681" y="156496"/>
                    </a:lnTo>
                    <a:cubicBezTo>
                      <a:pt x="226181" y="164239"/>
                      <a:pt x="209939" y="170402"/>
                      <a:pt x="193212" y="174879"/>
                    </a:cubicBezTo>
                    <a:cubicBezTo>
                      <a:pt x="175668" y="179784"/>
                      <a:pt x="157733" y="183194"/>
                      <a:pt x="139611" y="185071"/>
                    </a:cubicBezTo>
                    <a:lnTo>
                      <a:pt x="122219" y="154305"/>
                    </a:lnTo>
                    <a:cubicBezTo>
                      <a:pt x="125355" y="154305"/>
                      <a:pt x="130107" y="154305"/>
                      <a:pt x="136379" y="153257"/>
                    </a:cubicBezTo>
                    <a:cubicBezTo>
                      <a:pt x="142652" y="152209"/>
                      <a:pt x="149875" y="151257"/>
                      <a:pt x="157763" y="149542"/>
                    </a:cubicBezTo>
                    <a:cubicBezTo>
                      <a:pt x="165651" y="147828"/>
                      <a:pt x="173824" y="145732"/>
                      <a:pt x="182568" y="143161"/>
                    </a:cubicBezTo>
                    <a:cubicBezTo>
                      <a:pt x="191074" y="140636"/>
                      <a:pt x="199361" y="137446"/>
                      <a:pt x="207373" y="133636"/>
                    </a:cubicBezTo>
                    <a:lnTo>
                      <a:pt x="156812" y="104394"/>
                    </a:lnTo>
                    <a:cubicBezTo>
                      <a:pt x="154722" y="105156"/>
                      <a:pt x="152536" y="106013"/>
                      <a:pt x="150255" y="106680"/>
                    </a:cubicBezTo>
                    <a:lnTo>
                      <a:pt x="143317" y="108871"/>
                    </a:lnTo>
                    <a:cubicBezTo>
                      <a:pt x="130582" y="113062"/>
                      <a:pt x="118987" y="116300"/>
                      <a:pt x="108343" y="118396"/>
                    </a:cubicBezTo>
                    <a:cubicBezTo>
                      <a:pt x="98576" y="120672"/>
                      <a:pt x="88616" y="122006"/>
                      <a:pt x="78596" y="122396"/>
                    </a:cubicBezTo>
                    <a:cubicBezTo>
                      <a:pt x="69751" y="122711"/>
                      <a:pt x="60903" y="121882"/>
                      <a:pt x="52271" y="119920"/>
                    </a:cubicBezTo>
                    <a:cubicBezTo>
                      <a:pt x="43739" y="117958"/>
                      <a:pt x="35542" y="114748"/>
                      <a:pt x="27941" y="110395"/>
                    </a:cubicBezTo>
                    <a:cubicBezTo>
                      <a:pt x="19600" y="106004"/>
                      <a:pt x="12355" y="99793"/>
                      <a:pt x="6748" y="92202"/>
                    </a:cubicBezTo>
                    <a:cubicBezTo>
                      <a:pt x="2692" y="86496"/>
                      <a:pt x="682" y="79581"/>
                      <a:pt x="1045" y="72580"/>
                    </a:cubicBezTo>
                    <a:cubicBezTo>
                      <a:pt x="1772" y="65284"/>
                      <a:pt x="4687" y="58369"/>
                      <a:pt x="9409" y="52768"/>
                    </a:cubicBezTo>
                    <a:cubicBezTo>
                      <a:pt x="15221" y="45386"/>
                      <a:pt x="22148" y="38957"/>
                      <a:pt x="29937" y="33718"/>
                    </a:cubicBezTo>
                    <a:lnTo>
                      <a:pt x="0" y="16383"/>
                    </a:lnTo>
                    <a:lnTo>
                      <a:pt x="17677" y="6763"/>
                    </a:lnTo>
                    <a:lnTo>
                      <a:pt x="47424" y="24003"/>
                    </a:lnTo>
                    <a:cubicBezTo>
                      <a:pt x="61333" y="17050"/>
                      <a:pt x="75962" y="11659"/>
                      <a:pt x="91046" y="7906"/>
                    </a:cubicBezTo>
                    <a:cubicBezTo>
                      <a:pt x="105348" y="4229"/>
                      <a:pt x="119894" y="1591"/>
                      <a:pt x="134574" y="0"/>
                    </a:cubicBezTo>
                    <a:close/>
                    <a:moveTo>
                      <a:pt x="63485" y="82772"/>
                    </a:moveTo>
                    <a:cubicBezTo>
                      <a:pt x="70169" y="86601"/>
                      <a:pt x="77870" y="88259"/>
                      <a:pt x="85534" y="87535"/>
                    </a:cubicBezTo>
                    <a:cubicBezTo>
                      <a:pt x="95850" y="86363"/>
                      <a:pt x="106013" y="84096"/>
                      <a:pt x="115851" y="80772"/>
                    </a:cubicBezTo>
                    <a:lnTo>
                      <a:pt x="68332" y="53149"/>
                    </a:lnTo>
                    <a:cubicBezTo>
                      <a:pt x="50845" y="64675"/>
                      <a:pt x="49230" y="74486"/>
                      <a:pt x="63485" y="82772"/>
                    </a:cubicBezTo>
                    <a:close/>
                    <a:moveTo>
                      <a:pt x="230372" y="96679"/>
                    </a:moveTo>
                    <a:cubicBezTo>
                      <a:pt x="223120" y="92735"/>
                      <a:pt x="214776" y="91259"/>
                      <a:pt x="206612" y="92488"/>
                    </a:cubicBezTo>
                    <a:cubicBezTo>
                      <a:pt x="195331" y="93907"/>
                      <a:pt x="184202" y="96326"/>
                      <a:pt x="173349" y="99727"/>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94" name="Google Shape;1194;p27"/>
            <p:cNvGrpSpPr/>
            <p:nvPr/>
          </p:nvGrpSpPr>
          <p:grpSpPr>
            <a:xfrm>
              <a:off x="2682040" y="3351243"/>
              <a:ext cx="883852" cy="621125"/>
              <a:chOff x="4491665" y="4093368"/>
              <a:chExt cx="883852" cy="621125"/>
            </a:xfrm>
          </p:grpSpPr>
          <p:sp>
            <p:nvSpPr>
              <p:cNvPr id="1195" name="Google Shape;1195;p27"/>
              <p:cNvSpPr/>
              <p:nvPr/>
            </p:nvSpPr>
            <p:spPr>
              <a:xfrm>
                <a:off x="4491665" y="4203001"/>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27"/>
              <p:cNvSpPr/>
              <p:nvPr/>
            </p:nvSpPr>
            <p:spPr>
              <a:xfrm>
                <a:off x="4491855" y="43460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27"/>
              <p:cNvSpPr/>
              <p:nvPr/>
            </p:nvSpPr>
            <p:spPr>
              <a:xfrm>
                <a:off x="5309086" y="4349115"/>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27"/>
              <p:cNvSpPr/>
              <p:nvPr/>
            </p:nvSpPr>
            <p:spPr>
              <a:xfrm>
                <a:off x="4491665" y="409336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27"/>
              <p:cNvSpPr/>
              <p:nvPr/>
            </p:nvSpPr>
            <p:spPr>
              <a:xfrm>
                <a:off x="4617381" y="4162996"/>
                <a:ext cx="632721" cy="366093"/>
              </a:xfrm>
              <a:custGeom>
                <a:avLst/>
                <a:gdLst/>
                <a:ahLst/>
                <a:cxnLst/>
                <a:rect l="l" t="t" r="r" b="b"/>
                <a:pathLst>
                  <a:path w="632721" h="366093" extrusionOk="0">
                    <a:moveTo>
                      <a:pt x="632116" y="194024"/>
                    </a:moveTo>
                    <a:cubicBezTo>
                      <a:pt x="627555" y="237172"/>
                      <a:pt x="596952" y="279749"/>
                      <a:pt x="540025" y="312515"/>
                    </a:cubicBezTo>
                    <a:cubicBezTo>
                      <a:pt x="416475" y="383953"/>
                      <a:pt x="216136" y="383953"/>
                      <a:pt x="92586" y="312515"/>
                    </a:cubicBezTo>
                    <a:cubicBezTo>
                      <a:pt x="35564" y="279559"/>
                      <a:pt x="4962" y="237172"/>
                      <a:pt x="590" y="194024"/>
                    </a:cubicBezTo>
                    <a:cubicBezTo>
                      <a:pt x="-4732" y="143637"/>
                      <a:pt x="25965" y="92107"/>
                      <a:pt x="92586" y="53721"/>
                    </a:cubicBezTo>
                    <a:cubicBezTo>
                      <a:pt x="216136" y="-17907"/>
                      <a:pt x="416475" y="-17907"/>
                      <a:pt x="540025" y="53721"/>
                    </a:cubicBezTo>
                    <a:cubicBezTo>
                      <a:pt x="606551" y="92107"/>
                      <a:pt x="637534" y="143637"/>
                      <a:pt x="632116"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27"/>
              <p:cNvSpPr/>
              <p:nvPr/>
            </p:nvSpPr>
            <p:spPr>
              <a:xfrm>
                <a:off x="4617971" y="4184904"/>
                <a:ext cx="631526" cy="344185"/>
              </a:xfrm>
              <a:custGeom>
                <a:avLst/>
                <a:gdLst/>
                <a:ahLst/>
                <a:cxnLst/>
                <a:rect l="l" t="t" r="r" b="b"/>
                <a:pathLst>
                  <a:path w="631526" h="344185"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886" y="-17907"/>
                      <a:pt x="539435" y="53721"/>
                    </a:cubicBezTo>
                    <a:cubicBezTo>
                      <a:pt x="596363" y="86677"/>
                      <a:pt x="627440"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27"/>
              <p:cNvSpPr/>
              <p:nvPr/>
            </p:nvSpPr>
            <p:spPr>
              <a:xfrm>
                <a:off x="4779725" y="4267771"/>
                <a:ext cx="295065" cy="184880"/>
              </a:xfrm>
              <a:custGeom>
                <a:avLst/>
                <a:gdLst/>
                <a:ahLst/>
                <a:cxnLst/>
                <a:rect l="l" t="t" r="r" b="b"/>
                <a:pathLst>
                  <a:path w="295065" h="184880" extrusionOk="0">
                    <a:moveTo>
                      <a:pt x="149304" y="29337"/>
                    </a:moveTo>
                    <a:cubicBezTo>
                      <a:pt x="145417" y="29375"/>
                      <a:pt x="141549" y="29689"/>
                      <a:pt x="137710" y="30289"/>
                    </a:cubicBezTo>
                    <a:cubicBezTo>
                      <a:pt x="132483" y="31052"/>
                      <a:pt x="126685" y="32099"/>
                      <a:pt x="120223" y="33433"/>
                    </a:cubicBezTo>
                    <a:cubicBezTo>
                      <a:pt x="113760" y="34766"/>
                      <a:pt x="107013" y="36576"/>
                      <a:pt x="100075" y="38671"/>
                    </a:cubicBezTo>
                    <a:cubicBezTo>
                      <a:pt x="93311" y="40691"/>
                      <a:pt x="86703" y="43206"/>
                      <a:pt x="80307" y="46196"/>
                    </a:cubicBezTo>
                    <a:lnTo>
                      <a:pt x="131057" y="75629"/>
                    </a:lnTo>
                    <a:lnTo>
                      <a:pt x="140561" y="72390"/>
                    </a:lnTo>
                    <a:cubicBezTo>
                      <a:pt x="153486" y="68104"/>
                      <a:pt x="165651" y="64389"/>
                      <a:pt x="177151" y="61436"/>
                    </a:cubicBezTo>
                    <a:cubicBezTo>
                      <a:pt x="187899" y="58503"/>
                      <a:pt x="198914" y="56683"/>
                      <a:pt x="210034" y="56007"/>
                    </a:cubicBezTo>
                    <a:cubicBezTo>
                      <a:pt x="220155" y="55321"/>
                      <a:pt x="230315" y="55988"/>
                      <a:pt x="240256" y="58007"/>
                    </a:cubicBezTo>
                    <a:cubicBezTo>
                      <a:pt x="250463" y="60217"/>
                      <a:pt x="260242" y="64037"/>
                      <a:pt x="269242" y="69342"/>
                    </a:cubicBezTo>
                    <a:cubicBezTo>
                      <a:pt x="278024" y="73733"/>
                      <a:pt x="285541" y="80286"/>
                      <a:pt x="291101" y="88392"/>
                    </a:cubicBezTo>
                    <a:cubicBezTo>
                      <a:pt x="294817" y="94317"/>
                      <a:pt x="295986" y="101498"/>
                      <a:pt x="294332" y="108299"/>
                    </a:cubicBezTo>
                    <a:cubicBezTo>
                      <a:pt x="292194" y="115786"/>
                      <a:pt x="288088" y="122568"/>
                      <a:pt x="282453" y="127921"/>
                    </a:cubicBezTo>
                    <a:cubicBezTo>
                      <a:pt x="275477" y="134950"/>
                      <a:pt x="267693" y="141122"/>
                      <a:pt x="259263" y="146304"/>
                    </a:cubicBezTo>
                    <a:lnTo>
                      <a:pt x="291576" y="165354"/>
                    </a:lnTo>
                    <a:lnTo>
                      <a:pt x="273899" y="175546"/>
                    </a:lnTo>
                    <a:lnTo>
                      <a:pt x="241301" y="156496"/>
                    </a:lnTo>
                    <a:cubicBezTo>
                      <a:pt x="225781" y="164202"/>
                      <a:pt x="209549" y="170355"/>
                      <a:pt x="192832" y="174879"/>
                    </a:cubicBezTo>
                    <a:cubicBezTo>
                      <a:pt x="175345" y="179718"/>
                      <a:pt x="157478" y="183061"/>
                      <a:pt x="139421" y="184880"/>
                    </a:cubicBezTo>
                    <a:lnTo>
                      <a:pt x="122409" y="154305"/>
                    </a:lnTo>
                    <a:cubicBezTo>
                      <a:pt x="127146" y="154181"/>
                      <a:pt x="131874" y="153800"/>
                      <a:pt x="136569" y="153162"/>
                    </a:cubicBezTo>
                    <a:cubicBezTo>
                      <a:pt x="143726" y="152352"/>
                      <a:pt x="150835" y="151143"/>
                      <a:pt x="157858" y="149543"/>
                    </a:cubicBezTo>
                    <a:cubicBezTo>
                      <a:pt x="165746" y="147828"/>
                      <a:pt x="174014" y="145732"/>
                      <a:pt x="182758" y="143161"/>
                    </a:cubicBezTo>
                    <a:cubicBezTo>
                      <a:pt x="191245" y="140580"/>
                      <a:pt x="199532" y="137398"/>
                      <a:pt x="207563" y="133636"/>
                    </a:cubicBezTo>
                    <a:lnTo>
                      <a:pt x="157003" y="104394"/>
                    </a:lnTo>
                    <a:lnTo>
                      <a:pt x="150445" y="106680"/>
                    </a:lnTo>
                    <a:lnTo>
                      <a:pt x="143507" y="108776"/>
                    </a:lnTo>
                    <a:cubicBezTo>
                      <a:pt x="130772" y="112967"/>
                      <a:pt x="119177" y="116300"/>
                      <a:pt x="108533" y="118301"/>
                    </a:cubicBezTo>
                    <a:cubicBezTo>
                      <a:pt x="98766" y="120577"/>
                      <a:pt x="88806" y="121911"/>
                      <a:pt x="78786" y="122301"/>
                    </a:cubicBezTo>
                    <a:cubicBezTo>
                      <a:pt x="69941" y="122615"/>
                      <a:pt x="61093" y="121787"/>
                      <a:pt x="52461" y="119825"/>
                    </a:cubicBezTo>
                    <a:cubicBezTo>
                      <a:pt x="43893" y="117881"/>
                      <a:pt x="35661" y="114671"/>
                      <a:pt x="28036" y="110300"/>
                    </a:cubicBezTo>
                    <a:cubicBezTo>
                      <a:pt x="19700" y="105947"/>
                      <a:pt x="12480" y="99717"/>
                      <a:pt x="6938" y="92107"/>
                    </a:cubicBezTo>
                    <a:cubicBezTo>
                      <a:pt x="2819" y="86430"/>
                      <a:pt x="803" y="79496"/>
                      <a:pt x="1235" y="72485"/>
                    </a:cubicBezTo>
                    <a:cubicBezTo>
                      <a:pt x="1979" y="65189"/>
                      <a:pt x="4893" y="58283"/>
                      <a:pt x="9599" y="52673"/>
                    </a:cubicBezTo>
                    <a:cubicBezTo>
                      <a:pt x="15435" y="45310"/>
                      <a:pt x="22357" y="38891"/>
                      <a:pt x="30127" y="33623"/>
                    </a:cubicBezTo>
                    <a:lnTo>
                      <a:pt x="0" y="16954"/>
                    </a:lnTo>
                    <a:lnTo>
                      <a:pt x="17582" y="6763"/>
                    </a:lnTo>
                    <a:lnTo>
                      <a:pt x="47234" y="23908"/>
                    </a:lnTo>
                    <a:cubicBezTo>
                      <a:pt x="61177" y="17059"/>
                      <a:pt x="75797" y="11697"/>
                      <a:pt x="90856" y="7906"/>
                    </a:cubicBezTo>
                    <a:cubicBezTo>
                      <a:pt x="105192" y="4239"/>
                      <a:pt x="119769" y="1591"/>
                      <a:pt x="134479" y="0"/>
                    </a:cubicBezTo>
                    <a:close/>
                    <a:moveTo>
                      <a:pt x="62915" y="82772"/>
                    </a:moveTo>
                    <a:cubicBezTo>
                      <a:pt x="69599" y="86601"/>
                      <a:pt x="77300" y="88259"/>
                      <a:pt x="84964" y="87535"/>
                    </a:cubicBezTo>
                    <a:cubicBezTo>
                      <a:pt x="95260" y="86382"/>
                      <a:pt x="105397" y="84077"/>
                      <a:pt x="115186" y="80677"/>
                    </a:cubicBezTo>
                    <a:lnTo>
                      <a:pt x="67667" y="53150"/>
                    </a:lnTo>
                    <a:cubicBezTo>
                      <a:pt x="50180" y="64579"/>
                      <a:pt x="48659" y="74486"/>
                      <a:pt x="62915" y="82772"/>
                    </a:cubicBezTo>
                    <a:close/>
                    <a:moveTo>
                      <a:pt x="229802" y="96679"/>
                    </a:moveTo>
                    <a:cubicBezTo>
                      <a:pt x="222503" y="92755"/>
                      <a:pt x="214149" y="91250"/>
                      <a:pt x="205947" y="92393"/>
                    </a:cubicBezTo>
                    <a:cubicBezTo>
                      <a:pt x="194704" y="93907"/>
                      <a:pt x="183613" y="96364"/>
                      <a:pt x="172779" y="99727"/>
                    </a:cubicBezTo>
                    <a:lnTo>
                      <a:pt x="220298" y="127063"/>
                    </a:lnTo>
                    <a:cubicBezTo>
                      <a:pt x="240256" y="114776"/>
                      <a:pt x="243487" y="104204"/>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27"/>
              <p:cNvSpPr/>
              <p:nvPr/>
            </p:nvSpPr>
            <p:spPr>
              <a:xfrm>
                <a:off x="4901754" y="4404931"/>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27"/>
              <p:cNvSpPr/>
              <p:nvPr/>
            </p:nvSpPr>
            <p:spPr>
              <a:xfrm>
                <a:off x="5028819" y="4415790"/>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27"/>
              <p:cNvSpPr/>
              <p:nvPr/>
            </p:nvSpPr>
            <p:spPr>
              <a:xfrm>
                <a:off x="5042980" y="435254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27"/>
              <p:cNvSpPr/>
              <p:nvPr/>
            </p:nvSpPr>
            <p:spPr>
              <a:xfrm>
                <a:off x="4944141" y="4358925"/>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27"/>
              <p:cNvSpPr/>
              <p:nvPr/>
            </p:nvSpPr>
            <p:spPr>
              <a:xfrm>
                <a:off x="4847487" y="4303680"/>
                <a:ext cx="58543" cy="38957"/>
              </a:xfrm>
              <a:custGeom>
                <a:avLst/>
                <a:gdLst/>
                <a:ahLst/>
                <a:cxnLst/>
                <a:rect l="l" t="t" r="r" b="b"/>
                <a:pathLst>
                  <a:path w="58543" h="38957" extrusionOk="0">
                    <a:moveTo>
                      <a:pt x="0" y="11144"/>
                    </a:moveTo>
                    <a:lnTo>
                      <a:pt x="49040" y="38958"/>
                    </a:lnTo>
                    <a:lnTo>
                      <a:pt x="58543" y="31623"/>
                    </a:lnTo>
                    <a:cubicBezTo>
                      <a:pt x="58543" y="31623"/>
                      <a:pt x="52461" y="24575"/>
                      <a:pt x="51986" y="23908"/>
                    </a:cubicBezTo>
                    <a:cubicBezTo>
                      <a:pt x="47612" y="18888"/>
                      <a:pt x="42482" y="14573"/>
                      <a:pt x="36780" y="11144"/>
                    </a:cubicBezTo>
                    <a:cubicBezTo>
                      <a:pt x="33168" y="10383"/>
                      <a:pt x="9884" y="0"/>
                      <a:pt x="988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27"/>
              <p:cNvSpPr/>
              <p:nvPr/>
            </p:nvSpPr>
            <p:spPr>
              <a:xfrm>
                <a:off x="4901754" y="4272629"/>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27"/>
              <p:cNvSpPr/>
              <p:nvPr/>
            </p:nvSpPr>
            <p:spPr>
              <a:xfrm>
                <a:off x="4779535" y="4267581"/>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27"/>
              <p:cNvSpPr/>
              <p:nvPr/>
            </p:nvSpPr>
            <p:spPr>
              <a:xfrm>
                <a:off x="4780485" y="4325492"/>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27"/>
              <p:cNvSpPr/>
              <p:nvPr/>
            </p:nvSpPr>
            <p:spPr>
              <a:xfrm>
                <a:off x="4779725" y="4250816"/>
                <a:ext cx="295065" cy="184594"/>
              </a:xfrm>
              <a:custGeom>
                <a:avLst/>
                <a:gdLst/>
                <a:ahLst/>
                <a:cxnLst/>
                <a:rect l="l" t="t" r="r" b="b"/>
                <a:pathLst>
                  <a:path w="295065" h="184594" extrusionOk="0">
                    <a:moveTo>
                      <a:pt x="149304" y="29146"/>
                    </a:moveTo>
                    <a:cubicBezTo>
                      <a:pt x="145417" y="29137"/>
                      <a:pt x="141540" y="29451"/>
                      <a:pt x="137710" y="30099"/>
                    </a:cubicBezTo>
                    <a:cubicBezTo>
                      <a:pt x="132483" y="30861"/>
                      <a:pt x="126685" y="31909"/>
                      <a:pt x="120223" y="33242"/>
                    </a:cubicBezTo>
                    <a:cubicBezTo>
                      <a:pt x="113760" y="34576"/>
                      <a:pt x="107013" y="36290"/>
                      <a:pt x="100075" y="38386"/>
                    </a:cubicBezTo>
                    <a:cubicBezTo>
                      <a:pt x="93308" y="40434"/>
                      <a:pt x="86701" y="42986"/>
                      <a:pt x="80307" y="46006"/>
                    </a:cubicBezTo>
                    <a:lnTo>
                      <a:pt x="131057" y="75343"/>
                    </a:lnTo>
                    <a:lnTo>
                      <a:pt x="140561" y="72199"/>
                    </a:lnTo>
                    <a:cubicBezTo>
                      <a:pt x="153486" y="67818"/>
                      <a:pt x="165651" y="64198"/>
                      <a:pt x="177151" y="61246"/>
                    </a:cubicBezTo>
                    <a:cubicBezTo>
                      <a:pt x="187899" y="58331"/>
                      <a:pt x="198914" y="56474"/>
                      <a:pt x="210034" y="55721"/>
                    </a:cubicBezTo>
                    <a:cubicBezTo>
                      <a:pt x="220155" y="55112"/>
                      <a:pt x="230315" y="55817"/>
                      <a:pt x="240256" y="57817"/>
                    </a:cubicBezTo>
                    <a:cubicBezTo>
                      <a:pt x="250453" y="59988"/>
                      <a:pt x="260242" y="63780"/>
                      <a:pt x="269242" y="69056"/>
                    </a:cubicBezTo>
                    <a:cubicBezTo>
                      <a:pt x="278014" y="73457"/>
                      <a:pt x="285541" y="80010"/>
                      <a:pt x="291101" y="88106"/>
                    </a:cubicBezTo>
                    <a:cubicBezTo>
                      <a:pt x="294817" y="94031"/>
                      <a:pt x="295986" y="101213"/>
                      <a:pt x="294332" y="108013"/>
                    </a:cubicBezTo>
                    <a:cubicBezTo>
                      <a:pt x="292175" y="115491"/>
                      <a:pt x="288079" y="122263"/>
                      <a:pt x="282453" y="127635"/>
                    </a:cubicBezTo>
                    <a:cubicBezTo>
                      <a:pt x="275477" y="134664"/>
                      <a:pt x="267693" y="140837"/>
                      <a:pt x="259263" y="146018"/>
                    </a:cubicBezTo>
                    <a:lnTo>
                      <a:pt x="291576" y="165068"/>
                    </a:lnTo>
                    <a:lnTo>
                      <a:pt x="273899" y="175260"/>
                    </a:lnTo>
                    <a:lnTo>
                      <a:pt x="241301" y="156210"/>
                    </a:lnTo>
                    <a:cubicBezTo>
                      <a:pt x="225762" y="163868"/>
                      <a:pt x="209539" y="170031"/>
                      <a:pt x="192832" y="174593"/>
                    </a:cubicBezTo>
                    <a:cubicBezTo>
                      <a:pt x="175345" y="179432"/>
                      <a:pt x="157478" y="182775"/>
                      <a:pt x="139421" y="184595"/>
                    </a:cubicBezTo>
                    <a:lnTo>
                      <a:pt x="122409" y="154019"/>
                    </a:lnTo>
                    <a:cubicBezTo>
                      <a:pt x="127146" y="153896"/>
                      <a:pt x="131874" y="153514"/>
                      <a:pt x="136569" y="152876"/>
                    </a:cubicBezTo>
                    <a:cubicBezTo>
                      <a:pt x="142937" y="152114"/>
                      <a:pt x="150065" y="150971"/>
                      <a:pt x="157858" y="149257"/>
                    </a:cubicBezTo>
                    <a:cubicBezTo>
                      <a:pt x="165651" y="147542"/>
                      <a:pt x="174014" y="145447"/>
                      <a:pt x="182758" y="142875"/>
                    </a:cubicBezTo>
                    <a:cubicBezTo>
                      <a:pt x="191245" y="140294"/>
                      <a:pt x="199532" y="137112"/>
                      <a:pt x="207563" y="133350"/>
                    </a:cubicBezTo>
                    <a:lnTo>
                      <a:pt x="157003" y="104108"/>
                    </a:lnTo>
                    <a:lnTo>
                      <a:pt x="150445" y="106394"/>
                    </a:lnTo>
                    <a:lnTo>
                      <a:pt x="143507" y="108490"/>
                    </a:lnTo>
                    <a:cubicBezTo>
                      <a:pt x="130772" y="112681"/>
                      <a:pt x="119177" y="116014"/>
                      <a:pt x="108533" y="118015"/>
                    </a:cubicBezTo>
                    <a:cubicBezTo>
                      <a:pt x="98772" y="120310"/>
                      <a:pt x="88807" y="121615"/>
                      <a:pt x="78786" y="121920"/>
                    </a:cubicBezTo>
                    <a:cubicBezTo>
                      <a:pt x="69946" y="122263"/>
                      <a:pt x="61097" y="121463"/>
                      <a:pt x="52461" y="119539"/>
                    </a:cubicBezTo>
                    <a:cubicBezTo>
                      <a:pt x="43906" y="117558"/>
                      <a:pt x="35680" y="114348"/>
                      <a:pt x="28036" y="110014"/>
                    </a:cubicBezTo>
                    <a:cubicBezTo>
                      <a:pt x="19642" y="105928"/>
                      <a:pt x="12295" y="99965"/>
                      <a:pt x="6558" y="92583"/>
                    </a:cubicBezTo>
                    <a:cubicBezTo>
                      <a:pt x="2453" y="86897"/>
                      <a:pt x="439" y="79962"/>
                      <a:pt x="855" y="72962"/>
                    </a:cubicBezTo>
                    <a:cubicBezTo>
                      <a:pt x="1599" y="65665"/>
                      <a:pt x="4512" y="58760"/>
                      <a:pt x="9219" y="53149"/>
                    </a:cubicBezTo>
                    <a:cubicBezTo>
                      <a:pt x="15027" y="45768"/>
                      <a:pt x="21955" y="39338"/>
                      <a:pt x="29747" y="34099"/>
                    </a:cubicBezTo>
                    <a:lnTo>
                      <a:pt x="0" y="16383"/>
                    </a:lnTo>
                    <a:lnTo>
                      <a:pt x="17392" y="6858"/>
                    </a:lnTo>
                    <a:lnTo>
                      <a:pt x="47044" y="24003"/>
                    </a:lnTo>
                    <a:cubicBezTo>
                      <a:pt x="60984" y="17126"/>
                      <a:pt x="75605" y="11725"/>
                      <a:pt x="90666" y="7906"/>
                    </a:cubicBezTo>
                    <a:cubicBezTo>
                      <a:pt x="105021" y="4324"/>
                      <a:pt x="119593" y="1686"/>
                      <a:pt x="134288" y="0"/>
                    </a:cubicBezTo>
                    <a:close/>
                    <a:moveTo>
                      <a:pt x="62915" y="82487"/>
                    </a:moveTo>
                    <a:cubicBezTo>
                      <a:pt x="69567" y="86401"/>
                      <a:pt x="77295" y="88068"/>
                      <a:pt x="84964" y="87249"/>
                    </a:cubicBezTo>
                    <a:cubicBezTo>
                      <a:pt x="95251" y="86087"/>
                      <a:pt x="105383" y="83820"/>
                      <a:pt x="115186" y="80486"/>
                    </a:cubicBezTo>
                    <a:lnTo>
                      <a:pt x="67667" y="52959"/>
                    </a:lnTo>
                    <a:cubicBezTo>
                      <a:pt x="50180" y="64008"/>
                      <a:pt x="48659" y="74295"/>
                      <a:pt x="62915" y="82487"/>
                    </a:cubicBezTo>
                    <a:close/>
                    <a:moveTo>
                      <a:pt x="229802" y="96488"/>
                    </a:moveTo>
                    <a:cubicBezTo>
                      <a:pt x="222531" y="92488"/>
                      <a:pt x="214149" y="90983"/>
                      <a:pt x="205947" y="92202"/>
                    </a:cubicBezTo>
                    <a:cubicBezTo>
                      <a:pt x="194695" y="93669"/>
                      <a:pt x="183604" y="96126"/>
                      <a:pt x="172779" y="99536"/>
                    </a:cubicBezTo>
                    <a:lnTo>
                      <a:pt x="220298" y="126873"/>
                    </a:lnTo>
                    <a:cubicBezTo>
                      <a:pt x="240256" y="114586"/>
                      <a:pt x="243487" y="104394"/>
                      <a:pt x="229802"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1" name="Google Shape;1211;p27"/>
            <p:cNvGrpSpPr/>
            <p:nvPr/>
          </p:nvGrpSpPr>
          <p:grpSpPr>
            <a:xfrm>
              <a:off x="2654955" y="3219989"/>
              <a:ext cx="883852" cy="621029"/>
              <a:chOff x="4464580" y="3962114"/>
              <a:chExt cx="883852" cy="621029"/>
            </a:xfrm>
          </p:grpSpPr>
          <p:sp>
            <p:nvSpPr>
              <p:cNvPr id="1212" name="Google Shape;1212;p27"/>
              <p:cNvSpPr/>
              <p:nvPr/>
            </p:nvSpPr>
            <p:spPr>
              <a:xfrm>
                <a:off x="4464580" y="407165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27"/>
              <p:cNvSpPr/>
              <p:nvPr/>
            </p:nvSpPr>
            <p:spPr>
              <a:xfrm>
                <a:off x="4464770" y="4214812"/>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27"/>
              <p:cNvSpPr/>
              <p:nvPr/>
            </p:nvSpPr>
            <p:spPr>
              <a:xfrm>
                <a:off x="5281905" y="4217860"/>
                <a:ext cx="66526" cy="157067"/>
              </a:xfrm>
              <a:custGeom>
                <a:avLst/>
                <a:gdLst/>
                <a:ahLst/>
                <a:cxnLst/>
                <a:rect l="l" t="t" r="r" b="b"/>
                <a:pathLst>
                  <a:path w="66526" h="157067" extrusionOk="0">
                    <a:moveTo>
                      <a:pt x="66527" y="0"/>
                    </a:moveTo>
                    <a:lnTo>
                      <a:pt x="66527" y="109538"/>
                    </a:lnTo>
                    <a:lnTo>
                      <a:pt x="21954"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27"/>
              <p:cNvSpPr/>
              <p:nvPr/>
            </p:nvSpPr>
            <p:spPr>
              <a:xfrm>
                <a:off x="4464580" y="396211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27"/>
              <p:cNvSpPr/>
              <p:nvPr/>
            </p:nvSpPr>
            <p:spPr>
              <a:xfrm>
                <a:off x="4590295" y="4031718"/>
                <a:ext cx="632609" cy="366117"/>
              </a:xfrm>
              <a:custGeom>
                <a:avLst/>
                <a:gdLst/>
                <a:ahLst/>
                <a:cxnLst/>
                <a:rect l="l" t="t" r="r" b="b"/>
                <a:pathLst>
                  <a:path w="632609" h="366117" extrusionOk="0">
                    <a:moveTo>
                      <a:pt x="632022" y="194048"/>
                    </a:moveTo>
                    <a:cubicBezTo>
                      <a:pt x="627555" y="237101"/>
                      <a:pt x="596953" y="279773"/>
                      <a:pt x="540025" y="312539"/>
                    </a:cubicBezTo>
                    <a:cubicBezTo>
                      <a:pt x="416476" y="383977"/>
                      <a:pt x="216136" y="383977"/>
                      <a:pt x="92586" y="312539"/>
                    </a:cubicBezTo>
                    <a:cubicBezTo>
                      <a:pt x="35564" y="279583"/>
                      <a:pt x="4962" y="237101"/>
                      <a:pt x="590" y="194048"/>
                    </a:cubicBezTo>
                    <a:cubicBezTo>
                      <a:pt x="-4732" y="143661"/>
                      <a:pt x="25965" y="92131"/>
                      <a:pt x="92586" y="53650"/>
                    </a:cubicBezTo>
                    <a:cubicBezTo>
                      <a:pt x="216136" y="-17883"/>
                      <a:pt x="416476" y="-17883"/>
                      <a:pt x="540025" y="53650"/>
                    </a:cubicBezTo>
                    <a:cubicBezTo>
                      <a:pt x="606551" y="92607"/>
                      <a:pt x="637344" y="143661"/>
                      <a:pt x="632022"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27"/>
              <p:cNvSpPr/>
              <p:nvPr/>
            </p:nvSpPr>
            <p:spPr>
              <a:xfrm>
                <a:off x="4590885" y="4053625"/>
                <a:ext cx="631431" cy="344209"/>
              </a:xfrm>
              <a:custGeom>
                <a:avLst/>
                <a:gdLst/>
                <a:ahLst/>
                <a:cxnLst/>
                <a:rect l="l" t="t" r="r" b="b"/>
                <a:pathLst>
                  <a:path w="631431" h="344209" extrusionOk="0">
                    <a:moveTo>
                      <a:pt x="631432" y="172140"/>
                    </a:moveTo>
                    <a:cubicBezTo>
                      <a:pt x="626965" y="215194"/>
                      <a:pt x="596363" y="257865"/>
                      <a:pt x="539435" y="290631"/>
                    </a:cubicBezTo>
                    <a:cubicBezTo>
                      <a:pt x="415886" y="362069"/>
                      <a:pt x="215546" y="362069"/>
                      <a:pt x="91997" y="290631"/>
                    </a:cubicBezTo>
                    <a:cubicBezTo>
                      <a:pt x="34974" y="257675"/>
                      <a:pt x="4372" y="215194"/>
                      <a:pt x="0" y="172140"/>
                    </a:cubicBezTo>
                    <a:cubicBezTo>
                      <a:pt x="4372" y="129088"/>
                      <a:pt x="34974" y="86415"/>
                      <a:pt x="91997" y="53649"/>
                    </a:cubicBezTo>
                    <a:cubicBezTo>
                      <a:pt x="215546" y="-17883"/>
                      <a:pt x="415886" y="-17883"/>
                      <a:pt x="539435" y="53649"/>
                    </a:cubicBezTo>
                    <a:cubicBezTo>
                      <a:pt x="596363" y="86701"/>
                      <a:pt x="62696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27"/>
              <p:cNvSpPr/>
              <p:nvPr/>
            </p:nvSpPr>
            <p:spPr>
              <a:xfrm>
                <a:off x="4752449" y="4136612"/>
                <a:ext cx="294752" cy="184784"/>
              </a:xfrm>
              <a:custGeom>
                <a:avLst/>
                <a:gdLst/>
                <a:ahLst/>
                <a:cxnLst/>
                <a:rect l="l" t="t" r="r" b="b"/>
                <a:pathLst>
                  <a:path w="294752" h="184784" extrusionOk="0">
                    <a:moveTo>
                      <a:pt x="149495" y="29242"/>
                    </a:moveTo>
                    <a:cubicBezTo>
                      <a:pt x="145609" y="29232"/>
                      <a:pt x="141731" y="29546"/>
                      <a:pt x="137900" y="30194"/>
                    </a:cubicBezTo>
                    <a:cubicBezTo>
                      <a:pt x="132673" y="30956"/>
                      <a:pt x="126876" y="32004"/>
                      <a:pt x="120413" y="33338"/>
                    </a:cubicBezTo>
                    <a:cubicBezTo>
                      <a:pt x="113950" y="34671"/>
                      <a:pt x="107203" y="36481"/>
                      <a:pt x="100265" y="38481"/>
                    </a:cubicBezTo>
                    <a:cubicBezTo>
                      <a:pt x="93482" y="40576"/>
                      <a:pt x="86847" y="43119"/>
                      <a:pt x="80402" y="46101"/>
                    </a:cubicBezTo>
                    <a:lnTo>
                      <a:pt x="131247" y="75533"/>
                    </a:lnTo>
                    <a:lnTo>
                      <a:pt x="140751" y="72295"/>
                    </a:lnTo>
                    <a:cubicBezTo>
                      <a:pt x="153676" y="68008"/>
                      <a:pt x="165841" y="64294"/>
                      <a:pt x="177341" y="61341"/>
                    </a:cubicBezTo>
                    <a:cubicBezTo>
                      <a:pt x="188099" y="58426"/>
                      <a:pt x="199104" y="56569"/>
                      <a:pt x="210224" y="55816"/>
                    </a:cubicBezTo>
                    <a:cubicBezTo>
                      <a:pt x="220345" y="55207"/>
                      <a:pt x="230505" y="55912"/>
                      <a:pt x="240446" y="57912"/>
                    </a:cubicBezTo>
                    <a:cubicBezTo>
                      <a:pt x="250501" y="60122"/>
                      <a:pt x="260128" y="63951"/>
                      <a:pt x="268957" y="69247"/>
                    </a:cubicBezTo>
                    <a:cubicBezTo>
                      <a:pt x="277758" y="73609"/>
                      <a:pt x="285285" y="80172"/>
                      <a:pt x="290816" y="88297"/>
                    </a:cubicBezTo>
                    <a:cubicBezTo>
                      <a:pt x="294494" y="94240"/>
                      <a:pt x="295653" y="101403"/>
                      <a:pt x="294047" y="108204"/>
                    </a:cubicBezTo>
                    <a:cubicBezTo>
                      <a:pt x="291852" y="115662"/>
                      <a:pt x="287756" y="122425"/>
                      <a:pt x="282167" y="127825"/>
                    </a:cubicBezTo>
                    <a:cubicBezTo>
                      <a:pt x="275163" y="134855"/>
                      <a:pt x="267342" y="141027"/>
                      <a:pt x="258883" y="146209"/>
                    </a:cubicBezTo>
                    <a:lnTo>
                      <a:pt x="291196" y="165259"/>
                    </a:lnTo>
                    <a:lnTo>
                      <a:pt x="273614" y="175450"/>
                    </a:lnTo>
                    <a:lnTo>
                      <a:pt x="241016" y="156400"/>
                    </a:lnTo>
                    <a:cubicBezTo>
                      <a:pt x="225487" y="164068"/>
                      <a:pt x="209254" y="170231"/>
                      <a:pt x="192547" y="174784"/>
                    </a:cubicBezTo>
                    <a:cubicBezTo>
                      <a:pt x="175060" y="179622"/>
                      <a:pt x="157188" y="182966"/>
                      <a:pt x="139135" y="184785"/>
                    </a:cubicBezTo>
                    <a:lnTo>
                      <a:pt x="122314" y="154210"/>
                    </a:lnTo>
                    <a:cubicBezTo>
                      <a:pt x="127083" y="154086"/>
                      <a:pt x="131841" y="153705"/>
                      <a:pt x="136569" y="153067"/>
                    </a:cubicBezTo>
                    <a:cubicBezTo>
                      <a:pt x="142937" y="152305"/>
                      <a:pt x="150065" y="151162"/>
                      <a:pt x="157858" y="149447"/>
                    </a:cubicBezTo>
                    <a:cubicBezTo>
                      <a:pt x="165651" y="147733"/>
                      <a:pt x="174014" y="145637"/>
                      <a:pt x="182663" y="143065"/>
                    </a:cubicBezTo>
                    <a:cubicBezTo>
                      <a:pt x="191178" y="140494"/>
                      <a:pt x="199504" y="137312"/>
                      <a:pt x="207563" y="133540"/>
                    </a:cubicBezTo>
                    <a:lnTo>
                      <a:pt x="157003" y="104299"/>
                    </a:lnTo>
                    <a:lnTo>
                      <a:pt x="150350" y="106585"/>
                    </a:lnTo>
                    <a:lnTo>
                      <a:pt x="143507" y="108680"/>
                    </a:lnTo>
                    <a:cubicBezTo>
                      <a:pt x="130772" y="112871"/>
                      <a:pt x="119083" y="116205"/>
                      <a:pt x="108533" y="118205"/>
                    </a:cubicBezTo>
                    <a:cubicBezTo>
                      <a:pt x="98735" y="120482"/>
                      <a:pt x="88743" y="121825"/>
                      <a:pt x="78691" y="122206"/>
                    </a:cubicBezTo>
                    <a:cubicBezTo>
                      <a:pt x="69880" y="122472"/>
                      <a:pt x="61068" y="121644"/>
                      <a:pt x="52461" y="119729"/>
                    </a:cubicBezTo>
                    <a:cubicBezTo>
                      <a:pt x="43906" y="117748"/>
                      <a:pt x="35680" y="114538"/>
                      <a:pt x="28036" y="110204"/>
                    </a:cubicBezTo>
                    <a:cubicBezTo>
                      <a:pt x="19681" y="106004"/>
                      <a:pt x="12399" y="99946"/>
                      <a:pt x="6748" y="92488"/>
                    </a:cubicBezTo>
                    <a:cubicBezTo>
                      <a:pt x="2599" y="86820"/>
                      <a:pt x="581" y="79877"/>
                      <a:pt x="1045" y="72866"/>
                    </a:cubicBezTo>
                    <a:cubicBezTo>
                      <a:pt x="1795" y="65589"/>
                      <a:pt x="4672" y="58703"/>
                      <a:pt x="9314" y="53054"/>
                    </a:cubicBezTo>
                    <a:cubicBezTo>
                      <a:pt x="15159" y="45672"/>
                      <a:pt x="22117" y="39243"/>
                      <a:pt x="29937" y="34004"/>
                    </a:cubicBezTo>
                    <a:lnTo>
                      <a:pt x="0" y="16669"/>
                    </a:lnTo>
                    <a:lnTo>
                      <a:pt x="17772" y="6763"/>
                    </a:lnTo>
                    <a:lnTo>
                      <a:pt x="47424" y="23908"/>
                    </a:lnTo>
                    <a:cubicBezTo>
                      <a:pt x="61342" y="17002"/>
                      <a:pt x="75969" y="11639"/>
                      <a:pt x="91046" y="7906"/>
                    </a:cubicBezTo>
                    <a:cubicBezTo>
                      <a:pt x="105382" y="4238"/>
                      <a:pt x="119959" y="1591"/>
                      <a:pt x="134669" y="0"/>
                    </a:cubicBezTo>
                    <a:close/>
                    <a:moveTo>
                      <a:pt x="63105" y="82963"/>
                    </a:moveTo>
                    <a:cubicBezTo>
                      <a:pt x="69780" y="86811"/>
                      <a:pt x="77497" y="88449"/>
                      <a:pt x="85154" y="87630"/>
                    </a:cubicBezTo>
                    <a:cubicBezTo>
                      <a:pt x="95447" y="86506"/>
                      <a:pt x="105583" y="84239"/>
                      <a:pt x="115376" y="80867"/>
                    </a:cubicBezTo>
                    <a:lnTo>
                      <a:pt x="67857" y="53340"/>
                    </a:lnTo>
                    <a:cubicBezTo>
                      <a:pt x="50370" y="64484"/>
                      <a:pt x="48849" y="74390"/>
                      <a:pt x="63105" y="82963"/>
                    </a:cubicBezTo>
                    <a:close/>
                    <a:moveTo>
                      <a:pt x="229992" y="96869"/>
                    </a:moveTo>
                    <a:cubicBezTo>
                      <a:pt x="222721" y="92869"/>
                      <a:pt x="214339" y="91364"/>
                      <a:pt x="206137" y="92583"/>
                    </a:cubicBezTo>
                    <a:cubicBezTo>
                      <a:pt x="194894" y="94088"/>
                      <a:pt x="183803" y="96545"/>
                      <a:pt x="172969" y="99917"/>
                    </a:cubicBezTo>
                    <a:lnTo>
                      <a:pt x="220488" y="127254"/>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27"/>
              <p:cNvSpPr/>
              <p:nvPr/>
            </p:nvSpPr>
            <p:spPr>
              <a:xfrm>
                <a:off x="4874763" y="4273581"/>
                <a:ext cx="19007" cy="25621"/>
              </a:xfrm>
              <a:custGeom>
                <a:avLst/>
                <a:gdLst/>
                <a:ahLst/>
                <a:cxnLst/>
                <a:rect l="l" t="t" r="r" b="b"/>
                <a:pathLst>
                  <a:path w="19007" h="25621" extrusionOk="0">
                    <a:moveTo>
                      <a:pt x="0" y="17240"/>
                    </a:moveTo>
                    <a:cubicBezTo>
                      <a:pt x="0" y="16002"/>
                      <a:pt x="0" y="0"/>
                      <a:pt x="0" y="0"/>
                    </a:cubicBezTo>
                    <a:lnTo>
                      <a:pt x="19008" y="12668"/>
                    </a:lnTo>
                    <a:lnTo>
                      <a:pt x="10644" y="2562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27"/>
              <p:cNvSpPr/>
              <p:nvPr/>
            </p:nvSpPr>
            <p:spPr>
              <a:xfrm>
                <a:off x="5001734" y="428453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27"/>
              <p:cNvSpPr/>
              <p:nvPr/>
            </p:nvSpPr>
            <p:spPr>
              <a:xfrm>
                <a:off x="5015894" y="4221289"/>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27"/>
              <p:cNvSpPr/>
              <p:nvPr/>
            </p:nvSpPr>
            <p:spPr>
              <a:xfrm>
                <a:off x="4917055" y="4227671"/>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ubicBezTo>
                      <a:pt x="15586"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27"/>
              <p:cNvSpPr/>
              <p:nvPr/>
            </p:nvSpPr>
            <p:spPr>
              <a:xfrm>
                <a:off x="4820401" y="4172521"/>
                <a:ext cx="58543" cy="38957"/>
              </a:xfrm>
              <a:custGeom>
                <a:avLst/>
                <a:gdLst/>
                <a:ahLst/>
                <a:cxnLst/>
                <a:rect l="l" t="t" r="r" b="b"/>
                <a:pathLst>
                  <a:path w="58543" h="38957" extrusionOk="0">
                    <a:moveTo>
                      <a:pt x="0" y="11049"/>
                    </a:moveTo>
                    <a:lnTo>
                      <a:pt x="49040" y="38957"/>
                    </a:lnTo>
                    <a:lnTo>
                      <a:pt x="58543" y="31623"/>
                    </a:lnTo>
                    <a:cubicBezTo>
                      <a:pt x="58543" y="31623"/>
                      <a:pt x="52366" y="24575"/>
                      <a:pt x="51986" y="23908"/>
                    </a:cubicBezTo>
                    <a:cubicBezTo>
                      <a:pt x="47568" y="18869"/>
                      <a:pt x="42409" y="14526"/>
                      <a:pt x="36685"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27"/>
              <p:cNvSpPr/>
              <p:nvPr/>
            </p:nvSpPr>
            <p:spPr>
              <a:xfrm>
                <a:off x="4874573" y="4141374"/>
                <a:ext cx="27370" cy="24479"/>
              </a:xfrm>
              <a:custGeom>
                <a:avLst/>
                <a:gdLst/>
                <a:ahLst/>
                <a:cxnLst/>
                <a:rect l="l" t="t" r="r" b="b"/>
                <a:pathLst>
                  <a:path w="27370" h="24479" extrusionOk="0">
                    <a:moveTo>
                      <a:pt x="27371" y="24479"/>
                    </a:moveTo>
                    <a:lnTo>
                      <a:pt x="27371" y="7334"/>
                    </a:lnTo>
                    <a:lnTo>
                      <a:pt x="4847" y="0"/>
                    </a:lnTo>
                    <a:lnTo>
                      <a:pt x="0" y="13430"/>
                    </a:lnTo>
                    <a:lnTo>
                      <a:pt x="1235" y="19621"/>
                    </a:lnTo>
                    <a:lnTo>
                      <a:pt x="27371"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27"/>
              <p:cNvSpPr/>
              <p:nvPr/>
            </p:nvSpPr>
            <p:spPr>
              <a:xfrm>
                <a:off x="4752449" y="4136326"/>
                <a:ext cx="26040" cy="19430"/>
              </a:xfrm>
              <a:custGeom>
                <a:avLst/>
                <a:gdLst/>
                <a:ahLst/>
                <a:cxnLst/>
                <a:rect l="l" t="t" r="r" b="b"/>
                <a:pathLst>
                  <a:path w="26040" h="19430" extrusionOk="0">
                    <a:moveTo>
                      <a:pt x="0" y="17145"/>
                    </a:moveTo>
                    <a:lnTo>
                      <a:pt x="0" y="0"/>
                    </a:lnTo>
                    <a:lnTo>
                      <a:pt x="26040" y="2762"/>
                    </a:lnTo>
                    <a:lnTo>
                      <a:pt x="17582"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6" name="Google Shape;1226;p27"/>
              <p:cNvSpPr/>
              <p:nvPr/>
            </p:nvSpPr>
            <p:spPr>
              <a:xfrm>
                <a:off x="4753400" y="4193857"/>
                <a:ext cx="29936" cy="30480"/>
              </a:xfrm>
              <a:custGeom>
                <a:avLst/>
                <a:gdLst/>
                <a:ahLst/>
                <a:cxnLst/>
                <a:rect l="l" t="t" r="r" b="b"/>
                <a:pathLst>
                  <a:path w="29936" h="30480" extrusionOk="0">
                    <a:moveTo>
                      <a:pt x="0" y="17907"/>
                    </a:moveTo>
                    <a:lnTo>
                      <a:pt x="0" y="0"/>
                    </a:lnTo>
                    <a:lnTo>
                      <a:pt x="29937" y="0"/>
                    </a:lnTo>
                    <a:lnTo>
                      <a:pt x="22619" y="16193"/>
                    </a:lnTo>
                    <a:lnTo>
                      <a:pt x="9599"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27"/>
              <p:cNvSpPr/>
              <p:nvPr/>
            </p:nvSpPr>
            <p:spPr>
              <a:xfrm>
                <a:off x="4752639" y="4119372"/>
                <a:ext cx="294568" cy="184689"/>
              </a:xfrm>
              <a:custGeom>
                <a:avLst/>
                <a:gdLst/>
                <a:ahLst/>
                <a:cxnLst/>
                <a:rect l="l" t="t" r="r" b="b"/>
                <a:pathLst>
                  <a:path w="294568" h="184689" extrusionOk="0">
                    <a:moveTo>
                      <a:pt x="149304" y="29337"/>
                    </a:moveTo>
                    <a:cubicBezTo>
                      <a:pt x="145419" y="29327"/>
                      <a:pt x="141541" y="29642"/>
                      <a:pt x="137710" y="30289"/>
                    </a:cubicBezTo>
                    <a:cubicBezTo>
                      <a:pt x="132483" y="31051"/>
                      <a:pt x="126685" y="32004"/>
                      <a:pt x="120223" y="33433"/>
                    </a:cubicBezTo>
                    <a:cubicBezTo>
                      <a:pt x="113760" y="34862"/>
                      <a:pt x="107013" y="36481"/>
                      <a:pt x="100075" y="38576"/>
                    </a:cubicBezTo>
                    <a:cubicBezTo>
                      <a:pt x="93278" y="40624"/>
                      <a:pt x="86638" y="43177"/>
                      <a:pt x="80212" y="46196"/>
                    </a:cubicBezTo>
                    <a:lnTo>
                      <a:pt x="131057" y="75533"/>
                    </a:lnTo>
                    <a:lnTo>
                      <a:pt x="140561" y="72295"/>
                    </a:lnTo>
                    <a:cubicBezTo>
                      <a:pt x="153486" y="68008"/>
                      <a:pt x="165651" y="64389"/>
                      <a:pt x="177151" y="61341"/>
                    </a:cubicBezTo>
                    <a:cubicBezTo>
                      <a:pt x="187918" y="58503"/>
                      <a:pt x="198924" y="56683"/>
                      <a:pt x="210034" y="55912"/>
                    </a:cubicBezTo>
                    <a:cubicBezTo>
                      <a:pt x="220155" y="55302"/>
                      <a:pt x="230315" y="56007"/>
                      <a:pt x="240256" y="58007"/>
                    </a:cubicBezTo>
                    <a:cubicBezTo>
                      <a:pt x="250301" y="60179"/>
                      <a:pt x="259929" y="63979"/>
                      <a:pt x="268767" y="69247"/>
                    </a:cubicBezTo>
                    <a:cubicBezTo>
                      <a:pt x="277539" y="73647"/>
                      <a:pt x="285066" y="80200"/>
                      <a:pt x="290626" y="88297"/>
                    </a:cubicBezTo>
                    <a:cubicBezTo>
                      <a:pt x="294313" y="94231"/>
                      <a:pt x="295473" y="101403"/>
                      <a:pt x="293857" y="108204"/>
                    </a:cubicBezTo>
                    <a:cubicBezTo>
                      <a:pt x="291662" y="115662"/>
                      <a:pt x="287566" y="122425"/>
                      <a:pt x="281977" y="127825"/>
                    </a:cubicBezTo>
                    <a:cubicBezTo>
                      <a:pt x="274964" y="134826"/>
                      <a:pt x="267151" y="140960"/>
                      <a:pt x="258693" y="146113"/>
                    </a:cubicBezTo>
                    <a:lnTo>
                      <a:pt x="291006" y="165163"/>
                    </a:lnTo>
                    <a:lnTo>
                      <a:pt x="273424" y="175355"/>
                    </a:lnTo>
                    <a:lnTo>
                      <a:pt x="240826" y="156305"/>
                    </a:lnTo>
                    <a:cubicBezTo>
                      <a:pt x="225287" y="163944"/>
                      <a:pt x="209064" y="170069"/>
                      <a:pt x="192357" y="174593"/>
                    </a:cubicBezTo>
                    <a:cubicBezTo>
                      <a:pt x="174879" y="179508"/>
                      <a:pt x="157007" y="182880"/>
                      <a:pt x="138945" y="184690"/>
                    </a:cubicBezTo>
                    <a:lnTo>
                      <a:pt x="122124" y="154210"/>
                    </a:lnTo>
                    <a:cubicBezTo>
                      <a:pt x="126892" y="154133"/>
                      <a:pt x="131651" y="153781"/>
                      <a:pt x="136379" y="153162"/>
                    </a:cubicBezTo>
                    <a:cubicBezTo>
                      <a:pt x="142747" y="152400"/>
                      <a:pt x="149875" y="151162"/>
                      <a:pt x="157668" y="149447"/>
                    </a:cubicBezTo>
                    <a:cubicBezTo>
                      <a:pt x="165461" y="147733"/>
                      <a:pt x="173824" y="145637"/>
                      <a:pt x="182473" y="143161"/>
                    </a:cubicBezTo>
                    <a:cubicBezTo>
                      <a:pt x="190988" y="140589"/>
                      <a:pt x="199313" y="137408"/>
                      <a:pt x="207373" y="133636"/>
                    </a:cubicBezTo>
                    <a:lnTo>
                      <a:pt x="156812" y="104394"/>
                    </a:lnTo>
                    <a:lnTo>
                      <a:pt x="150160" y="106775"/>
                    </a:lnTo>
                    <a:lnTo>
                      <a:pt x="143317" y="108871"/>
                    </a:lnTo>
                    <a:cubicBezTo>
                      <a:pt x="130582" y="113062"/>
                      <a:pt x="118892" y="116300"/>
                      <a:pt x="108343" y="118396"/>
                    </a:cubicBezTo>
                    <a:cubicBezTo>
                      <a:pt x="98545" y="120672"/>
                      <a:pt x="88552" y="122015"/>
                      <a:pt x="78501" y="122396"/>
                    </a:cubicBezTo>
                    <a:cubicBezTo>
                      <a:pt x="69686" y="122758"/>
                      <a:pt x="60862" y="121929"/>
                      <a:pt x="52271" y="119920"/>
                    </a:cubicBezTo>
                    <a:cubicBezTo>
                      <a:pt x="43701" y="117986"/>
                      <a:pt x="35469" y="114767"/>
                      <a:pt x="27846" y="110395"/>
                    </a:cubicBezTo>
                    <a:cubicBezTo>
                      <a:pt x="19529" y="106013"/>
                      <a:pt x="12316" y="99793"/>
                      <a:pt x="6748" y="92202"/>
                    </a:cubicBezTo>
                    <a:cubicBezTo>
                      <a:pt x="2599" y="86535"/>
                      <a:pt x="581" y="79591"/>
                      <a:pt x="1045" y="72580"/>
                    </a:cubicBezTo>
                    <a:cubicBezTo>
                      <a:pt x="1772" y="65303"/>
                      <a:pt x="4652" y="58398"/>
                      <a:pt x="9314" y="52768"/>
                    </a:cubicBezTo>
                    <a:cubicBezTo>
                      <a:pt x="15159" y="45386"/>
                      <a:pt x="22117" y="38957"/>
                      <a:pt x="29937" y="33718"/>
                    </a:cubicBezTo>
                    <a:lnTo>
                      <a:pt x="0" y="16383"/>
                    </a:lnTo>
                    <a:lnTo>
                      <a:pt x="17582" y="6763"/>
                    </a:lnTo>
                    <a:lnTo>
                      <a:pt x="47044" y="24003"/>
                    </a:lnTo>
                    <a:cubicBezTo>
                      <a:pt x="60959" y="17069"/>
                      <a:pt x="75586" y="11668"/>
                      <a:pt x="90666" y="7906"/>
                    </a:cubicBezTo>
                    <a:cubicBezTo>
                      <a:pt x="105011" y="4286"/>
                      <a:pt x="119585" y="1638"/>
                      <a:pt x="134288" y="0"/>
                    </a:cubicBezTo>
                    <a:close/>
                    <a:moveTo>
                      <a:pt x="62915" y="82677"/>
                    </a:moveTo>
                    <a:cubicBezTo>
                      <a:pt x="69578" y="86553"/>
                      <a:pt x="77297" y="88220"/>
                      <a:pt x="84964" y="87439"/>
                    </a:cubicBezTo>
                    <a:cubicBezTo>
                      <a:pt x="95249" y="86268"/>
                      <a:pt x="105380" y="84001"/>
                      <a:pt x="115186" y="80677"/>
                    </a:cubicBezTo>
                    <a:lnTo>
                      <a:pt x="67667" y="53149"/>
                    </a:lnTo>
                    <a:cubicBezTo>
                      <a:pt x="50180" y="64579"/>
                      <a:pt x="48659" y="74390"/>
                      <a:pt x="62915" y="82677"/>
                    </a:cubicBezTo>
                    <a:close/>
                    <a:moveTo>
                      <a:pt x="229802" y="96679"/>
                    </a:moveTo>
                    <a:cubicBezTo>
                      <a:pt x="222531" y="92678"/>
                      <a:pt x="214149" y="91173"/>
                      <a:pt x="205947" y="92392"/>
                    </a:cubicBezTo>
                    <a:cubicBezTo>
                      <a:pt x="194695" y="93850"/>
                      <a:pt x="183594" y="96307"/>
                      <a:pt x="172779" y="99727"/>
                    </a:cubicBezTo>
                    <a:lnTo>
                      <a:pt x="220298" y="127063"/>
                    </a:lnTo>
                    <a:cubicBezTo>
                      <a:pt x="240379" y="114681"/>
                      <a:pt x="243554" y="104556"/>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8" name="Google Shape;1228;p27"/>
            <p:cNvGrpSpPr/>
            <p:nvPr/>
          </p:nvGrpSpPr>
          <p:grpSpPr>
            <a:xfrm>
              <a:off x="2692590" y="3093401"/>
              <a:ext cx="883852" cy="621030"/>
              <a:chOff x="4502215" y="3835526"/>
              <a:chExt cx="883852" cy="621030"/>
            </a:xfrm>
          </p:grpSpPr>
          <p:sp>
            <p:nvSpPr>
              <p:cNvPr id="1229" name="Google Shape;1229;p27"/>
              <p:cNvSpPr/>
              <p:nvPr/>
            </p:nvSpPr>
            <p:spPr>
              <a:xfrm>
                <a:off x="4502215" y="39450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27"/>
              <p:cNvSpPr/>
              <p:nvPr/>
            </p:nvSpPr>
            <p:spPr>
              <a:xfrm>
                <a:off x="4502310" y="4088225"/>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1" name="Google Shape;1231;p27"/>
              <p:cNvSpPr/>
              <p:nvPr/>
            </p:nvSpPr>
            <p:spPr>
              <a:xfrm>
                <a:off x="5319540" y="409127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2" name="Google Shape;1232;p27"/>
              <p:cNvSpPr/>
              <p:nvPr/>
            </p:nvSpPr>
            <p:spPr>
              <a:xfrm>
                <a:off x="4502215" y="383552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3" name="Google Shape;1233;p27"/>
              <p:cNvSpPr/>
              <p:nvPr/>
            </p:nvSpPr>
            <p:spPr>
              <a:xfrm>
                <a:off x="4627912" y="3905130"/>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487"/>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27"/>
              <p:cNvSpPr/>
              <p:nvPr/>
            </p:nvSpPr>
            <p:spPr>
              <a:xfrm>
                <a:off x="4628520" y="3927038"/>
                <a:ext cx="631431" cy="344209"/>
              </a:xfrm>
              <a:custGeom>
                <a:avLst/>
                <a:gdLst/>
                <a:ahLst/>
                <a:cxnLst/>
                <a:rect l="l" t="t" r="r" b="b"/>
                <a:pathLst>
                  <a:path w="631431" h="344209" extrusionOk="0">
                    <a:moveTo>
                      <a:pt x="631432" y="172140"/>
                    </a:moveTo>
                    <a:cubicBezTo>
                      <a:pt x="626965" y="215194"/>
                      <a:pt x="596363" y="257865"/>
                      <a:pt x="539340" y="290631"/>
                    </a:cubicBezTo>
                    <a:cubicBezTo>
                      <a:pt x="415791" y="362069"/>
                      <a:pt x="215451" y="362069"/>
                      <a:pt x="91902" y="290631"/>
                    </a:cubicBezTo>
                    <a:cubicBezTo>
                      <a:pt x="34879" y="257580"/>
                      <a:pt x="4372" y="215194"/>
                      <a:pt x="0" y="172140"/>
                    </a:cubicBezTo>
                    <a:cubicBezTo>
                      <a:pt x="4372" y="129087"/>
                      <a:pt x="34974" y="86415"/>
                      <a:pt x="91902" y="53650"/>
                    </a:cubicBezTo>
                    <a:cubicBezTo>
                      <a:pt x="215451" y="-17883"/>
                      <a:pt x="415791" y="-17883"/>
                      <a:pt x="539340" y="53650"/>
                    </a:cubicBezTo>
                    <a:cubicBezTo>
                      <a:pt x="596363" y="86606"/>
                      <a:pt x="626965" y="129087"/>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27"/>
              <p:cNvSpPr/>
              <p:nvPr/>
            </p:nvSpPr>
            <p:spPr>
              <a:xfrm>
                <a:off x="4789989" y="4009739"/>
                <a:ext cx="294525" cy="184880"/>
              </a:xfrm>
              <a:custGeom>
                <a:avLst/>
                <a:gdLst/>
                <a:ahLst/>
                <a:cxnLst/>
                <a:rect l="l" t="t" r="r" b="b"/>
                <a:pathLst>
                  <a:path w="294525" h="184880" extrusionOk="0">
                    <a:moveTo>
                      <a:pt x="149495" y="29528"/>
                    </a:moveTo>
                    <a:cubicBezTo>
                      <a:pt x="145608" y="29518"/>
                      <a:pt x="141730" y="29832"/>
                      <a:pt x="137900" y="30480"/>
                    </a:cubicBezTo>
                    <a:cubicBezTo>
                      <a:pt x="132768" y="31147"/>
                      <a:pt x="126876" y="32195"/>
                      <a:pt x="120413" y="33623"/>
                    </a:cubicBezTo>
                    <a:cubicBezTo>
                      <a:pt x="113950" y="35052"/>
                      <a:pt x="107298" y="36671"/>
                      <a:pt x="100360" y="38767"/>
                    </a:cubicBezTo>
                    <a:cubicBezTo>
                      <a:pt x="93573" y="40815"/>
                      <a:pt x="86937" y="43329"/>
                      <a:pt x="80497" y="46291"/>
                    </a:cubicBezTo>
                    <a:lnTo>
                      <a:pt x="131342" y="75724"/>
                    </a:lnTo>
                    <a:lnTo>
                      <a:pt x="140371" y="72485"/>
                    </a:lnTo>
                    <a:cubicBezTo>
                      <a:pt x="153296" y="68199"/>
                      <a:pt x="165556" y="64579"/>
                      <a:pt x="176960" y="61531"/>
                    </a:cubicBezTo>
                    <a:cubicBezTo>
                      <a:pt x="187728" y="58693"/>
                      <a:pt x="198734" y="56874"/>
                      <a:pt x="209844" y="56102"/>
                    </a:cubicBezTo>
                    <a:cubicBezTo>
                      <a:pt x="219994" y="55493"/>
                      <a:pt x="230191" y="56197"/>
                      <a:pt x="240161" y="58198"/>
                    </a:cubicBezTo>
                    <a:cubicBezTo>
                      <a:pt x="250206" y="60370"/>
                      <a:pt x="259833" y="64170"/>
                      <a:pt x="268672" y="69437"/>
                    </a:cubicBezTo>
                    <a:cubicBezTo>
                      <a:pt x="277444" y="73838"/>
                      <a:pt x="284971" y="80391"/>
                      <a:pt x="290531" y="88487"/>
                    </a:cubicBezTo>
                    <a:cubicBezTo>
                      <a:pt x="294294" y="94355"/>
                      <a:pt x="295463" y="101527"/>
                      <a:pt x="293762" y="108299"/>
                    </a:cubicBezTo>
                    <a:cubicBezTo>
                      <a:pt x="291633" y="115814"/>
                      <a:pt x="287528" y="122625"/>
                      <a:pt x="281882" y="128016"/>
                    </a:cubicBezTo>
                    <a:cubicBezTo>
                      <a:pt x="274906" y="135017"/>
                      <a:pt x="267123" y="141161"/>
                      <a:pt x="258693" y="146304"/>
                    </a:cubicBezTo>
                    <a:lnTo>
                      <a:pt x="291006" y="165354"/>
                    </a:lnTo>
                    <a:lnTo>
                      <a:pt x="273329" y="175546"/>
                    </a:lnTo>
                    <a:lnTo>
                      <a:pt x="240731" y="156496"/>
                    </a:lnTo>
                    <a:cubicBezTo>
                      <a:pt x="225211" y="164163"/>
                      <a:pt x="208979" y="170288"/>
                      <a:pt x="192262" y="174784"/>
                    </a:cubicBezTo>
                    <a:cubicBezTo>
                      <a:pt x="174775" y="179661"/>
                      <a:pt x="156907" y="183032"/>
                      <a:pt x="138850" y="184880"/>
                    </a:cubicBezTo>
                    <a:lnTo>
                      <a:pt x="121839" y="154210"/>
                    </a:lnTo>
                    <a:cubicBezTo>
                      <a:pt x="124975" y="154210"/>
                      <a:pt x="129727" y="154210"/>
                      <a:pt x="136094" y="153162"/>
                    </a:cubicBezTo>
                    <a:cubicBezTo>
                      <a:pt x="142462" y="152114"/>
                      <a:pt x="149495" y="151162"/>
                      <a:pt x="157383" y="149447"/>
                    </a:cubicBezTo>
                    <a:cubicBezTo>
                      <a:pt x="165271" y="147733"/>
                      <a:pt x="173444" y="145637"/>
                      <a:pt x="182188" y="143161"/>
                    </a:cubicBezTo>
                    <a:cubicBezTo>
                      <a:pt x="190684" y="140608"/>
                      <a:pt x="198971" y="137427"/>
                      <a:pt x="206992" y="133636"/>
                    </a:cubicBezTo>
                    <a:lnTo>
                      <a:pt x="156907" y="105061"/>
                    </a:lnTo>
                    <a:cubicBezTo>
                      <a:pt x="154722" y="105918"/>
                      <a:pt x="152536" y="106680"/>
                      <a:pt x="150255" y="107347"/>
                    </a:cubicBezTo>
                    <a:lnTo>
                      <a:pt x="143317" y="109538"/>
                    </a:lnTo>
                    <a:cubicBezTo>
                      <a:pt x="130582" y="113729"/>
                      <a:pt x="118987" y="116967"/>
                      <a:pt x="108343" y="119063"/>
                    </a:cubicBezTo>
                    <a:cubicBezTo>
                      <a:pt x="98577" y="121339"/>
                      <a:pt x="88616" y="122682"/>
                      <a:pt x="78596" y="123063"/>
                    </a:cubicBezTo>
                    <a:cubicBezTo>
                      <a:pt x="69750" y="123425"/>
                      <a:pt x="60896" y="122587"/>
                      <a:pt x="52271" y="120587"/>
                    </a:cubicBezTo>
                    <a:cubicBezTo>
                      <a:pt x="43732" y="118643"/>
                      <a:pt x="35532" y="115433"/>
                      <a:pt x="27941" y="111062"/>
                    </a:cubicBezTo>
                    <a:cubicBezTo>
                      <a:pt x="19600" y="106671"/>
                      <a:pt x="12355" y="100460"/>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858"/>
                    </a:lnTo>
                    <a:lnTo>
                      <a:pt x="47329" y="24003"/>
                    </a:lnTo>
                    <a:cubicBezTo>
                      <a:pt x="61238" y="17050"/>
                      <a:pt x="75867" y="11659"/>
                      <a:pt x="90951" y="7906"/>
                    </a:cubicBezTo>
                    <a:cubicBezTo>
                      <a:pt x="105292" y="4267"/>
                      <a:pt x="119868" y="1629"/>
                      <a:pt x="134574" y="0"/>
                    </a:cubicBezTo>
                    <a:close/>
                    <a:moveTo>
                      <a:pt x="63200" y="82868"/>
                    </a:moveTo>
                    <a:cubicBezTo>
                      <a:pt x="69834" y="86735"/>
                      <a:pt x="77518" y="88402"/>
                      <a:pt x="85154" y="87630"/>
                    </a:cubicBezTo>
                    <a:cubicBezTo>
                      <a:pt x="95470" y="86458"/>
                      <a:pt x="105633" y="84191"/>
                      <a:pt x="115471" y="80867"/>
                    </a:cubicBezTo>
                    <a:lnTo>
                      <a:pt x="67952" y="53340"/>
                    </a:lnTo>
                    <a:cubicBezTo>
                      <a:pt x="50465" y="64770"/>
                      <a:pt x="48849" y="74581"/>
                      <a:pt x="63200" y="82868"/>
                    </a:cubicBezTo>
                    <a:close/>
                    <a:moveTo>
                      <a:pt x="229992" y="96774"/>
                    </a:moveTo>
                    <a:cubicBezTo>
                      <a:pt x="222740" y="92831"/>
                      <a:pt x="214396" y="91354"/>
                      <a:pt x="206232" y="92583"/>
                    </a:cubicBezTo>
                    <a:cubicBezTo>
                      <a:pt x="194951" y="94050"/>
                      <a:pt x="183822" y="96507"/>
                      <a:pt x="172969" y="99917"/>
                    </a:cubicBezTo>
                    <a:lnTo>
                      <a:pt x="220488" y="127254"/>
                    </a:lnTo>
                    <a:cubicBezTo>
                      <a:pt x="240446" y="114586"/>
                      <a:pt x="243677" y="105061"/>
                      <a:pt x="22999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27"/>
              <p:cNvSpPr/>
              <p:nvPr/>
            </p:nvSpPr>
            <p:spPr>
              <a:xfrm>
                <a:off x="4912208" y="4146994"/>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7" name="Google Shape;1237;p27"/>
              <p:cNvSpPr/>
              <p:nvPr/>
            </p:nvSpPr>
            <p:spPr>
              <a:xfrm>
                <a:off x="5039369" y="415785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7"/>
              <p:cNvSpPr/>
              <p:nvPr/>
            </p:nvSpPr>
            <p:spPr>
              <a:xfrm>
                <a:off x="5053434" y="4094702"/>
                <a:ext cx="31457" cy="17335"/>
              </a:xfrm>
              <a:custGeom>
                <a:avLst/>
                <a:gdLst/>
                <a:ahLst/>
                <a:cxnLst/>
                <a:rect l="l" t="t" r="r" b="b"/>
                <a:pathLst>
                  <a:path w="31457" h="17335" extrusionOk="0">
                    <a:moveTo>
                      <a:pt x="31458" y="17335"/>
                    </a:moveTo>
                    <a:lnTo>
                      <a:pt x="31458" y="0"/>
                    </a:lnTo>
                    <a:lnTo>
                      <a:pt x="0" y="11334"/>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9" name="Google Shape;1239;p27"/>
              <p:cNvSpPr/>
              <p:nvPr/>
            </p:nvSpPr>
            <p:spPr>
              <a:xfrm>
                <a:off x="4954595" y="4101083"/>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27"/>
              <p:cNvSpPr/>
              <p:nvPr/>
            </p:nvSpPr>
            <p:spPr>
              <a:xfrm>
                <a:off x="4858036" y="4045839"/>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4" y="18878"/>
                      <a:pt x="42800"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7"/>
              <p:cNvSpPr/>
              <p:nvPr/>
            </p:nvSpPr>
            <p:spPr>
              <a:xfrm>
                <a:off x="4912208" y="401478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27"/>
              <p:cNvSpPr/>
              <p:nvPr/>
            </p:nvSpPr>
            <p:spPr>
              <a:xfrm>
                <a:off x="4789989" y="4009643"/>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27"/>
              <p:cNvSpPr/>
              <p:nvPr/>
            </p:nvSpPr>
            <p:spPr>
              <a:xfrm>
                <a:off x="4790940" y="4067175"/>
                <a:ext cx="29936" cy="30289"/>
              </a:xfrm>
              <a:custGeom>
                <a:avLst/>
                <a:gdLst/>
                <a:ahLst/>
                <a:cxnLst/>
                <a:rect l="l" t="t" r="r" b="b"/>
                <a:pathLst>
                  <a:path w="29936" h="30289" extrusionOk="0">
                    <a:moveTo>
                      <a:pt x="0" y="1800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7"/>
              <p:cNvSpPr/>
              <p:nvPr/>
            </p:nvSpPr>
            <p:spPr>
              <a:xfrm>
                <a:off x="4789989" y="3992594"/>
                <a:ext cx="294519" cy="184499"/>
              </a:xfrm>
              <a:custGeom>
                <a:avLst/>
                <a:gdLst/>
                <a:ahLst/>
                <a:cxnLst/>
                <a:rect l="l" t="t" r="r" b="b"/>
                <a:pathLst>
                  <a:path w="294519" h="184499" extrusionOk="0">
                    <a:moveTo>
                      <a:pt x="149495" y="29527"/>
                    </a:moveTo>
                    <a:cubicBezTo>
                      <a:pt x="145608" y="29470"/>
                      <a:pt x="141730" y="29756"/>
                      <a:pt x="137900" y="30384"/>
                    </a:cubicBezTo>
                    <a:cubicBezTo>
                      <a:pt x="132768" y="31147"/>
                      <a:pt x="126876" y="32194"/>
                      <a:pt x="120413" y="33528"/>
                    </a:cubicBezTo>
                    <a:cubicBezTo>
                      <a:pt x="113950" y="34861"/>
                      <a:pt x="107298" y="36671"/>
                      <a:pt x="100360" y="38767"/>
                    </a:cubicBezTo>
                    <a:cubicBezTo>
                      <a:pt x="93559" y="40767"/>
                      <a:pt x="86920" y="43281"/>
                      <a:pt x="80497" y="46291"/>
                    </a:cubicBezTo>
                    <a:lnTo>
                      <a:pt x="131342" y="75724"/>
                    </a:lnTo>
                    <a:lnTo>
                      <a:pt x="140371" y="72485"/>
                    </a:lnTo>
                    <a:cubicBezTo>
                      <a:pt x="153296" y="68199"/>
                      <a:pt x="165556" y="64484"/>
                      <a:pt x="176960" y="61531"/>
                    </a:cubicBezTo>
                    <a:cubicBezTo>
                      <a:pt x="187709" y="58607"/>
                      <a:pt x="198724" y="56788"/>
                      <a:pt x="209844" y="56102"/>
                    </a:cubicBezTo>
                    <a:cubicBezTo>
                      <a:pt x="219994" y="55407"/>
                      <a:pt x="230191" y="56083"/>
                      <a:pt x="240161" y="58102"/>
                    </a:cubicBezTo>
                    <a:cubicBezTo>
                      <a:pt x="250206" y="60350"/>
                      <a:pt x="259824" y="64179"/>
                      <a:pt x="268672" y="69437"/>
                    </a:cubicBezTo>
                    <a:cubicBezTo>
                      <a:pt x="277454" y="73828"/>
                      <a:pt x="284971" y="80381"/>
                      <a:pt x="290531" y="88487"/>
                    </a:cubicBezTo>
                    <a:cubicBezTo>
                      <a:pt x="294285" y="94392"/>
                      <a:pt x="295454" y="101594"/>
                      <a:pt x="293762" y="108394"/>
                    </a:cubicBezTo>
                    <a:cubicBezTo>
                      <a:pt x="291624" y="115881"/>
                      <a:pt x="287518" y="122663"/>
                      <a:pt x="281882" y="128016"/>
                    </a:cubicBezTo>
                    <a:cubicBezTo>
                      <a:pt x="274906" y="135045"/>
                      <a:pt x="267123" y="141218"/>
                      <a:pt x="258693" y="146399"/>
                    </a:cubicBezTo>
                    <a:lnTo>
                      <a:pt x="291006" y="165449"/>
                    </a:lnTo>
                    <a:lnTo>
                      <a:pt x="273329" y="175641"/>
                    </a:lnTo>
                    <a:lnTo>
                      <a:pt x="240731" y="156591"/>
                    </a:lnTo>
                    <a:cubicBezTo>
                      <a:pt x="225230" y="164335"/>
                      <a:pt x="208988" y="170488"/>
                      <a:pt x="192262" y="174974"/>
                    </a:cubicBezTo>
                    <a:cubicBezTo>
                      <a:pt x="174756" y="179661"/>
                      <a:pt x="156888" y="182842"/>
                      <a:pt x="138850" y="184499"/>
                    </a:cubicBezTo>
                    <a:lnTo>
                      <a:pt x="121839" y="153924"/>
                    </a:lnTo>
                    <a:cubicBezTo>
                      <a:pt x="126609" y="153800"/>
                      <a:pt x="131371" y="153419"/>
                      <a:pt x="136094" y="152781"/>
                    </a:cubicBezTo>
                    <a:cubicBezTo>
                      <a:pt x="143251" y="151962"/>
                      <a:pt x="150359" y="150752"/>
                      <a:pt x="157383" y="149161"/>
                    </a:cubicBezTo>
                    <a:cubicBezTo>
                      <a:pt x="165176" y="147447"/>
                      <a:pt x="173444" y="145351"/>
                      <a:pt x="182188" y="142780"/>
                    </a:cubicBezTo>
                    <a:cubicBezTo>
                      <a:pt x="190684" y="140227"/>
                      <a:pt x="198971" y="137046"/>
                      <a:pt x="206992" y="133255"/>
                    </a:cubicBezTo>
                    <a:lnTo>
                      <a:pt x="156527" y="104013"/>
                    </a:lnTo>
                    <a:lnTo>
                      <a:pt x="149875" y="106299"/>
                    </a:lnTo>
                    <a:lnTo>
                      <a:pt x="142937" y="108394"/>
                    </a:lnTo>
                    <a:cubicBezTo>
                      <a:pt x="130202" y="112585"/>
                      <a:pt x="118607" y="115919"/>
                      <a:pt x="107963" y="117919"/>
                    </a:cubicBezTo>
                    <a:cubicBezTo>
                      <a:pt x="98197" y="120196"/>
                      <a:pt x="88236" y="121539"/>
                      <a:pt x="78216" y="121920"/>
                    </a:cubicBezTo>
                    <a:cubicBezTo>
                      <a:pt x="69371" y="122234"/>
                      <a:pt x="60523" y="121396"/>
                      <a:pt x="51891" y="119443"/>
                    </a:cubicBezTo>
                    <a:cubicBezTo>
                      <a:pt x="43365" y="117462"/>
                      <a:pt x="35170" y="114252"/>
                      <a:pt x="27561" y="109918"/>
                    </a:cubicBezTo>
                    <a:cubicBezTo>
                      <a:pt x="19239" y="105499"/>
                      <a:pt x="12000" y="99288"/>
                      <a:pt x="6368" y="91726"/>
                    </a:cubicBezTo>
                    <a:cubicBezTo>
                      <a:pt x="2298" y="85992"/>
                      <a:pt x="288" y="79038"/>
                      <a:pt x="665" y="72009"/>
                    </a:cubicBezTo>
                    <a:cubicBezTo>
                      <a:pt x="1409" y="64741"/>
                      <a:pt x="4324" y="57874"/>
                      <a:pt x="9029" y="52292"/>
                    </a:cubicBezTo>
                    <a:cubicBezTo>
                      <a:pt x="14865" y="44929"/>
                      <a:pt x="21787" y="38510"/>
                      <a:pt x="29557" y="33242"/>
                    </a:cubicBezTo>
                    <a:lnTo>
                      <a:pt x="0" y="17431"/>
                    </a:lnTo>
                    <a:lnTo>
                      <a:pt x="17677" y="7239"/>
                    </a:lnTo>
                    <a:lnTo>
                      <a:pt x="47329" y="24384"/>
                    </a:lnTo>
                    <a:cubicBezTo>
                      <a:pt x="61240" y="17345"/>
                      <a:pt x="75864" y="11820"/>
                      <a:pt x="90951" y="7906"/>
                    </a:cubicBezTo>
                    <a:cubicBezTo>
                      <a:pt x="105283" y="4220"/>
                      <a:pt x="119862" y="1581"/>
                      <a:pt x="134574" y="0"/>
                    </a:cubicBezTo>
                    <a:close/>
                    <a:moveTo>
                      <a:pt x="63200" y="82867"/>
                    </a:moveTo>
                    <a:cubicBezTo>
                      <a:pt x="69850" y="86696"/>
                      <a:pt x="77520" y="88354"/>
                      <a:pt x="85154" y="87630"/>
                    </a:cubicBezTo>
                    <a:cubicBezTo>
                      <a:pt x="95480" y="86468"/>
                      <a:pt x="105647" y="84163"/>
                      <a:pt x="115471" y="80772"/>
                    </a:cubicBezTo>
                    <a:lnTo>
                      <a:pt x="67952" y="53245"/>
                    </a:lnTo>
                    <a:cubicBezTo>
                      <a:pt x="50465" y="65056"/>
                      <a:pt x="48849" y="74581"/>
                      <a:pt x="63200" y="82867"/>
                    </a:cubicBezTo>
                    <a:close/>
                    <a:moveTo>
                      <a:pt x="229992" y="96774"/>
                    </a:moveTo>
                    <a:cubicBezTo>
                      <a:pt x="222731" y="92840"/>
                      <a:pt x="214405" y="91335"/>
                      <a:pt x="206232" y="92488"/>
                    </a:cubicBezTo>
                    <a:cubicBezTo>
                      <a:pt x="194961" y="94002"/>
                      <a:pt x="183832" y="96460"/>
                      <a:pt x="172969" y="99822"/>
                    </a:cubicBezTo>
                    <a:lnTo>
                      <a:pt x="220488" y="127254"/>
                    </a:lnTo>
                    <a:cubicBezTo>
                      <a:pt x="240512" y="114871"/>
                      <a:pt x="243677" y="104708"/>
                      <a:pt x="229992" y="96774"/>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5" name="Google Shape;1245;p27"/>
            <p:cNvGrpSpPr/>
            <p:nvPr/>
          </p:nvGrpSpPr>
          <p:grpSpPr>
            <a:xfrm>
              <a:off x="2665504" y="2962052"/>
              <a:ext cx="883852" cy="621125"/>
              <a:chOff x="4475129" y="3704177"/>
              <a:chExt cx="883852" cy="621125"/>
            </a:xfrm>
          </p:grpSpPr>
          <p:sp>
            <p:nvSpPr>
              <p:cNvPr id="1246" name="Google Shape;1246;p27"/>
              <p:cNvSpPr/>
              <p:nvPr/>
            </p:nvSpPr>
            <p:spPr>
              <a:xfrm>
                <a:off x="4475129" y="3813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7"/>
              <p:cNvSpPr/>
              <p:nvPr/>
            </p:nvSpPr>
            <p:spPr>
              <a:xfrm>
                <a:off x="4475224" y="3956875"/>
                <a:ext cx="87339" cy="116490"/>
              </a:xfrm>
              <a:custGeom>
                <a:avLst/>
                <a:gdLst/>
                <a:ahLst/>
                <a:cxnLst/>
                <a:rect l="l" t="t" r="r" b="b"/>
                <a:pathLst>
                  <a:path w="87339" h="116490" extrusionOk="0">
                    <a:moveTo>
                      <a:pt x="0" y="116491"/>
                    </a:moveTo>
                    <a:lnTo>
                      <a:pt x="0" y="0"/>
                    </a:lnTo>
                    <a:lnTo>
                      <a:pt x="87340" y="78009"/>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7"/>
              <p:cNvSpPr/>
              <p:nvPr/>
            </p:nvSpPr>
            <p:spPr>
              <a:xfrm>
                <a:off x="5292454" y="3959923"/>
                <a:ext cx="66431" cy="157162"/>
              </a:xfrm>
              <a:custGeom>
                <a:avLst/>
                <a:gdLst/>
                <a:ahLst/>
                <a:cxnLst/>
                <a:rect l="l" t="t" r="r" b="b"/>
                <a:pathLst>
                  <a:path w="66431" h="157162" extrusionOk="0">
                    <a:moveTo>
                      <a:pt x="66432" y="0"/>
                    </a:moveTo>
                    <a:lnTo>
                      <a:pt x="66432" y="109633"/>
                    </a:lnTo>
                    <a:lnTo>
                      <a:pt x="21859" y="157163"/>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7"/>
              <p:cNvSpPr/>
              <p:nvPr/>
            </p:nvSpPr>
            <p:spPr>
              <a:xfrm>
                <a:off x="4475129" y="370417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7"/>
              <p:cNvSpPr/>
              <p:nvPr/>
            </p:nvSpPr>
            <p:spPr>
              <a:xfrm>
                <a:off x="4600749" y="3773876"/>
                <a:ext cx="632686" cy="366022"/>
              </a:xfrm>
              <a:custGeom>
                <a:avLst/>
                <a:gdLst/>
                <a:ahLst/>
                <a:cxnLst/>
                <a:rect l="l" t="t" r="r" b="b"/>
                <a:pathLst>
                  <a:path w="632686" h="366022" extrusionOk="0">
                    <a:moveTo>
                      <a:pt x="632116" y="194048"/>
                    </a:moveTo>
                    <a:cubicBezTo>
                      <a:pt x="627555" y="237101"/>
                      <a:pt x="596952" y="279773"/>
                      <a:pt x="540025" y="312444"/>
                    </a:cubicBezTo>
                    <a:cubicBezTo>
                      <a:pt x="416475" y="383882"/>
                      <a:pt x="216136" y="383882"/>
                      <a:pt x="92586" y="312444"/>
                    </a:cubicBezTo>
                    <a:cubicBezTo>
                      <a:pt x="35564" y="279487"/>
                      <a:pt x="4962" y="237101"/>
                      <a:pt x="590" y="194048"/>
                    </a:cubicBezTo>
                    <a:cubicBezTo>
                      <a:pt x="-4732" y="143566"/>
                      <a:pt x="25965" y="92131"/>
                      <a:pt x="92586" y="53650"/>
                    </a:cubicBezTo>
                    <a:cubicBezTo>
                      <a:pt x="216136" y="-17883"/>
                      <a:pt x="416475" y="-17883"/>
                      <a:pt x="540025" y="53650"/>
                    </a:cubicBezTo>
                    <a:cubicBezTo>
                      <a:pt x="606646" y="92131"/>
                      <a:pt x="637343" y="143566"/>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7"/>
              <p:cNvSpPr/>
              <p:nvPr/>
            </p:nvSpPr>
            <p:spPr>
              <a:xfrm>
                <a:off x="4601339" y="3795784"/>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50"/>
                    </a:cubicBezTo>
                    <a:cubicBezTo>
                      <a:pt x="215546" y="-17883"/>
                      <a:pt x="415886" y="-17883"/>
                      <a:pt x="539435" y="53650"/>
                    </a:cubicBezTo>
                    <a:cubicBezTo>
                      <a:pt x="596553" y="86606"/>
                      <a:pt x="626965" y="128992"/>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7"/>
              <p:cNvSpPr/>
              <p:nvPr/>
            </p:nvSpPr>
            <p:spPr>
              <a:xfrm>
                <a:off x="4762903" y="3878294"/>
                <a:ext cx="294875" cy="184975"/>
              </a:xfrm>
              <a:custGeom>
                <a:avLst/>
                <a:gdLst/>
                <a:ahLst/>
                <a:cxnLst/>
                <a:rect l="l" t="t" r="r" b="b"/>
                <a:pathLst>
                  <a:path w="294875" h="184975" extrusionOk="0">
                    <a:moveTo>
                      <a:pt x="149875" y="29718"/>
                    </a:moveTo>
                    <a:cubicBezTo>
                      <a:pt x="145992" y="29661"/>
                      <a:pt x="142113" y="29946"/>
                      <a:pt x="138280" y="30575"/>
                    </a:cubicBezTo>
                    <a:cubicBezTo>
                      <a:pt x="133053" y="31337"/>
                      <a:pt x="127256" y="32385"/>
                      <a:pt x="120793" y="33718"/>
                    </a:cubicBezTo>
                    <a:cubicBezTo>
                      <a:pt x="114331" y="35052"/>
                      <a:pt x="107583" y="36862"/>
                      <a:pt x="100645" y="38957"/>
                    </a:cubicBezTo>
                    <a:cubicBezTo>
                      <a:pt x="93881" y="40976"/>
                      <a:pt x="87273" y="43491"/>
                      <a:pt x="80877" y="46482"/>
                    </a:cubicBezTo>
                    <a:lnTo>
                      <a:pt x="130867" y="75914"/>
                    </a:lnTo>
                    <a:lnTo>
                      <a:pt x="140371" y="72676"/>
                    </a:lnTo>
                    <a:cubicBezTo>
                      <a:pt x="153296" y="68389"/>
                      <a:pt x="165461" y="64770"/>
                      <a:pt x="176960" y="61722"/>
                    </a:cubicBezTo>
                    <a:cubicBezTo>
                      <a:pt x="187719" y="58836"/>
                      <a:pt x="198734" y="57017"/>
                      <a:pt x="209844" y="56292"/>
                    </a:cubicBezTo>
                    <a:cubicBezTo>
                      <a:pt x="219965" y="55607"/>
                      <a:pt x="230125" y="56274"/>
                      <a:pt x="240066" y="58293"/>
                    </a:cubicBezTo>
                    <a:cubicBezTo>
                      <a:pt x="250273" y="60503"/>
                      <a:pt x="260052" y="64322"/>
                      <a:pt x="269052" y="69628"/>
                    </a:cubicBezTo>
                    <a:cubicBezTo>
                      <a:pt x="277834" y="74019"/>
                      <a:pt x="285351" y="80572"/>
                      <a:pt x="290911" y="88678"/>
                    </a:cubicBezTo>
                    <a:cubicBezTo>
                      <a:pt x="294627" y="94602"/>
                      <a:pt x="295796" y="101784"/>
                      <a:pt x="294142" y="108585"/>
                    </a:cubicBezTo>
                    <a:cubicBezTo>
                      <a:pt x="292032" y="116081"/>
                      <a:pt x="287927" y="122863"/>
                      <a:pt x="282262" y="128206"/>
                    </a:cubicBezTo>
                    <a:cubicBezTo>
                      <a:pt x="275287" y="135236"/>
                      <a:pt x="267503" y="141408"/>
                      <a:pt x="259073" y="146590"/>
                    </a:cubicBezTo>
                    <a:lnTo>
                      <a:pt x="291386" y="165640"/>
                    </a:lnTo>
                    <a:lnTo>
                      <a:pt x="273424" y="175641"/>
                    </a:lnTo>
                    <a:lnTo>
                      <a:pt x="240826" y="156591"/>
                    </a:lnTo>
                    <a:cubicBezTo>
                      <a:pt x="225325" y="164335"/>
                      <a:pt x="209083" y="170488"/>
                      <a:pt x="192357" y="174974"/>
                    </a:cubicBezTo>
                    <a:cubicBezTo>
                      <a:pt x="174870" y="179813"/>
                      <a:pt x="157003" y="183156"/>
                      <a:pt x="138945" y="184975"/>
                    </a:cubicBezTo>
                    <a:lnTo>
                      <a:pt x="121934" y="154400"/>
                    </a:lnTo>
                    <a:cubicBezTo>
                      <a:pt x="125070" y="154400"/>
                      <a:pt x="129727" y="154400"/>
                      <a:pt x="136094" y="153352"/>
                    </a:cubicBezTo>
                    <a:cubicBezTo>
                      <a:pt x="142462" y="152305"/>
                      <a:pt x="149590" y="151352"/>
                      <a:pt x="157478" y="149638"/>
                    </a:cubicBezTo>
                    <a:cubicBezTo>
                      <a:pt x="165366" y="147923"/>
                      <a:pt x="173539" y="145828"/>
                      <a:pt x="182283" y="143256"/>
                    </a:cubicBezTo>
                    <a:cubicBezTo>
                      <a:pt x="190769" y="140684"/>
                      <a:pt x="199057" y="137503"/>
                      <a:pt x="207087" y="133731"/>
                    </a:cubicBezTo>
                    <a:lnTo>
                      <a:pt x="156527" y="104489"/>
                    </a:lnTo>
                    <a:lnTo>
                      <a:pt x="149970" y="106775"/>
                    </a:lnTo>
                    <a:lnTo>
                      <a:pt x="143032" y="108966"/>
                    </a:lnTo>
                    <a:cubicBezTo>
                      <a:pt x="130297" y="113062"/>
                      <a:pt x="118702" y="116396"/>
                      <a:pt x="108058" y="118491"/>
                    </a:cubicBezTo>
                    <a:cubicBezTo>
                      <a:pt x="98291" y="120767"/>
                      <a:pt x="88331" y="122101"/>
                      <a:pt x="78311" y="122491"/>
                    </a:cubicBezTo>
                    <a:cubicBezTo>
                      <a:pt x="69466" y="122806"/>
                      <a:pt x="60618" y="121968"/>
                      <a:pt x="51986" y="120015"/>
                    </a:cubicBezTo>
                    <a:cubicBezTo>
                      <a:pt x="43454" y="118053"/>
                      <a:pt x="35257" y="114843"/>
                      <a:pt x="27656" y="110490"/>
                    </a:cubicBezTo>
                    <a:cubicBezTo>
                      <a:pt x="19316" y="106099"/>
                      <a:pt x="12072" y="99879"/>
                      <a:pt x="6463" y="92297"/>
                    </a:cubicBezTo>
                    <a:cubicBezTo>
                      <a:pt x="2407" y="86592"/>
                      <a:pt x="397" y="79677"/>
                      <a:pt x="760" y="72676"/>
                    </a:cubicBezTo>
                    <a:cubicBezTo>
                      <a:pt x="1486" y="65379"/>
                      <a:pt x="4402" y="58464"/>
                      <a:pt x="9124" y="52864"/>
                    </a:cubicBezTo>
                    <a:cubicBezTo>
                      <a:pt x="14936" y="45482"/>
                      <a:pt x="21863" y="39052"/>
                      <a:pt x="29652" y="33814"/>
                    </a:cubicBezTo>
                    <a:lnTo>
                      <a:pt x="0" y="17431"/>
                    </a:lnTo>
                    <a:lnTo>
                      <a:pt x="17582" y="7239"/>
                    </a:lnTo>
                    <a:lnTo>
                      <a:pt x="47234" y="24479"/>
                    </a:lnTo>
                    <a:cubicBezTo>
                      <a:pt x="61137" y="17393"/>
                      <a:pt x="75762" y="11839"/>
                      <a:pt x="90856" y="7906"/>
                    </a:cubicBezTo>
                    <a:cubicBezTo>
                      <a:pt x="105192" y="4238"/>
                      <a:pt x="119769" y="1591"/>
                      <a:pt x="134479" y="0"/>
                    </a:cubicBezTo>
                    <a:close/>
                    <a:moveTo>
                      <a:pt x="63485" y="83058"/>
                    </a:moveTo>
                    <a:cubicBezTo>
                      <a:pt x="70169" y="86887"/>
                      <a:pt x="77870" y="88544"/>
                      <a:pt x="85534" y="87821"/>
                    </a:cubicBezTo>
                    <a:cubicBezTo>
                      <a:pt x="95830" y="86668"/>
                      <a:pt x="105967" y="84363"/>
                      <a:pt x="115756" y="80963"/>
                    </a:cubicBezTo>
                    <a:lnTo>
                      <a:pt x="68237" y="53435"/>
                    </a:lnTo>
                    <a:cubicBezTo>
                      <a:pt x="50370" y="65056"/>
                      <a:pt x="48849" y="74581"/>
                      <a:pt x="63105" y="83058"/>
                    </a:cubicBezTo>
                    <a:close/>
                    <a:moveTo>
                      <a:pt x="230372" y="96964"/>
                    </a:moveTo>
                    <a:cubicBezTo>
                      <a:pt x="223092" y="93002"/>
                      <a:pt x="214710" y="91526"/>
                      <a:pt x="206517" y="92773"/>
                    </a:cubicBezTo>
                    <a:cubicBezTo>
                      <a:pt x="195274" y="94202"/>
                      <a:pt x="184174" y="96631"/>
                      <a:pt x="173349" y="100013"/>
                    </a:cubicBezTo>
                    <a:lnTo>
                      <a:pt x="220868" y="127444"/>
                    </a:lnTo>
                    <a:cubicBezTo>
                      <a:pt x="240636" y="115062"/>
                      <a:pt x="243677" y="104899"/>
                      <a:pt x="229992" y="969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7"/>
              <p:cNvSpPr/>
              <p:nvPr/>
            </p:nvSpPr>
            <p:spPr>
              <a:xfrm>
                <a:off x="4885122" y="4015740"/>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7"/>
              <p:cNvSpPr/>
              <p:nvPr/>
            </p:nvSpPr>
            <p:spPr>
              <a:xfrm>
                <a:off x="5012188" y="402659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7"/>
              <p:cNvSpPr/>
              <p:nvPr/>
            </p:nvSpPr>
            <p:spPr>
              <a:xfrm>
                <a:off x="5026348" y="3963352"/>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7"/>
              <p:cNvSpPr/>
              <p:nvPr/>
            </p:nvSpPr>
            <p:spPr>
              <a:xfrm>
                <a:off x="4927509" y="396973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7"/>
              <p:cNvSpPr/>
              <p:nvPr/>
            </p:nvSpPr>
            <p:spPr>
              <a:xfrm>
                <a:off x="4830855" y="3914584"/>
                <a:ext cx="58543" cy="38957"/>
              </a:xfrm>
              <a:custGeom>
                <a:avLst/>
                <a:gdLst/>
                <a:ahLst/>
                <a:cxnLst/>
                <a:rect l="l" t="t" r="r" b="b"/>
                <a:pathLst>
                  <a:path w="58543" h="38957" extrusionOk="0">
                    <a:moveTo>
                      <a:pt x="0" y="11144"/>
                    </a:moveTo>
                    <a:lnTo>
                      <a:pt x="49040" y="38957"/>
                    </a:lnTo>
                    <a:lnTo>
                      <a:pt x="58543" y="31718"/>
                    </a:lnTo>
                    <a:cubicBezTo>
                      <a:pt x="58543" y="31718"/>
                      <a:pt x="52461" y="24574"/>
                      <a:pt x="51986" y="23908"/>
                    </a:cubicBezTo>
                    <a:cubicBezTo>
                      <a:pt x="47584" y="18878"/>
                      <a:pt x="42420" y="14573"/>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7"/>
              <p:cNvSpPr/>
              <p:nvPr/>
            </p:nvSpPr>
            <p:spPr>
              <a:xfrm>
                <a:off x="4885122" y="3883437"/>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7"/>
              <p:cNvSpPr/>
              <p:nvPr/>
            </p:nvSpPr>
            <p:spPr>
              <a:xfrm>
                <a:off x="4762903" y="387838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7"/>
              <p:cNvSpPr/>
              <p:nvPr/>
            </p:nvSpPr>
            <p:spPr>
              <a:xfrm>
                <a:off x="4763854" y="3936015"/>
                <a:ext cx="29936" cy="30289"/>
              </a:xfrm>
              <a:custGeom>
                <a:avLst/>
                <a:gdLst/>
                <a:ahLst/>
                <a:cxnLst/>
                <a:rect l="l" t="t" r="r" b="b"/>
                <a:pathLst>
                  <a:path w="29936" h="30289" extrusionOk="0">
                    <a:moveTo>
                      <a:pt x="0" y="17812"/>
                    </a:moveTo>
                    <a:lnTo>
                      <a:pt x="0" y="0"/>
                    </a:lnTo>
                    <a:lnTo>
                      <a:pt x="29937" y="0"/>
                    </a:lnTo>
                    <a:lnTo>
                      <a:pt x="22619" y="15907"/>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7"/>
              <p:cNvSpPr/>
              <p:nvPr/>
            </p:nvSpPr>
            <p:spPr>
              <a:xfrm>
                <a:off x="4762618" y="3860577"/>
                <a:ext cx="295161" cy="185547"/>
              </a:xfrm>
              <a:custGeom>
                <a:avLst/>
                <a:gdLst/>
                <a:ahLst/>
                <a:cxnLst/>
                <a:rect l="l" t="t" r="r" b="b"/>
                <a:pathLst>
                  <a:path w="295161" h="185547" extrusionOk="0">
                    <a:moveTo>
                      <a:pt x="150160" y="30194"/>
                    </a:moveTo>
                    <a:cubicBezTo>
                      <a:pt x="146275" y="30185"/>
                      <a:pt x="142396" y="30499"/>
                      <a:pt x="138565" y="31147"/>
                    </a:cubicBezTo>
                    <a:cubicBezTo>
                      <a:pt x="133338" y="31909"/>
                      <a:pt x="127541" y="32956"/>
                      <a:pt x="121078" y="34290"/>
                    </a:cubicBezTo>
                    <a:cubicBezTo>
                      <a:pt x="114616" y="35623"/>
                      <a:pt x="107868" y="37433"/>
                      <a:pt x="100930" y="39529"/>
                    </a:cubicBezTo>
                    <a:cubicBezTo>
                      <a:pt x="94166" y="41548"/>
                      <a:pt x="87558" y="44063"/>
                      <a:pt x="81162"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912" y="95174"/>
                      <a:pt x="296081" y="102356"/>
                      <a:pt x="294427" y="109156"/>
                    </a:cubicBezTo>
                    <a:cubicBezTo>
                      <a:pt x="292289" y="116643"/>
                      <a:pt x="288183" y="123425"/>
                      <a:pt x="282548" y="128778"/>
                    </a:cubicBezTo>
                    <a:cubicBezTo>
                      <a:pt x="275572" y="135807"/>
                      <a:pt x="267788" y="141980"/>
                      <a:pt x="259358" y="147161"/>
                    </a:cubicBezTo>
                    <a:lnTo>
                      <a:pt x="291671" y="166211"/>
                    </a:lnTo>
                    <a:lnTo>
                      <a:pt x="273709" y="176213"/>
                    </a:lnTo>
                    <a:lnTo>
                      <a:pt x="241111" y="157163"/>
                    </a:lnTo>
                    <a:cubicBezTo>
                      <a:pt x="225591" y="164868"/>
                      <a:pt x="209359" y="171022"/>
                      <a:pt x="192642" y="175546"/>
                    </a:cubicBezTo>
                    <a:cubicBezTo>
                      <a:pt x="175155" y="180384"/>
                      <a:pt x="157288" y="183728"/>
                      <a:pt x="139230" y="185547"/>
                    </a:cubicBezTo>
                    <a:lnTo>
                      <a:pt x="122219" y="154972"/>
                    </a:lnTo>
                    <a:cubicBezTo>
                      <a:pt x="126956" y="154848"/>
                      <a:pt x="131684" y="154467"/>
                      <a:pt x="136379" y="153829"/>
                    </a:cubicBezTo>
                    <a:cubicBezTo>
                      <a:pt x="143567" y="153010"/>
                      <a:pt x="150702" y="151800"/>
                      <a:pt x="157763" y="150209"/>
                    </a:cubicBezTo>
                    <a:cubicBezTo>
                      <a:pt x="165556"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6" y="121244"/>
                      <a:pt x="88616" y="122577"/>
                      <a:pt x="78596" y="122968"/>
                    </a:cubicBezTo>
                    <a:cubicBezTo>
                      <a:pt x="69751" y="123282"/>
                      <a:pt x="60903" y="122444"/>
                      <a:pt x="52271" y="120491"/>
                    </a:cubicBezTo>
                    <a:cubicBezTo>
                      <a:pt x="43728" y="118567"/>
                      <a:pt x="35526" y="115348"/>
                      <a:pt x="27941" y="110966"/>
                    </a:cubicBezTo>
                    <a:cubicBezTo>
                      <a:pt x="19562" y="106632"/>
                      <a:pt x="12305" y="100403"/>
                      <a:pt x="6748" y="92773"/>
                    </a:cubicBezTo>
                    <a:cubicBezTo>
                      <a:pt x="2672" y="87078"/>
                      <a:pt x="660" y="80153"/>
                      <a:pt x="1045" y="73152"/>
                    </a:cubicBezTo>
                    <a:cubicBezTo>
                      <a:pt x="1789" y="65856"/>
                      <a:pt x="4703" y="58950"/>
                      <a:pt x="9409" y="53340"/>
                    </a:cubicBezTo>
                    <a:cubicBezTo>
                      <a:pt x="15218" y="45958"/>
                      <a:pt x="22145" y="39529"/>
                      <a:pt x="29937" y="34290"/>
                    </a:cubicBezTo>
                    <a:lnTo>
                      <a:pt x="0" y="16954"/>
                    </a:lnTo>
                    <a:lnTo>
                      <a:pt x="17582" y="6763"/>
                    </a:lnTo>
                    <a:lnTo>
                      <a:pt x="47234" y="23908"/>
                    </a:lnTo>
                    <a:cubicBezTo>
                      <a:pt x="61159" y="17021"/>
                      <a:pt x="75784" y="11649"/>
                      <a:pt x="90856" y="7906"/>
                    </a:cubicBezTo>
                    <a:cubicBezTo>
                      <a:pt x="105192" y="4239"/>
                      <a:pt x="119769" y="1591"/>
                      <a:pt x="134479" y="0"/>
                    </a:cubicBezTo>
                    <a:close/>
                    <a:moveTo>
                      <a:pt x="63770" y="83629"/>
                    </a:moveTo>
                    <a:cubicBezTo>
                      <a:pt x="70454" y="87459"/>
                      <a:pt x="78155" y="89116"/>
                      <a:pt x="85819" y="88392"/>
                    </a:cubicBezTo>
                    <a:cubicBezTo>
                      <a:pt x="96108" y="87192"/>
                      <a:pt x="106239" y="84887"/>
                      <a:pt x="116041" y="81534"/>
                    </a:cubicBezTo>
                    <a:lnTo>
                      <a:pt x="68522" y="54007"/>
                    </a:lnTo>
                    <a:cubicBezTo>
                      <a:pt x="50655" y="65437"/>
                      <a:pt x="49135" y="75343"/>
                      <a:pt x="63390" y="83629"/>
                    </a:cubicBezTo>
                    <a:close/>
                    <a:moveTo>
                      <a:pt x="230657" y="97536"/>
                    </a:moveTo>
                    <a:cubicBezTo>
                      <a:pt x="223387" y="93536"/>
                      <a:pt x="215004" y="92030"/>
                      <a:pt x="206802" y="93250"/>
                    </a:cubicBezTo>
                    <a:cubicBezTo>
                      <a:pt x="195559" y="94764"/>
                      <a:pt x="184469" y="97222"/>
                      <a:pt x="173634" y="100584"/>
                    </a:cubicBezTo>
                    <a:lnTo>
                      <a:pt x="221153" y="127921"/>
                    </a:lnTo>
                    <a:cubicBezTo>
                      <a:pt x="240731" y="115634"/>
                      <a:pt x="243962" y="105442"/>
                      <a:pt x="23027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2" name="Google Shape;1262;p27"/>
            <p:cNvGrpSpPr/>
            <p:nvPr/>
          </p:nvGrpSpPr>
          <p:grpSpPr>
            <a:xfrm>
              <a:off x="2665504" y="2818605"/>
              <a:ext cx="883852" cy="621125"/>
              <a:chOff x="4475129" y="3560730"/>
              <a:chExt cx="883852" cy="621125"/>
            </a:xfrm>
          </p:grpSpPr>
          <p:sp>
            <p:nvSpPr>
              <p:cNvPr id="1263" name="Google Shape;1263;p27"/>
              <p:cNvSpPr/>
              <p:nvPr/>
            </p:nvSpPr>
            <p:spPr>
              <a:xfrm>
                <a:off x="4475129" y="367036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7"/>
              <p:cNvSpPr/>
              <p:nvPr/>
            </p:nvSpPr>
            <p:spPr>
              <a:xfrm>
                <a:off x="4475224" y="3813428"/>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7"/>
              <p:cNvSpPr/>
              <p:nvPr/>
            </p:nvSpPr>
            <p:spPr>
              <a:xfrm>
                <a:off x="5292454" y="3816476"/>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7"/>
              <p:cNvSpPr/>
              <p:nvPr/>
            </p:nvSpPr>
            <p:spPr>
              <a:xfrm>
                <a:off x="4475129" y="356073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7"/>
              <p:cNvSpPr/>
              <p:nvPr/>
            </p:nvSpPr>
            <p:spPr>
              <a:xfrm>
                <a:off x="4600749" y="3630358"/>
                <a:ext cx="632686" cy="366093"/>
              </a:xfrm>
              <a:custGeom>
                <a:avLst/>
                <a:gdLst/>
                <a:ahLst/>
                <a:cxnLst/>
                <a:rect l="l" t="t" r="r" b="b"/>
                <a:pathLst>
                  <a:path w="632686" h="366093" extrusionOk="0">
                    <a:moveTo>
                      <a:pt x="632116"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646" y="92202"/>
                      <a:pt x="637343" y="143637"/>
                      <a:pt x="632116"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7"/>
              <p:cNvSpPr/>
              <p:nvPr/>
            </p:nvSpPr>
            <p:spPr>
              <a:xfrm>
                <a:off x="4601339" y="3652337"/>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49"/>
                    </a:cubicBezTo>
                    <a:cubicBezTo>
                      <a:pt x="215546" y="-17883"/>
                      <a:pt x="415886" y="-17883"/>
                      <a:pt x="539435" y="53649"/>
                    </a:cubicBezTo>
                    <a:cubicBezTo>
                      <a:pt x="596553" y="86606"/>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7"/>
              <p:cNvSpPr/>
              <p:nvPr/>
            </p:nvSpPr>
            <p:spPr>
              <a:xfrm>
                <a:off x="4762618" y="3735419"/>
                <a:ext cx="295161" cy="184403"/>
              </a:xfrm>
              <a:custGeom>
                <a:avLst/>
                <a:gdLst/>
                <a:ahLst/>
                <a:cxnLst/>
                <a:rect l="l" t="t" r="r" b="b"/>
                <a:pathLst>
                  <a:path w="295161" h="184403" extrusionOk="0">
                    <a:moveTo>
                      <a:pt x="150160" y="29146"/>
                    </a:moveTo>
                    <a:cubicBezTo>
                      <a:pt x="146278" y="29089"/>
                      <a:pt x="142398" y="29375"/>
                      <a:pt x="138565" y="30004"/>
                    </a:cubicBezTo>
                    <a:cubicBezTo>
                      <a:pt x="133338" y="30766"/>
                      <a:pt x="127541" y="31813"/>
                      <a:pt x="121078" y="33147"/>
                    </a:cubicBezTo>
                    <a:cubicBezTo>
                      <a:pt x="114616" y="34480"/>
                      <a:pt x="107868" y="36290"/>
                      <a:pt x="100930" y="38386"/>
                    </a:cubicBezTo>
                    <a:cubicBezTo>
                      <a:pt x="94166" y="40405"/>
                      <a:pt x="87558" y="42919"/>
                      <a:pt x="81162" y="45910"/>
                    </a:cubicBezTo>
                    <a:lnTo>
                      <a:pt x="131152" y="75342"/>
                    </a:lnTo>
                    <a:lnTo>
                      <a:pt x="140656" y="72104"/>
                    </a:lnTo>
                    <a:cubicBezTo>
                      <a:pt x="153581" y="67818"/>
                      <a:pt x="165746" y="64198"/>
                      <a:pt x="177246" y="61150"/>
                    </a:cubicBezTo>
                    <a:cubicBezTo>
                      <a:pt x="187994" y="58217"/>
                      <a:pt x="199009" y="56397"/>
                      <a:pt x="210129" y="55721"/>
                    </a:cubicBezTo>
                    <a:cubicBezTo>
                      <a:pt x="220250" y="55035"/>
                      <a:pt x="230410" y="55702"/>
                      <a:pt x="240351" y="57721"/>
                    </a:cubicBezTo>
                    <a:cubicBezTo>
                      <a:pt x="250558" y="59931"/>
                      <a:pt x="260337" y="63751"/>
                      <a:pt x="269337" y="69056"/>
                    </a:cubicBezTo>
                    <a:cubicBezTo>
                      <a:pt x="278119" y="73447"/>
                      <a:pt x="285636" y="80000"/>
                      <a:pt x="291196" y="88106"/>
                    </a:cubicBezTo>
                    <a:cubicBezTo>
                      <a:pt x="294912" y="94031"/>
                      <a:pt x="296081" y="101212"/>
                      <a:pt x="294427" y="108013"/>
                    </a:cubicBezTo>
                    <a:cubicBezTo>
                      <a:pt x="292289" y="115500"/>
                      <a:pt x="288183" y="122282"/>
                      <a:pt x="282548" y="127635"/>
                    </a:cubicBezTo>
                    <a:cubicBezTo>
                      <a:pt x="275572" y="134664"/>
                      <a:pt x="267788" y="140836"/>
                      <a:pt x="259358" y="146018"/>
                    </a:cubicBezTo>
                    <a:lnTo>
                      <a:pt x="291671" y="165068"/>
                    </a:lnTo>
                    <a:lnTo>
                      <a:pt x="273709" y="175069"/>
                    </a:lnTo>
                    <a:lnTo>
                      <a:pt x="241111" y="156019"/>
                    </a:lnTo>
                    <a:cubicBezTo>
                      <a:pt x="225610" y="163763"/>
                      <a:pt x="209368" y="169916"/>
                      <a:pt x="192642" y="174403"/>
                    </a:cubicBezTo>
                    <a:cubicBezTo>
                      <a:pt x="175155" y="179241"/>
                      <a:pt x="157288" y="182585"/>
                      <a:pt x="139230" y="184404"/>
                    </a:cubicBezTo>
                    <a:lnTo>
                      <a:pt x="122219" y="153829"/>
                    </a:lnTo>
                    <a:cubicBezTo>
                      <a:pt x="126956" y="153705"/>
                      <a:pt x="131684" y="153324"/>
                      <a:pt x="136379" y="152686"/>
                    </a:cubicBezTo>
                    <a:cubicBezTo>
                      <a:pt x="143567" y="151867"/>
                      <a:pt x="150702" y="150657"/>
                      <a:pt x="157763" y="149066"/>
                    </a:cubicBezTo>
                    <a:cubicBezTo>
                      <a:pt x="165556" y="147352"/>
                      <a:pt x="173824" y="145256"/>
                      <a:pt x="182568" y="142684"/>
                    </a:cubicBezTo>
                    <a:cubicBezTo>
                      <a:pt x="191055" y="140113"/>
                      <a:pt x="199342" y="136931"/>
                      <a:pt x="207373" y="133159"/>
                    </a:cubicBezTo>
                    <a:lnTo>
                      <a:pt x="156812" y="103917"/>
                    </a:lnTo>
                    <a:lnTo>
                      <a:pt x="150255" y="106204"/>
                    </a:lnTo>
                    <a:lnTo>
                      <a:pt x="143317" y="108299"/>
                    </a:lnTo>
                    <a:cubicBezTo>
                      <a:pt x="130582" y="112490"/>
                      <a:pt x="118987" y="115824"/>
                      <a:pt x="108343" y="117824"/>
                    </a:cubicBezTo>
                    <a:cubicBezTo>
                      <a:pt x="98576" y="120101"/>
                      <a:pt x="88616" y="121434"/>
                      <a:pt x="78596" y="121825"/>
                    </a:cubicBezTo>
                    <a:cubicBezTo>
                      <a:pt x="69751" y="122139"/>
                      <a:pt x="60903" y="121310"/>
                      <a:pt x="52271" y="119348"/>
                    </a:cubicBezTo>
                    <a:cubicBezTo>
                      <a:pt x="43739" y="117386"/>
                      <a:pt x="35542" y="114176"/>
                      <a:pt x="27941" y="109823"/>
                    </a:cubicBezTo>
                    <a:cubicBezTo>
                      <a:pt x="19602" y="105432"/>
                      <a:pt x="12357" y="99212"/>
                      <a:pt x="6748" y="91630"/>
                    </a:cubicBezTo>
                    <a:cubicBezTo>
                      <a:pt x="2678" y="85896"/>
                      <a:pt x="668" y="78943"/>
                      <a:pt x="1045" y="71914"/>
                    </a:cubicBezTo>
                    <a:cubicBezTo>
                      <a:pt x="1790" y="64646"/>
                      <a:pt x="4704" y="57778"/>
                      <a:pt x="9409" y="52197"/>
                    </a:cubicBezTo>
                    <a:cubicBezTo>
                      <a:pt x="15221" y="44815"/>
                      <a:pt x="22148" y="38386"/>
                      <a:pt x="29937" y="33147"/>
                    </a:cubicBezTo>
                    <a:lnTo>
                      <a:pt x="0" y="15811"/>
                    </a:lnTo>
                    <a:lnTo>
                      <a:pt x="17582" y="5620"/>
                    </a:lnTo>
                    <a:lnTo>
                      <a:pt x="47234" y="22765"/>
                    </a:lnTo>
                    <a:cubicBezTo>
                      <a:pt x="61313" y="16288"/>
                      <a:pt x="76028" y="11306"/>
                      <a:pt x="91141" y="7906"/>
                    </a:cubicBezTo>
                    <a:cubicBezTo>
                      <a:pt x="105477" y="4238"/>
                      <a:pt x="120054" y="1591"/>
                      <a:pt x="134764" y="0"/>
                    </a:cubicBezTo>
                    <a:close/>
                    <a:moveTo>
                      <a:pt x="63770" y="82486"/>
                    </a:moveTo>
                    <a:cubicBezTo>
                      <a:pt x="70454" y="86315"/>
                      <a:pt x="78155" y="87973"/>
                      <a:pt x="85819" y="87249"/>
                    </a:cubicBezTo>
                    <a:cubicBezTo>
                      <a:pt x="96116" y="86096"/>
                      <a:pt x="106252" y="83791"/>
                      <a:pt x="116041" y="80391"/>
                    </a:cubicBezTo>
                    <a:lnTo>
                      <a:pt x="68522" y="52864"/>
                    </a:lnTo>
                    <a:cubicBezTo>
                      <a:pt x="50655" y="64389"/>
                      <a:pt x="49135" y="74581"/>
                      <a:pt x="63390" y="82486"/>
                    </a:cubicBezTo>
                    <a:close/>
                    <a:moveTo>
                      <a:pt x="230657" y="96393"/>
                    </a:moveTo>
                    <a:cubicBezTo>
                      <a:pt x="223377" y="92430"/>
                      <a:pt x="214995" y="90954"/>
                      <a:pt x="206802" y="92202"/>
                    </a:cubicBezTo>
                    <a:cubicBezTo>
                      <a:pt x="195559" y="93631"/>
                      <a:pt x="184459" y="96060"/>
                      <a:pt x="173634" y="99441"/>
                    </a:cubicBezTo>
                    <a:lnTo>
                      <a:pt x="221153" y="126873"/>
                    </a:lnTo>
                    <a:cubicBezTo>
                      <a:pt x="240921" y="114490"/>
                      <a:pt x="243962" y="104327"/>
                      <a:pt x="230277" y="9639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7"/>
              <p:cNvSpPr/>
              <p:nvPr/>
            </p:nvSpPr>
            <p:spPr>
              <a:xfrm>
                <a:off x="4885122" y="387229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7"/>
              <p:cNvSpPr/>
              <p:nvPr/>
            </p:nvSpPr>
            <p:spPr>
              <a:xfrm>
                <a:off x="5012188" y="3883151"/>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7"/>
              <p:cNvSpPr/>
              <p:nvPr/>
            </p:nvSpPr>
            <p:spPr>
              <a:xfrm>
                <a:off x="5026348" y="381990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7"/>
              <p:cNvSpPr/>
              <p:nvPr/>
            </p:nvSpPr>
            <p:spPr>
              <a:xfrm>
                <a:off x="4927509" y="3826287"/>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7"/>
              <p:cNvSpPr/>
              <p:nvPr/>
            </p:nvSpPr>
            <p:spPr>
              <a:xfrm>
                <a:off x="4830855" y="3771042"/>
                <a:ext cx="58543" cy="38957"/>
              </a:xfrm>
              <a:custGeom>
                <a:avLst/>
                <a:gdLst/>
                <a:ahLst/>
                <a:cxnLst/>
                <a:rect l="l" t="t" r="r" b="b"/>
                <a:pathLst>
                  <a:path w="58543" h="38957" extrusionOk="0">
                    <a:moveTo>
                      <a:pt x="0" y="11239"/>
                    </a:moveTo>
                    <a:lnTo>
                      <a:pt x="49040" y="38957"/>
                    </a:lnTo>
                    <a:lnTo>
                      <a:pt x="58543" y="31718"/>
                    </a:lnTo>
                    <a:cubicBezTo>
                      <a:pt x="58543" y="31718"/>
                      <a:pt x="52461" y="24574"/>
                      <a:pt x="51986" y="23908"/>
                    </a:cubicBezTo>
                    <a:cubicBezTo>
                      <a:pt x="47584" y="18878"/>
                      <a:pt x="42420" y="14573"/>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7"/>
              <p:cNvSpPr/>
              <p:nvPr/>
            </p:nvSpPr>
            <p:spPr>
              <a:xfrm>
                <a:off x="4885122" y="3739991"/>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7"/>
              <p:cNvSpPr/>
              <p:nvPr/>
            </p:nvSpPr>
            <p:spPr>
              <a:xfrm>
                <a:off x="4762903" y="3734942"/>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7"/>
              <p:cNvSpPr/>
              <p:nvPr/>
            </p:nvSpPr>
            <p:spPr>
              <a:xfrm>
                <a:off x="4763854" y="3792188"/>
                <a:ext cx="29936" cy="30194"/>
              </a:xfrm>
              <a:custGeom>
                <a:avLst/>
                <a:gdLst/>
                <a:ahLst/>
                <a:cxnLst/>
                <a:rect l="l" t="t" r="r" b="b"/>
                <a:pathLst>
                  <a:path w="29936" h="30194" extrusionOk="0">
                    <a:moveTo>
                      <a:pt x="0" y="17812"/>
                    </a:moveTo>
                    <a:lnTo>
                      <a:pt x="0" y="0"/>
                    </a:lnTo>
                    <a:lnTo>
                      <a:pt x="29937"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7"/>
              <p:cNvSpPr/>
              <p:nvPr/>
            </p:nvSpPr>
            <p:spPr>
              <a:xfrm>
                <a:off x="4762903" y="3717226"/>
                <a:ext cx="294875" cy="185451"/>
              </a:xfrm>
              <a:custGeom>
                <a:avLst/>
                <a:gdLst/>
                <a:ahLst/>
                <a:cxnLst/>
                <a:rect l="l" t="t" r="r" b="b"/>
                <a:pathLst>
                  <a:path w="294875" h="185451" extrusionOk="0">
                    <a:moveTo>
                      <a:pt x="149875" y="30099"/>
                    </a:moveTo>
                    <a:cubicBezTo>
                      <a:pt x="145990" y="30089"/>
                      <a:pt x="142111" y="30404"/>
                      <a:pt x="138280" y="31051"/>
                    </a:cubicBezTo>
                    <a:cubicBezTo>
                      <a:pt x="133053" y="31813"/>
                      <a:pt x="127256" y="32861"/>
                      <a:pt x="120793" y="34195"/>
                    </a:cubicBezTo>
                    <a:cubicBezTo>
                      <a:pt x="114331" y="35528"/>
                      <a:pt x="107583" y="37338"/>
                      <a:pt x="100645" y="39433"/>
                    </a:cubicBezTo>
                    <a:cubicBezTo>
                      <a:pt x="93881" y="41453"/>
                      <a:pt x="87273" y="43967"/>
                      <a:pt x="80877" y="46958"/>
                    </a:cubicBezTo>
                    <a:lnTo>
                      <a:pt x="130867" y="76390"/>
                    </a:lnTo>
                    <a:lnTo>
                      <a:pt x="140371" y="73152"/>
                    </a:lnTo>
                    <a:cubicBezTo>
                      <a:pt x="153296" y="68866"/>
                      <a:pt x="165461" y="65151"/>
                      <a:pt x="176960" y="62198"/>
                    </a:cubicBezTo>
                    <a:cubicBezTo>
                      <a:pt x="187709" y="59264"/>
                      <a:pt x="198724" y="57445"/>
                      <a:pt x="209844" y="56769"/>
                    </a:cubicBezTo>
                    <a:cubicBezTo>
                      <a:pt x="219965" y="56083"/>
                      <a:pt x="230125" y="56750"/>
                      <a:pt x="240066" y="58769"/>
                    </a:cubicBezTo>
                    <a:cubicBezTo>
                      <a:pt x="250282" y="60922"/>
                      <a:pt x="260081" y="64751"/>
                      <a:pt x="269052" y="70104"/>
                    </a:cubicBezTo>
                    <a:cubicBezTo>
                      <a:pt x="277834" y="74495"/>
                      <a:pt x="285351" y="81048"/>
                      <a:pt x="290911" y="89154"/>
                    </a:cubicBezTo>
                    <a:cubicBezTo>
                      <a:pt x="294627" y="95079"/>
                      <a:pt x="295796" y="102260"/>
                      <a:pt x="294142" y="109061"/>
                    </a:cubicBezTo>
                    <a:cubicBezTo>
                      <a:pt x="291985" y="116538"/>
                      <a:pt x="287889" y="123311"/>
                      <a:pt x="282262" y="128683"/>
                    </a:cubicBezTo>
                    <a:cubicBezTo>
                      <a:pt x="275287" y="135712"/>
                      <a:pt x="267503" y="141884"/>
                      <a:pt x="259073" y="147066"/>
                    </a:cubicBezTo>
                    <a:lnTo>
                      <a:pt x="291386" y="166116"/>
                    </a:lnTo>
                    <a:lnTo>
                      <a:pt x="273424" y="176117"/>
                    </a:lnTo>
                    <a:lnTo>
                      <a:pt x="240826" y="157067"/>
                    </a:lnTo>
                    <a:cubicBezTo>
                      <a:pt x="225306" y="164773"/>
                      <a:pt x="209074" y="170926"/>
                      <a:pt x="192357" y="175450"/>
                    </a:cubicBezTo>
                    <a:cubicBezTo>
                      <a:pt x="174870" y="180289"/>
                      <a:pt x="157003" y="183632"/>
                      <a:pt x="138945" y="185452"/>
                    </a:cubicBezTo>
                    <a:lnTo>
                      <a:pt x="121934" y="154876"/>
                    </a:lnTo>
                    <a:cubicBezTo>
                      <a:pt x="126671" y="154752"/>
                      <a:pt x="131398" y="154372"/>
                      <a:pt x="136094" y="153733"/>
                    </a:cubicBezTo>
                    <a:cubicBezTo>
                      <a:pt x="143282" y="152914"/>
                      <a:pt x="150416" y="151705"/>
                      <a:pt x="157478" y="150114"/>
                    </a:cubicBezTo>
                    <a:cubicBezTo>
                      <a:pt x="165271" y="148399"/>
                      <a:pt x="173539" y="146304"/>
                      <a:pt x="182283" y="143732"/>
                    </a:cubicBezTo>
                    <a:cubicBezTo>
                      <a:pt x="190769" y="141160"/>
                      <a:pt x="199057" y="137979"/>
                      <a:pt x="207087" y="134207"/>
                    </a:cubicBezTo>
                    <a:lnTo>
                      <a:pt x="156527" y="104965"/>
                    </a:lnTo>
                    <a:lnTo>
                      <a:pt x="149970" y="107251"/>
                    </a:lnTo>
                    <a:lnTo>
                      <a:pt x="143032" y="109347"/>
                    </a:lnTo>
                    <a:cubicBezTo>
                      <a:pt x="130297" y="113538"/>
                      <a:pt x="118702" y="116872"/>
                      <a:pt x="108058" y="118872"/>
                    </a:cubicBezTo>
                    <a:cubicBezTo>
                      <a:pt x="98291" y="121148"/>
                      <a:pt x="88331" y="122482"/>
                      <a:pt x="78311" y="122872"/>
                    </a:cubicBezTo>
                    <a:cubicBezTo>
                      <a:pt x="69466" y="123187"/>
                      <a:pt x="60618" y="122349"/>
                      <a:pt x="51986" y="120396"/>
                    </a:cubicBezTo>
                    <a:cubicBezTo>
                      <a:pt x="43443" y="118472"/>
                      <a:pt x="35241" y="115252"/>
                      <a:pt x="27656" y="110871"/>
                    </a:cubicBezTo>
                    <a:cubicBezTo>
                      <a:pt x="19390" y="106528"/>
                      <a:pt x="12235" y="100336"/>
                      <a:pt x="6748" y="92773"/>
                    </a:cubicBezTo>
                    <a:cubicBezTo>
                      <a:pt x="2671" y="87078"/>
                      <a:pt x="660" y="80153"/>
                      <a:pt x="1045" y="73152"/>
                    </a:cubicBezTo>
                    <a:cubicBezTo>
                      <a:pt x="1789" y="65856"/>
                      <a:pt x="4702" y="58950"/>
                      <a:pt x="9409" y="53340"/>
                    </a:cubicBezTo>
                    <a:cubicBezTo>
                      <a:pt x="15217" y="45958"/>
                      <a:pt x="22145" y="39529"/>
                      <a:pt x="29937" y="34290"/>
                    </a:cubicBezTo>
                    <a:lnTo>
                      <a:pt x="0" y="16954"/>
                    </a:lnTo>
                    <a:lnTo>
                      <a:pt x="17582" y="6763"/>
                    </a:lnTo>
                    <a:lnTo>
                      <a:pt x="47234" y="23908"/>
                    </a:lnTo>
                    <a:cubicBezTo>
                      <a:pt x="61159" y="17021"/>
                      <a:pt x="75784" y="11649"/>
                      <a:pt x="90856" y="7906"/>
                    </a:cubicBezTo>
                    <a:cubicBezTo>
                      <a:pt x="105192" y="4238"/>
                      <a:pt x="119769" y="1591"/>
                      <a:pt x="134479" y="0"/>
                    </a:cubicBezTo>
                    <a:close/>
                    <a:moveTo>
                      <a:pt x="63105" y="83248"/>
                    </a:moveTo>
                    <a:cubicBezTo>
                      <a:pt x="69789" y="87078"/>
                      <a:pt x="77490" y="88735"/>
                      <a:pt x="85154" y="88011"/>
                    </a:cubicBezTo>
                    <a:cubicBezTo>
                      <a:pt x="95443" y="86811"/>
                      <a:pt x="105574" y="84506"/>
                      <a:pt x="115376" y="81153"/>
                    </a:cubicBezTo>
                    <a:lnTo>
                      <a:pt x="67857" y="53626"/>
                    </a:lnTo>
                    <a:cubicBezTo>
                      <a:pt x="50370" y="65341"/>
                      <a:pt x="48849" y="75247"/>
                      <a:pt x="63105" y="83248"/>
                    </a:cubicBezTo>
                    <a:close/>
                    <a:moveTo>
                      <a:pt x="229992" y="97155"/>
                    </a:moveTo>
                    <a:cubicBezTo>
                      <a:pt x="222721" y="93154"/>
                      <a:pt x="214339" y="91649"/>
                      <a:pt x="206137" y="92869"/>
                    </a:cubicBezTo>
                    <a:cubicBezTo>
                      <a:pt x="194894" y="94383"/>
                      <a:pt x="183803" y="96841"/>
                      <a:pt x="172969" y="100203"/>
                    </a:cubicBezTo>
                    <a:lnTo>
                      <a:pt x="220488" y="127540"/>
                    </a:lnTo>
                    <a:cubicBezTo>
                      <a:pt x="240446" y="115538"/>
                      <a:pt x="243677" y="105346"/>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9" name="Google Shape;1279;p27"/>
            <p:cNvGrpSpPr/>
            <p:nvPr/>
          </p:nvGrpSpPr>
          <p:grpSpPr>
            <a:xfrm>
              <a:off x="2694110" y="2656109"/>
              <a:ext cx="883852" cy="621029"/>
              <a:chOff x="4503735" y="3398234"/>
              <a:chExt cx="883852" cy="621029"/>
            </a:xfrm>
          </p:grpSpPr>
          <p:sp>
            <p:nvSpPr>
              <p:cNvPr id="1280" name="Google Shape;1280;p27"/>
              <p:cNvSpPr/>
              <p:nvPr/>
            </p:nvSpPr>
            <p:spPr>
              <a:xfrm>
                <a:off x="4503735" y="350777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7"/>
              <p:cNvSpPr/>
              <p:nvPr/>
            </p:nvSpPr>
            <p:spPr>
              <a:xfrm>
                <a:off x="4503925" y="3650932"/>
                <a:ext cx="87244" cy="116490"/>
              </a:xfrm>
              <a:custGeom>
                <a:avLst/>
                <a:gdLst/>
                <a:ahLst/>
                <a:cxnLst/>
                <a:rect l="l" t="t" r="r" b="b"/>
                <a:pathLst>
                  <a:path w="87244" h="116490" extrusionOk="0">
                    <a:moveTo>
                      <a:pt x="0" y="116491"/>
                    </a:moveTo>
                    <a:lnTo>
                      <a:pt x="0" y="0"/>
                    </a:lnTo>
                    <a:lnTo>
                      <a:pt x="87245"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7"/>
              <p:cNvSpPr/>
              <p:nvPr/>
            </p:nvSpPr>
            <p:spPr>
              <a:xfrm>
                <a:off x="5321061" y="365398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7"/>
              <p:cNvSpPr/>
              <p:nvPr/>
            </p:nvSpPr>
            <p:spPr>
              <a:xfrm>
                <a:off x="4503735" y="339823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7"/>
              <p:cNvSpPr/>
              <p:nvPr/>
            </p:nvSpPr>
            <p:spPr>
              <a:xfrm>
                <a:off x="4629431" y="3467838"/>
                <a:ext cx="632610" cy="366093"/>
              </a:xfrm>
              <a:custGeom>
                <a:avLst/>
                <a:gdLst/>
                <a:ahLst/>
                <a:cxnLst/>
                <a:rect l="l" t="t" r="r" b="b"/>
                <a:pathLst>
                  <a:path w="632610" h="366093" extrusionOk="0">
                    <a:moveTo>
                      <a:pt x="632041" y="194048"/>
                    </a:moveTo>
                    <a:cubicBezTo>
                      <a:pt x="627574" y="237101"/>
                      <a:pt x="596877" y="279773"/>
                      <a:pt x="539949" y="312444"/>
                    </a:cubicBezTo>
                    <a:cubicBezTo>
                      <a:pt x="416400" y="383977"/>
                      <a:pt x="216060" y="383977"/>
                      <a:pt x="92511" y="312444"/>
                    </a:cubicBezTo>
                    <a:cubicBezTo>
                      <a:pt x="35488" y="279487"/>
                      <a:pt x="4981" y="237101"/>
                      <a:pt x="610" y="194048"/>
                    </a:cubicBezTo>
                    <a:cubicBezTo>
                      <a:pt x="-4808" y="143566"/>
                      <a:pt x="25890" y="92131"/>
                      <a:pt x="92511" y="53650"/>
                    </a:cubicBezTo>
                    <a:cubicBezTo>
                      <a:pt x="216060" y="-17883"/>
                      <a:pt x="416400" y="-17883"/>
                      <a:pt x="539949" y="53650"/>
                    </a:cubicBezTo>
                    <a:cubicBezTo>
                      <a:pt x="606476" y="92131"/>
                      <a:pt x="637268" y="143566"/>
                      <a:pt x="63204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7"/>
              <p:cNvSpPr/>
              <p:nvPr/>
            </p:nvSpPr>
            <p:spPr>
              <a:xfrm>
                <a:off x="4630040" y="3489745"/>
                <a:ext cx="631431" cy="344185"/>
              </a:xfrm>
              <a:custGeom>
                <a:avLst/>
                <a:gdLst/>
                <a:ahLst/>
                <a:cxnLst/>
                <a:rect l="l" t="t" r="r" b="b"/>
                <a:pathLst>
                  <a:path w="631431" h="344185" extrusionOk="0">
                    <a:moveTo>
                      <a:pt x="631432" y="172141"/>
                    </a:moveTo>
                    <a:cubicBezTo>
                      <a:pt x="626965" y="215194"/>
                      <a:pt x="596268" y="257866"/>
                      <a:pt x="539340" y="290536"/>
                    </a:cubicBezTo>
                    <a:cubicBezTo>
                      <a:pt x="415791" y="362069"/>
                      <a:pt x="215451" y="362069"/>
                      <a:pt x="91902" y="290536"/>
                    </a:cubicBezTo>
                    <a:cubicBezTo>
                      <a:pt x="34879" y="257580"/>
                      <a:pt x="4372" y="215194"/>
                      <a:pt x="0" y="172141"/>
                    </a:cubicBezTo>
                    <a:cubicBezTo>
                      <a:pt x="4372" y="129087"/>
                      <a:pt x="34974" y="86416"/>
                      <a:pt x="91902" y="53650"/>
                    </a:cubicBezTo>
                    <a:cubicBezTo>
                      <a:pt x="215451" y="-17883"/>
                      <a:pt x="415791" y="-17883"/>
                      <a:pt x="539340" y="53650"/>
                    </a:cubicBezTo>
                    <a:cubicBezTo>
                      <a:pt x="596363" y="86606"/>
                      <a:pt x="626965" y="129087"/>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7"/>
              <p:cNvSpPr/>
              <p:nvPr/>
            </p:nvSpPr>
            <p:spPr>
              <a:xfrm>
                <a:off x="4791985" y="3572160"/>
                <a:ext cx="294810" cy="185070"/>
              </a:xfrm>
              <a:custGeom>
                <a:avLst/>
                <a:gdLst/>
                <a:ahLst/>
                <a:cxnLst/>
                <a:rect l="l" t="t" r="r" b="b"/>
                <a:pathLst>
                  <a:path w="294810" h="185070" extrusionOk="0">
                    <a:moveTo>
                      <a:pt x="149304" y="29813"/>
                    </a:moveTo>
                    <a:cubicBezTo>
                      <a:pt x="145417" y="29804"/>
                      <a:pt x="141540" y="30118"/>
                      <a:pt x="137710" y="30766"/>
                    </a:cubicBezTo>
                    <a:cubicBezTo>
                      <a:pt x="132578" y="31432"/>
                      <a:pt x="126685" y="32480"/>
                      <a:pt x="120223" y="33909"/>
                    </a:cubicBezTo>
                    <a:cubicBezTo>
                      <a:pt x="113760" y="35338"/>
                      <a:pt x="107108" y="36957"/>
                      <a:pt x="100170" y="39053"/>
                    </a:cubicBezTo>
                    <a:cubicBezTo>
                      <a:pt x="93383" y="41100"/>
                      <a:pt x="86747" y="43615"/>
                      <a:pt x="80307" y="46577"/>
                    </a:cubicBezTo>
                    <a:lnTo>
                      <a:pt x="131152" y="76010"/>
                    </a:lnTo>
                    <a:lnTo>
                      <a:pt x="140656" y="72771"/>
                    </a:lnTo>
                    <a:cubicBezTo>
                      <a:pt x="153581" y="68485"/>
                      <a:pt x="165841" y="64865"/>
                      <a:pt x="177246" y="61817"/>
                    </a:cubicBezTo>
                    <a:cubicBezTo>
                      <a:pt x="188013" y="58979"/>
                      <a:pt x="199019" y="57160"/>
                      <a:pt x="210129" y="56388"/>
                    </a:cubicBezTo>
                    <a:cubicBezTo>
                      <a:pt x="220279" y="55750"/>
                      <a:pt x="230467" y="56417"/>
                      <a:pt x="240446" y="58388"/>
                    </a:cubicBezTo>
                    <a:cubicBezTo>
                      <a:pt x="250491" y="60636"/>
                      <a:pt x="260109" y="64465"/>
                      <a:pt x="268957" y="69723"/>
                    </a:cubicBezTo>
                    <a:cubicBezTo>
                      <a:pt x="277729" y="74124"/>
                      <a:pt x="285256" y="80677"/>
                      <a:pt x="290816" y="88773"/>
                    </a:cubicBezTo>
                    <a:cubicBezTo>
                      <a:pt x="294579" y="94640"/>
                      <a:pt x="295748" y="101813"/>
                      <a:pt x="294047" y="108585"/>
                    </a:cubicBezTo>
                    <a:cubicBezTo>
                      <a:pt x="291937" y="116081"/>
                      <a:pt x="287832" y="122863"/>
                      <a:pt x="282167" y="128206"/>
                    </a:cubicBezTo>
                    <a:cubicBezTo>
                      <a:pt x="275220" y="135264"/>
                      <a:pt x="267437" y="141437"/>
                      <a:pt x="258978" y="146590"/>
                    </a:cubicBezTo>
                    <a:lnTo>
                      <a:pt x="291291" y="165640"/>
                    </a:lnTo>
                    <a:lnTo>
                      <a:pt x="272854" y="175736"/>
                    </a:lnTo>
                    <a:lnTo>
                      <a:pt x="240256" y="156686"/>
                    </a:lnTo>
                    <a:cubicBezTo>
                      <a:pt x="224755" y="164430"/>
                      <a:pt x="208513" y="170593"/>
                      <a:pt x="191786" y="175070"/>
                    </a:cubicBezTo>
                    <a:cubicBezTo>
                      <a:pt x="174299" y="179908"/>
                      <a:pt x="156432" y="183261"/>
                      <a:pt x="138375" y="185071"/>
                    </a:cubicBezTo>
                    <a:lnTo>
                      <a:pt x="121363" y="154496"/>
                    </a:lnTo>
                    <a:cubicBezTo>
                      <a:pt x="124500" y="154496"/>
                      <a:pt x="129251" y="154496"/>
                      <a:pt x="135619" y="153448"/>
                    </a:cubicBezTo>
                    <a:cubicBezTo>
                      <a:pt x="141987" y="152400"/>
                      <a:pt x="149019" y="151447"/>
                      <a:pt x="156908" y="149733"/>
                    </a:cubicBezTo>
                    <a:cubicBezTo>
                      <a:pt x="164796" y="148019"/>
                      <a:pt x="172969" y="145923"/>
                      <a:pt x="181712" y="143351"/>
                    </a:cubicBezTo>
                    <a:cubicBezTo>
                      <a:pt x="190218" y="140837"/>
                      <a:pt x="198515" y="137655"/>
                      <a:pt x="206517" y="133826"/>
                    </a:cubicBezTo>
                    <a:lnTo>
                      <a:pt x="155957" y="104585"/>
                    </a:lnTo>
                    <a:cubicBezTo>
                      <a:pt x="153809" y="105461"/>
                      <a:pt x="151623" y="106223"/>
                      <a:pt x="149400" y="106871"/>
                    </a:cubicBezTo>
                    <a:lnTo>
                      <a:pt x="142462" y="109061"/>
                    </a:lnTo>
                    <a:cubicBezTo>
                      <a:pt x="129727" y="113252"/>
                      <a:pt x="118132" y="116491"/>
                      <a:pt x="107488" y="118586"/>
                    </a:cubicBezTo>
                    <a:cubicBezTo>
                      <a:pt x="97722" y="120863"/>
                      <a:pt x="87761" y="122206"/>
                      <a:pt x="77741" y="122587"/>
                    </a:cubicBezTo>
                    <a:cubicBezTo>
                      <a:pt x="68896" y="122901"/>
                      <a:pt x="60048" y="122072"/>
                      <a:pt x="51415" y="120110"/>
                    </a:cubicBezTo>
                    <a:cubicBezTo>
                      <a:pt x="42890" y="118129"/>
                      <a:pt x="34694" y="114919"/>
                      <a:pt x="27086" y="110585"/>
                    </a:cubicBezTo>
                    <a:cubicBezTo>
                      <a:pt x="19103" y="106232"/>
                      <a:pt x="12162" y="100184"/>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763"/>
                    </a:lnTo>
                    <a:lnTo>
                      <a:pt x="47329" y="24003"/>
                    </a:lnTo>
                    <a:cubicBezTo>
                      <a:pt x="61238" y="17050"/>
                      <a:pt x="75867" y="11659"/>
                      <a:pt x="90951" y="7906"/>
                    </a:cubicBezTo>
                    <a:cubicBezTo>
                      <a:pt x="105292" y="4267"/>
                      <a:pt x="119868" y="1629"/>
                      <a:pt x="134574" y="0"/>
                    </a:cubicBezTo>
                    <a:close/>
                    <a:moveTo>
                      <a:pt x="63010" y="83153"/>
                    </a:moveTo>
                    <a:cubicBezTo>
                      <a:pt x="69644" y="87020"/>
                      <a:pt x="77328" y="88687"/>
                      <a:pt x="84964" y="87916"/>
                    </a:cubicBezTo>
                    <a:cubicBezTo>
                      <a:pt x="95280" y="86744"/>
                      <a:pt x="105443" y="84477"/>
                      <a:pt x="115281" y="81153"/>
                    </a:cubicBezTo>
                    <a:lnTo>
                      <a:pt x="67762" y="53626"/>
                    </a:lnTo>
                    <a:cubicBezTo>
                      <a:pt x="49990" y="65056"/>
                      <a:pt x="48374" y="74867"/>
                      <a:pt x="62725" y="83153"/>
                    </a:cubicBezTo>
                    <a:close/>
                    <a:moveTo>
                      <a:pt x="229802" y="97060"/>
                    </a:moveTo>
                    <a:cubicBezTo>
                      <a:pt x="222550" y="93116"/>
                      <a:pt x="214206" y="91640"/>
                      <a:pt x="206042" y="92869"/>
                    </a:cubicBezTo>
                    <a:cubicBezTo>
                      <a:pt x="194752" y="94279"/>
                      <a:pt x="183613" y="96736"/>
                      <a:pt x="172779" y="100203"/>
                    </a:cubicBezTo>
                    <a:lnTo>
                      <a:pt x="220298" y="127540"/>
                    </a:lnTo>
                    <a:cubicBezTo>
                      <a:pt x="239971" y="115157"/>
                      <a:pt x="243202" y="105061"/>
                      <a:pt x="229516"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7"/>
              <p:cNvSpPr/>
              <p:nvPr/>
            </p:nvSpPr>
            <p:spPr>
              <a:xfrm>
                <a:off x="4913728" y="3709701"/>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7"/>
              <p:cNvSpPr/>
              <p:nvPr/>
            </p:nvSpPr>
            <p:spPr>
              <a:xfrm>
                <a:off x="5040889" y="372056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7"/>
              <p:cNvSpPr/>
              <p:nvPr/>
            </p:nvSpPr>
            <p:spPr>
              <a:xfrm>
                <a:off x="5054955" y="3657409"/>
                <a:ext cx="31457" cy="17335"/>
              </a:xfrm>
              <a:custGeom>
                <a:avLst/>
                <a:gdLst/>
                <a:ahLst/>
                <a:cxnLst/>
                <a:rect l="l" t="t" r="r" b="b"/>
                <a:pathLst>
                  <a:path w="31457" h="17335" extrusionOk="0">
                    <a:moveTo>
                      <a:pt x="31458" y="17335"/>
                    </a:moveTo>
                    <a:lnTo>
                      <a:pt x="31458" y="0"/>
                    </a:lnTo>
                    <a:lnTo>
                      <a:pt x="0" y="11335"/>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7"/>
              <p:cNvSpPr/>
              <p:nvPr/>
            </p:nvSpPr>
            <p:spPr>
              <a:xfrm>
                <a:off x="4956115" y="3663791"/>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7"/>
              <p:cNvSpPr/>
              <p:nvPr/>
            </p:nvSpPr>
            <p:spPr>
              <a:xfrm>
                <a:off x="4859557" y="3608355"/>
                <a:ext cx="58448" cy="38957"/>
              </a:xfrm>
              <a:custGeom>
                <a:avLst/>
                <a:gdLst/>
                <a:ahLst/>
                <a:cxnLst/>
                <a:rect l="l" t="t" r="r" b="b"/>
                <a:pathLst>
                  <a:path w="58448" h="38957" extrusionOk="0">
                    <a:moveTo>
                      <a:pt x="0" y="11144"/>
                    </a:moveTo>
                    <a:lnTo>
                      <a:pt x="48945" y="38958"/>
                    </a:lnTo>
                    <a:lnTo>
                      <a:pt x="58448" y="31718"/>
                    </a:lnTo>
                    <a:cubicBezTo>
                      <a:pt x="58448" y="31718"/>
                      <a:pt x="52366" y="24575"/>
                      <a:pt x="51891" y="23908"/>
                    </a:cubicBezTo>
                    <a:cubicBezTo>
                      <a:pt x="47632" y="18917"/>
                      <a:pt x="42632" y="14612"/>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7"/>
              <p:cNvSpPr/>
              <p:nvPr/>
            </p:nvSpPr>
            <p:spPr>
              <a:xfrm>
                <a:off x="4913728" y="357749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7"/>
              <p:cNvSpPr/>
              <p:nvPr/>
            </p:nvSpPr>
            <p:spPr>
              <a:xfrm>
                <a:off x="4791510" y="3572351"/>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7"/>
              <p:cNvSpPr/>
              <p:nvPr/>
            </p:nvSpPr>
            <p:spPr>
              <a:xfrm>
                <a:off x="4792460" y="3629977"/>
                <a:ext cx="29936" cy="30289"/>
              </a:xfrm>
              <a:custGeom>
                <a:avLst/>
                <a:gdLst/>
                <a:ahLst/>
                <a:cxnLst/>
                <a:rect l="l" t="t" r="r" b="b"/>
                <a:pathLst>
                  <a:path w="29936" h="30289" extrusionOk="0">
                    <a:moveTo>
                      <a:pt x="0" y="1809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7"/>
              <p:cNvSpPr/>
              <p:nvPr/>
            </p:nvSpPr>
            <p:spPr>
              <a:xfrm>
                <a:off x="4791985" y="3555587"/>
                <a:ext cx="294804" cy="184499"/>
              </a:xfrm>
              <a:custGeom>
                <a:avLst/>
                <a:gdLst/>
                <a:ahLst/>
                <a:cxnLst/>
                <a:rect l="l" t="t" r="r" b="b"/>
                <a:pathLst>
                  <a:path w="294804" h="184499" extrusionOk="0">
                    <a:moveTo>
                      <a:pt x="149304" y="29146"/>
                    </a:moveTo>
                    <a:cubicBezTo>
                      <a:pt x="145417" y="29185"/>
                      <a:pt x="141549" y="29508"/>
                      <a:pt x="137710" y="30099"/>
                    </a:cubicBezTo>
                    <a:cubicBezTo>
                      <a:pt x="132578" y="30861"/>
                      <a:pt x="126685" y="31909"/>
                      <a:pt x="120223" y="33242"/>
                    </a:cubicBezTo>
                    <a:cubicBezTo>
                      <a:pt x="113760" y="34576"/>
                      <a:pt x="107108" y="36385"/>
                      <a:pt x="100170" y="38481"/>
                    </a:cubicBezTo>
                    <a:cubicBezTo>
                      <a:pt x="93369" y="40481"/>
                      <a:pt x="86730" y="42996"/>
                      <a:pt x="80307" y="46006"/>
                    </a:cubicBezTo>
                    <a:lnTo>
                      <a:pt x="131152" y="75438"/>
                    </a:lnTo>
                    <a:lnTo>
                      <a:pt x="140656" y="72199"/>
                    </a:lnTo>
                    <a:cubicBezTo>
                      <a:pt x="153581" y="67913"/>
                      <a:pt x="165841" y="64198"/>
                      <a:pt x="177246" y="61246"/>
                    </a:cubicBezTo>
                    <a:cubicBezTo>
                      <a:pt x="187994" y="58321"/>
                      <a:pt x="199009" y="56502"/>
                      <a:pt x="210129" y="55816"/>
                    </a:cubicBezTo>
                    <a:cubicBezTo>
                      <a:pt x="220279" y="55121"/>
                      <a:pt x="230476" y="55797"/>
                      <a:pt x="240446" y="57817"/>
                    </a:cubicBezTo>
                    <a:cubicBezTo>
                      <a:pt x="250491" y="60065"/>
                      <a:pt x="260109" y="63893"/>
                      <a:pt x="268957" y="69151"/>
                    </a:cubicBezTo>
                    <a:cubicBezTo>
                      <a:pt x="277739" y="73542"/>
                      <a:pt x="285256" y="80096"/>
                      <a:pt x="290816" y="88201"/>
                    </a:cubicBezTo>
                    <a:cubicBezTo>
                      <a:pt x="294570" y="94107"/>
                      <a:pt x="295739" y="101308"/>
                      <a:pt x="294047" y="108109"/>
                    </a:cubicBezTo>
                    <a:cubicBezTo>
                      <a:pt x="291909" y="115595"/>
                      <a:pt x="287803" y="122377"/>
                      <a:pt x="282167" y="127730"/>
                    </a:cubicBezTo>
                    <a:cubicBezTo>
                      <a:pt x="275192" y="134760"/>
                      <a:pt x="267408" y="140932"/>
                      <a:pt x="258978" y="146113"/>
                    </a:cubicBezTo>
                    <a:lnTo>
                      <a:pt x="291291" y="165163"/>
                    </a:lnTo>
                    <a:lnTo>
                      <a:pt x="272854" y="175165"/>
                    </a:lnTo>
                    <a:lnTo>
                      <a:pt x="240256" y="156115"/>
                    </a:lnTo>
                    <a:cubicBezTo>
                      <a:pt x="224736" y="163821"/>
                      <a:pt x="208504" y="169974"/>
                      <a:pt x="191786" y="174498"/>
                    </a:cubicBezTo>
                    <a:cubicBezTo>
                      <a:pt x="174299" y="179337"/>
                      <a:pt x="156432" y="182689"/>
                      <a:pt x="138375" y="184499"/>
                    </a:cubicBezTo>
                    <a:lnTo>
                      <a:pt x="121363" y="153924"/>
                    </a:lnTo>
                    <a:cubicBezTo>
                      <a:pt x="126134" y="153800"/>
                      <a:pt x="130896" y="153419"/>
                      <a:pt x="135619" y="152781"/>
                    </a:cubicBezTo>
                    <a:cubicBezTo>
                      <a:pt x="142775" y="151962"/>
                      <a:pt x="149884" y="150752"/>
                      <a:pt x="156908" y="149162"/>
                    </a:cubicBezTo>
                    <a:cubicBezTo>
                      <a:pt x="164701" y="147447"/>
                      <a:pt x="172969" y="145351"/>
                      <a:pt x="181712" y="142780"/>
                    </a:cubicBezTo>
                    <a:cubicBezTo>
                      <a:pt x="190209" y="140227"/>
                      <a:pt x="198496" y="137046"/>
                      <a:pt x="206517" y="133255"/>
                    </a:cubicBezTo>
                    <a:lnTo>
                      <a:pt x="155957" y="104013"/>
                    </a:lnTo>
                    <a:lnTo>
                      <a:pt x="149400" y="106299"/>
                    </a:lnTo>
                    <a:lnTo>
                      <a:pt x="142462" y="108395"/>
                    </a:lnTo>
                    <a:cubicBezTo>
                      <a:pt x="129727" y="112585"/>
                      <a:pt x="118132" y="115919"/>
                      <a:pt x="107488" y="117920"/>
                    </a:cubicBezTo>
                    <a:cubicBezTo>
                      <a:pt x="97722" y="120196"/>
                      <a:pt x="87761" y="121539"/>
                      <a:pt x="77741" y="121920"/>
                    </a:cubicBezTo>
                    <a:cubicBezTo>
                      <a:pt x="68896" y="122234"/>
                      <a:pt x="60048" y="121406"/>
                      <a:pt x="51415" y="119443"/>
                    </a:cubicBezTo>
                    <a:cubicBezTo>
                      <a:pt x="42878" y="117500"/>
                      <a:pt x="34677" y="114290"/>
                      <a:pt x="27086" y="109918"/>
                    </a:cubicBezTo>
                    <a:cubicBezTo>
                      <a:pt x="19112" y="105680"/>
                      <a:pt x="12168" y="99727"/>
                      <a:pt x="6748" y="92488"/>
                    </a:cubicBezTo>
                    <a:cubicBezTo>
                      <a:pt x="2671" y="86792"/>
                      <a:pt x="660" y="79867"/>
                      <a:pt x="1045" y="72866"/>
                    </a:cubicBezTo>
                    <a:cubicBezTo>
                      <a:pt x="1790" y="65599"/>
                      <a:pt x="4704" y="58731"/>
                      <a:pt x="9409" y="53149"/>
                    </a:cubicBezTo>
                    <a:cubicBezTo>
                      <a:pt x="15245" y="45786"/>
                      <a:pt x="22168" y="39367"/>
                      <a:pt x="29937" y="34099"/>
                    </a:cubicBezTo>
                    <a:lnTo>
                      <a:pt x="0" y="16764"/>
                    </a:lnTo>
                    <a:lnTo>
                      <a:pt x="17202" y="6763"/>
                    </a:lnTo>
                    <a:lnTo>
                      <a:pt x="46854" y="23908"/>
                    </a:lnTo>
                    <a:cubicBezTo>
                      <a:pt x="60783" y="17031"/>
                      <a:pt x="75408" y="11668"/>
                      <a:pt x="90476" y="7906"/>
                    </a:cubicBezTo>
                    <a:cubicBezTo>
                      <a:pt x="104808" y="4220"/>
                      <a:pt x="119387" y="1581"/>
                      <a:pt x="134098" y="0"/>
                    </a:cubicBezTo>
                    <a:close/>
                    <a:moveTo>
                      <a:pt x="62725" y="82963"/>
                    </a:moveTo>
                    <a:cubicBezTo>
                      <a:pt x="69375" y="86792"/>
                      <a:pt x="77045" y="88449"/>
                      <a:pt x="84679" y="87725"/>
                    </a:cubicBezTo>
                    <a:cubicBezTo>
                      <a:pt x="95005" y="86563"/>
                      <a:pt x="105172" y="84258"/>
                      <a:pt x="114996" y="80867"/>
                    </a:cubicBezTo>
                    <a:lnTo>
                      <a:pt x="67477" y="53340"/>
                    </a:lnTo>
                    <a:cubicBezTo>
                      <a:pt x="49990" y="64389"/>
                      <a:pt x="48374" y="74295"/>
                      <a:pt x="62725" y="82963"/>
                    </a:cubicBezTo>
                    <a:close/>
                    <a:moveTo>
                      <a:pt x="229516" y="96869"/>
                    </a:moveTo>
                    <a:cubicBezTo>
                      <a:pt x="222256" y="92945"/>
                      <a:pt x="213930" y="91449"/>
                      <a:pt x="205757" y="92583"/>
                    </a:cubicBezTo>
                    <a:cubicBezTo>
                      <a:pt x="194485" y="94088"/>
                      <a:pt x="183357" y="96545"/>
                      <a:pt x="172494" y="99917"/>
                    </a:cubicBezTo>
                    <a:lnTo>
                      <a:pt x="220013" y="127254"/>
                    </a:lnTo>
                    <a:cubicBezTo>
                      <a:pt x="239971" y="114586"/>
                      <a:pt x="243202" y="104394"/>
                      <a:pt x="229516"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6" name="Google Shape;1296;p27"/>
            <p:cNvSpPr/>
            <p:nvPr/>
          </p:nvSpPr>
          <p:spPr>
            <a:xfrm>
              <a:off x="3754828" y="439689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7"/>
            <p:cNvSpPr/>
            <p:nvPr/>
          </p:nvSpPr>
          <p:spPr>
            <a:xfrm>
              <a:off x="4924079" y="375300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7"/>
            <p:cNvSpPr/>
            <p:nvPr/>
          </p:nvSpPr>
          <p:spPr>
            <a:xfrm>
              <a:off x="3741903" y="3161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27"/>
            <p:cNvSpPr/>
            <p:nvPr/>
          </p:nvSpPr>
          <p:spPr>
            <a:xfrm>
              <a:off x="2152775" y="4481289"/>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27"/>
            <p:cNvSpPr/>
            <p:nvPr/>
          </p:nvSpPr>
          <p:spPr>
            <a:xfrm>
              <a:off x="5481476" y="45566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1" name="Google Shape;1301;p27"/>
            <p:cNvGrpSpPr/>
            <p:nvPr/>
          </p:nvGrpSpPr>
          <p:grpSpPr>
            <a:xfrm>
              <a:off x="3781914" y="3000342"/>
              <a:ext cx="883852" cy="621125"/>
              <a:chOff x="5591539" y="3742467"/>
              <a:chExt cx="883852" cy="621125"/>
            </a:xfrm>
          </p:grpSpPr>
          <p:sp>
            <p:nvSpPr>
              <p:cNvPr id="1302" name="Google Shape;1302;p27"/>
              <p:cNvSpPr/>
              <p:nvPr/>
            </p:nvSpPr>
            <p:spPr>
              <a:xfrm>
                <a:off x="5591539" y="385210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27"/>
              <p:cNvSpPr/>
              <p:nvPr/>
            </p:nvSpPr>
            <p:spPr>
              <a:xfrm>
                <a:off x="5591633" y="39951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27"/>
              <p:cNvSpPr/>
              <p:nvPr/>
            </p:nvSpPr>
            <p:spPr>
              <a:xfrm>
                <a:off x="6408864" y="399821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27"/>
              <p:cNvSpPr/>
              <p:nvPr/>
            </p:nvSpPr>
            <p:spPr>
              <a:xfrm>
                <a:off x="5591539" y="374246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27"/>
              <p:cNvSpPr/>
              <p:nvPr/>
            </p:nvSpPr>
            <p:spPr>
              <a:xfrm>
                <a:off x="5717159" y="3812071"/>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1"/>
                      <a:pt x="92587" y="53650"/>
                    </a:cubicBezTo>
                    <a:cubicBezTo>
                      <a:pt x="216136" y="-17883"/>
                      <a:pt x="416476" y="-17883"/>
                      <a:pt x="540025" y="53650"/>
                    </a:cubicBezTo>
                    <a:cubicBezTo>
                      <a:pt x="606646" y="92131"/>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7"/>
              <p:cNvSpPr/>
              <p:nvPr/>
            </p:nvSpPr>
            <p:spPr>
              <a:xfrm>
                <a:off x="5717749" y="3833979"/>
                <a:ext cx="631526" cy="344209"/>
              </a:xfrm>
              <a:custGeom>
                <a:avLst/>
                <a:gdLst/>
                <a:ahLst/>
                <a:cxnLst/>
                <a:rect l="l" t="t" r="r" b="b"/>
                <a:pathLst>
                  <a:path w="631526" h="344209" extrusionOk="0">
                    <a:moveTo>
                      <a:pt x="631527" y="172140"/>
                    </a:moveTo>
                    <a:cubicBezTo>
                      <a:pt x="626965" y="215193"/>
                      <a:pt x="596363" y="257865"/>
                      <a:pt x="539435" y="290631"/>
                    </a:cubicBezTo>
                    <a:cubicBezTo>
                      <a:pt x="415886" y="362069"/>
                      <a:pt x="215546" y="362069"/>
                      <a:pt x="91997" y="290631"/>
                    </a:cubicBezTo>
                    <a:cubicBezTo>
                      <a:pt x="34974" y="257675"/>
                      <a:pt x="4372" y="215193"/>
                      <a:pt x="0" y="172140"/>
                    </a:cubicBezTo>
                    <a:cubicBezTo>
                      <a:pt x="4372" y="129088"/>
                      <a:pt x="35069" y="86415"/>
                      <a:pt x="91997" y="53649"/>
                    </a:cubicBezTo>
                    <a:cubicBezTo>
                      <a:pt x="215546" y="-17883"/>
                      <a:pt x="415886" y="-17883"/>
                      <a:pt x="539435" y="53649"/>
                    </a:cubicBezTo>
                    <a:cubicBezTo>
                      <a:pt x="596363" y="86701"/>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7"/>
              <p:cNvSpPr/>
              <p:nvPr/>
            </p:nvSpPr>
            <p:spPr>
              <a:xfrm>
                <a:off x="5879313" y="3916870"/>
                <a:ext cx="294875" cy="185070"/>
              </a:xfrm>
              <a:custGeom>
                <a:avLst/>
                <a:gdLst/>
                <a:ahLst/>
                <a:cxnLst/>
                <a:rect l="l" t="t" r="r" b="b"/>
                <a:pathLst>
                  <a:path w="294875" h="185070" extrusionOk="0">
                    <a:moveTo>
                      <a:pt x="149495" y="29337"/>
                    </a:moveTo>
                    <a:cubicBezTo>
                      <a:pt x="145608" y="29328"/>
                      <a:pt x="141730" y="29642"/>
                      <a:pt x="137900" y="30289"/>
                    </a:cubicBezTo>
                    <a:cubicBezTo>
                      <a:pt x="132673" y="31052"/>
                      <a:pt x="126876" y="32099"/>
                      <a:pt x="120413" y="33433"/>
                    </a:cubicBezTo>
                    <a:cubicBezTo>
                      <a:pt x="113950" y="34766"/>
                      <a:pt x="107298" y="36576"/>
                      <a:pt x="100265" y="38576"/>
                    </a:cubicBezTo>
                    <a:cubicBezTo>
                      <a:pt x="93517" y="40672"/>
                      <a:pt x="86912" y="43215"/>
                      <a:pt x="80497" y="46196"/>
                    </a:cubicBezTo>
                    <a:lnTo>
                      <a:pt x="131247" y="75629"/>
                    </a:lnTo>
                    <a:lnTo>
                      <a:pt x="140751" y="72390"/>
                    </a:lnTo>
                    <a:cubicBezTo>
                      <a:pt x="153676" y="68104"/>
                      <a:pt x="165841" y="64389"/>
                      <a:pt x="177341" y="61436"/>
                    </a:cubicBezTo>
                    <a:cubicBezTo>
                      <a:pt x="188099" y="58522"/>
                      <a:pt x="199114" y="56674"/>
                      <a:pt x="210224" y="55912"/>
                    </a:cubicBezTo>
                    <a:cubicBezTo>
                      <a:pt x="220374" y="55302"/>
                      <a:pt x="230571" y="56007"/>
                      <a:pt x="240541" y="58007"/>
                    </a:cubicBezTo>
                    <a:cubicBezTo>
                      <a:pt x="250586" y="60227"/>
                      <a:pt x="260214" y="64056"/>
                      <a:pt x="269052" y="69342"/>
                    </a:cubicBezTo>
                    <a:cubicBezTo>
                      <a:pt x="277853" y="73705"/>
                      <a:pt x="285380" y="80267"/>
                      <a:pt x="290911" y="88392"/>
                    </a:cubicBezTo>
                    <a:cubicBezTo>
                      <a:pt x="294627" y="94317"/>
                      <a:pt x="295796" y="101498"/>
                      <a:pt x="294142" y="108299"/>
                    </a:cubicBezTo>
                    <a:cubicBezTo>
                      <a:pt x="291985" y="115776"/>
                      <a:pt x="287889" y="122549"/>
                      <a:pt x="282262" y="127921"/>
                    </a:cubicBezTo>
                    <a:cubicBezTo>
                      <a:pt x="275420" y="134998"/>
                      <a:pt x="267760" y="141227"/>
                      <a:pt x="259453" y="146495"/>
                    </a:cubicBezTo>
                    <a:lnTo>
                      <a:pt x="291766" y="165545"/>
                    </a:lnTo>
                    <a:lnTo>
                      <a:pt x="274089" y="175736"/>
                    </a:lnTo>
                    <a:lnTo>
                      <a:pt x="241491" y="156686"/>
                    </a:lnTo>
                    <a:cubicBezTo>
                      <a:pt x="225972" y="164392"/>
                      <a:pt x="209739" y="170545"/>
                      <a:pt x="193022" y="175070"/>
                    </a:cubicBezTo>
                    <a:cubicBezTo>
                      <a:pt x="175535" y="179908"/>
                      <a:pt x="157668" y="183252"/>
                      <a:pt x="139611" y="185071"/>
                    </a:cubicBezTo>
                    <a:lnTo>
                      <a:pt x="122599" y="154496"/>
                    </a:lnTo>
                    <a:cubicBezTo>
                      <a:pt x="127332" y="154372"/>
                      <a:pt x="132065" y="153991"/>
                      <a:pt x="136759" y="153353"/>
                    </a:cubicBezTo>
                    <a:cubicBezTo>
                      <a:pt x="143127" y="152590"/>
                      <a:pt x="150255" y="151447"/>
                      <a:pt x="158143" y="149733"/>
                    </a:cubicBezTo>
                    <a:cubicBezTo>
                      <a:pt x="166031" y="148019"/>
                      <a:pt x="174204" y="145923"/>
                      <a:pt x="182948" y="143351"/>
                    </a:cubicBezTo>
                    <a:cubicBezTo>
                      <a:pt x="191435" y="140779"/>
                      <a:pt x="199722" y="137598"/>
                      <a:pt x="207753" y="133826"/>
                    </a:cubicBezTo>
                    <a:lnTo>
                      <a:pt x="157193" y="104585"/>
                    </a:lnTo>
                    <a:lnTo>
                      <a:pt x="150635" y="106871"/>
                    </a:lnTo>
                    <a:lnTo>
                      <a:pt x="143697" y="108966"/>
                    </a:lnTo>
                    <a:cubicBezTo>
                      <a:pt x="130962" y="113157"/>
                      <a:pt x="119368" y="116491"/>
                      <a:pt x="108723" y="118491"/>
                    </a:cubicBezTo>
                    <a:cubicBezTo>
                      <a:pt x="98953" y="120767"/>
                      <a:pt x="88993" y="122101"/>
                      <a:pt x="78976" y="122491"/>
                    </a:cubicBezTo>
                    <a:cubicBezTo>
                      <a:pt x="70128" y="122758"/>
                      <a:pt x="61290" y="121929"/>
                      <a:pt x="52651" y="120015"/>
                    </a:cubicBezTo>
                    <a:cubicBezTo>
                      <a:pt x="44117" y="118043"/>
                      <a:pt x="35924" y="114833"/>
                      <a:pt x="28321" y="110490"/>
                    </a:cubicBezTo>
                    <a:cubicBezTo>
                      <a:pt x="19958" y="106137"/>
                      <a:pt x="12707" y="99908"/>
                      <a:pt x="7128" y="92297"/>
                    </a:cubicBezTo>
                    <a:cubicBezTo>
                      <a:pt x="3070" y="86592"/>
                      <a:pt x="1055" y="79677"/>
                      <a:pt x="1426" y="72676"/>
                    </a:cubicBezTo>
                    <a:cubicBezTo>
                      <a:pt x="2167" y="65380"/>
                      <a:pt x="5085" y="58474"/>
                      <a:pt x="9789" y="52864"/>
                    </a:cubicBezTo>
                    <a:cubicBezTo>
                      <a:pt x="15596" y="45482"/>
                      <a:pt x="22524" y="39053"/>
                      <a:pt x="30317" y="33814"/>
                    </a:cubicBezTo>
                    <a:lnTo>
                      <a:pt x="0" y="16954"/>
                    </a:lnTo>
                    <a:lnTo>
                      <a:pt x="17582" y="6763"/>
                    </a:lnTo>
                    <a:lnTo>
                      <a:pt x="47329" y="23908"/>
                    </a:lnTo>
                    <a:cubicBezTo>
                      <a:pt x="61214" y="17002"/>
                      <a:pt x="75812" y="11639"/>
                      <a:pt x="90856" y="7906"/>
                    </a:cubicBezTo>
                    <a:cubicBezTo>
                      <a:pt x="105188" y="4239"/>
                      <a:pt x="119767" y="1591"/>
                      <a:pt x="134479" y="0"/>
                    </a:cubicBezTo>
                    <a:close/>
                    <a:moveTo>
                      <a:pt x="63105" y="82772"/>
                    </a:moveTo>
                    <a:cubicBezTo>
                      <a:pt x="69786" y="86601"/>
                      <a:pt x="77494" y="88259"/>
                      <a:pt x="85154" y="87535"/>
                    </a:cubicBezTo>
                    <a:cubicBezTo>
                      <a:pt x="95475" y="86325"/>
                      <a:pt x="105635" y="84029"/>
                      <a:pt x="115471" y="80677"/>
                    </a:cubicBezTo>
                    <a:lnTo>
                      <a:pt x="67952" y="53149"/>
                    </a:lnTo>
                    <a:cubicBezTo>
                      <a:pt x="50370" y="64579"/>
                      <a:pt x="48849" y="74104"/>
                      <a:pt x="63105" y="82772"/>
                    </a:cubicBezTo>
                    <a:close/>
                    <a:moveTo>
                      <a:pt x="229992" y="96679"/>
                    </a:moveTo>
                    <a:cubicBezTo>
                      <a:pt x="222750" y="92697"/>
                      <a:pt x="214405" y="91192"/>
                      <a:pt x="206232" y="92393"/>
                    </a:cubicBezTo>
                    <a:cubicBezTo>
                      <a:pt x="194961" y="93897"/>
                      <a:pt x="183832" y="96355"/>
                      <a:pt x="172969" y="99727"/>
                    </a:cubicBezTo>
                    <a:lnTo>
                      <a:pt x="220488" y="127063"/>
                    </a:lnTo>
                    <a:cubicBezTo>
                      <a:pt x="240446" y="114776"/>
                      <a:pt x="243677" y="104585"/>
                      <a:pt x="22999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7"/>
              <p:cNvSpPr/>
              <p:nvPr/>
            </p:nvSpPr>
            <p:spPr>
              <a:xfrm>
                <a:off x="6001532" y="4053935"/>
                <a:ext cx="19007" cy="25527"/>
              </a:xfrm>
              <a:custGeom>
                <a:avLst/>
                <a:gdLst/>
                <a:ahLst/>
                <a:cxnLst/>
                <a:rect l="l" t="t" r="r" b="b"/>
                <a:pathLst>
                  <a:path w="19007" h="25527" extrusionOk="0">
                    <a:moveTo>
                      <a:pt x="0" y="17241"/>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7"/>
              <p:cNvSpPr/>
              <p:nvPr/>
            </p:nvSpPr>
            <p:spPr>
              <a:xfrm>
                <a:off x="6128693" y="4064889"/>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7"/>
              <p:cNvSpPr/>
              <p:nvPr/>
            </p:nvSpPr>
            <p:spPr>
              <a:xfrm>
                <a:off x="6142758" y="400164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7"/>
              <p:cNvSpPr/>
              <p:nvPr/>
            </p:nvSpPr>
            <p:spPr>
              <a:xfrm>
                <a:off x="6043729" y="4008024"/>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7"/>
              <p:cNvSpPr/>
              <p:nvPr/>
            </p:nvSpPr>
            <p:spPr>
              <a:xfrm>
                <a:off x="5947360" y="3952875"/>
                <a:ext cx="58923" cy="38957"/>
              </a:xfrm>
              <a:custGeom>
                <a:avLst/>
                <a:gdLst/>
                <a:ahLst/>
                <a:cxnLst/>
                <a:rect l="l" t="t" r="r" b="b"/>
                <a:pathLst>
                  <a:path w="58923" h="38957" extrusionOk="0">
                    <a:moveTo>
                      <a:pt x="0" y="11049"/>
                    </a:moveTo>
                    <a:lnTo>
                      <a:pt x="48944" y="38957"/>
                    </a:lnTo>
                    <a:lnTo>
                      <a:pt x="58923" y="31623"/>
                    </a:lnTo>
                    <a:cubicBezTo>
                      <a:pt x="58923" y="31623"/>
                      <a:pt x="52841" y="24574"/>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7"/>
              <p:cNvSpPr/>
              <p:nvPr/>
            </p:nvSpPr>
            <p:spPr>
              <a:xfrm>
                <a:off x="6001532" y="3921728"/>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7"/>
              <p:cNvSpPr/>
              <p:nvPr/>
            </p:nvSpPr>
            <p:spPr>
              <a:xfrm>
                <a:off x="5879313" y="391668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7"/>
              <p:cNvSpPr/>
              <p:nvPr/>
            </p:nvSpPr>
            <p:spPr>
              <a:xfrm>
                <a:off x="5880264" y="3974210"/>
                <a:ext cx="30412" cy="30289"/>
              </a:xfrm>
              <a:custGeom>
                <a:avLst/>
                <a:gdLst/>
                <a:ahLst/>
                <a:cxnLst/>
                <a:rect l="l" t="t" r="r" b="b"/>
                <a:pathLst>
                  <a:path w="30412" h="30289" extrusionOk="0">
                    <a:moveTo>
                      <a:pt x="0" y="17907"/>
                    </a:moveTo>
                    <a:lnTo>
                      <a:pt x="0" y="0"/>
                    </a:lnTo>
                    <a:lnTo>
                      <a:pt x="30412" y="0"/>
                    </a:lnTo>
                    <a:lnTo>
                      <a:pt x="23094"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27"/>
              <p:cNvSpPr/>
              <p:nvPr/>
            </p:nvSpPr>
            <p:spPr>
              <a:xfrm>
                <a:off x="5879313" y="3898868"/>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957"/>
                      <a:pt x="120413" y="34290"/>
                    </a:cubicBezTo>
                    <a:cubicBezTo>
                      <a:pt x="113950" y="35624"/>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60"/>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64" y="180365"/>
                      <a:pt x="157297" y="183737"/>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442"/>
                    </a:cubicBezTo>
                    <a:lnTo>
                      <a:pt x="143317" y="109538"/>
                    </a:lnTo>
                    <a:cubicBezTo>
                      <a:pt x="130582" y="113729"/>
                      <a:pt x="118987" y="116967"/>
                      <a:pt x="108343" y="119063"/>
                    </a:cubicBezTo>
                    <a:cubicBezTo>
                      <a:pt x="98573" y="121339"/>
                      <a:pt x="88613" y="122673"/>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75"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9"/>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534"/>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8" name="Google Shape;1318;p27"/>
            <p:cNvGrpSpPr/>
            <p:nvPr/>
          </p:nvGrpSpPr>
          <p:grpSpPr>
            <a:xfrm>
              <a:off x="3781914" y="2856896"/>
              <a:ext cx="883852" cy="621029"/>
              <a:chOff x="5591539" y="3599021"/>
              <a:chExt cx="883852" cy="621029"/>
            </a:xfrm>
          </p:grpSpPr>
          <p:sp>
            <p:nvSpPr>
              <p:cNvPr id="1319" name="Google Shape;1319;p27"/>
              <p:cNvSpPr/>
              <p:nvPr/>
            </p:nvSpPr>
            <p:spPr>
              <a:xfrm>
                <a:off x="5591539" y="370855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7"/>
              <p:cNvSpPr/>
              <p:nvPr/>
            </p:nvSpPr>
            <p:spPr>
              <a:xfrm>
                <a:off x="5591633" y="3851719"/>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7"/>
              <p:cNvSpPr/>
              <p:nvPr/>
            </p:nvSpPr>
            <p:spPr>
              <a:xfrm>
                <a:off x="6408864" y="3854767"/>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7"/>
              <p:cNvSpPr/>
              <p:nvPr/>
            </p:nvSpPr>
            <p:spPr>
              <a:xfrm>
                <a:off x="5591539" y="359902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7"/>
              <p:cNvSpPr/>
              <p:nvPr/>
            </p:nvSpPr>
            <p:spPr>
              <a:xfrm>
                <a:off x="5717159" y="3668625"/>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0"/>
                      <a:pt x="92587" y="53650"/>
                    </a:cubicBezTo>
                    <a:cubicBezTo>
                      <a:pt x="216136" y="-17883"/>
                      <a:pt x="416476" y="-17883"/>
                      <a:pt x="540025" y="53650"/>
                    </a:cubicBezTo>
                    <a:cubicBezTo>
                      <a:pt x="606646" y="92130"/>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7"/>
              <p:cNvSpPr/>
              <p:nvPr/>
            </p:nvSpPr>
            <p:spPr>
              <a:xfrm>
                <a:off x="5717749" y="3690532"/>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675"/>
                      <a:pt x="4372" y="215194"/>
                      <a:pt x="0" y="172141"/>
                    </a:cubicBezTo>
                    <a:cubicBezTo>
                      <a:pt x="4372" y="129088"/>
                      <a:pt x="35069" y="86416"/>
                      <a:pt x="91997" y="53650"/>
                    </a:cubicBezTo>
                    <a:cubicBezTo>
                      <a:pt x="215546" y="-17883"/>
                      <a:pt x="415886" y="-17883"/>
                      <a:pt x="539435" y="53650"/>
                    </a:cubicBezTo>
                    <a:cubicBezTo>
                      <a:pt x="596363" y="86701"/>
                      <a:pt x="626965" y="128992"/>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27"/>
              <p:cNvSpPr/>
              <p:nvPr/>
            </p:nvSpPr>
            <p:spPr>
              <a:xfrm>
                <a:off x="5879313" y="3772757"/>
                <a:ext cx="294875" cy="185547"/>
              </a:xfrm>
              <a:custGeom>
                <a:avLst/>
                <a:gdLst/>
                <a:ahLst/>
                <a:cxnLst/>
                <a:rect l="l" t="t" r="r" b="b"/>
                <a:pathLst>
                  <a:path w="294875" h="185547" extrusionOk="0">
                    <a:moveTo>
                      <a:pt x="149495" y="30004"/>
                    </a:moveTo>
                    <a:cubicBezTo>
                      <a:pt x="145608" y="29994"/>
                      <a:pt x="141730" y="30309"/>
                      <a:pt x="137900" y="30956"/>
                    </a:cubicBezTo>
                    <a:cubicBezTo>
                      <a:pt x="132673" y="31718"/>
                      <a:pt x="126876" y="32766"/>
                      <a:pt x="120413" y="34100"/>
                    </a:cubicBezTo>
                    <a:cubicBezTo>
                      <a:pt x="113950" y="35433"/>
                      <a:pt x="107298" y="37243"/>
                      <a:pt x="100265" y="39243"/>
                    </a:cubicBezTo>
                    <a:cubicBezTo>
                      <a:pt x="93498" y="41291"/>
                      <a:pt x="86893" y="43844"/>
                      <a:pt x="80497" y="46863"/>
                    </a:cubicBezTo>
                    <a:lnTo>
                      <a:pt x="131247" y="76295"/>
                    </a:lnTo>
                    <a:lnTo>
                      <a:pt x="140751" y="73057"/>
                    </a:lnTo>
                    <a:cubicBezTo>
                      <a:pt x="153676" y="68675"/>
                      <a:pt x="165841" y="65056"/>
                      <a:pt x="177341" y="62103"/>
                    </a:cubicBezTo>
                    <a:cubicBezTo>
                      <a:pt x="188099" y="59188"/>
                      <a:pt x="199114" y="57340"/>
                      <a:pt x="210224" y="56579"/>
                    </a:cubicBezTo>
                    <a:cubicBezTo>
                      <a:pt x="220374" y="55969"/>
                      <a:pt x="230571" y="56674"/>
                      <a:pt x="240541" y="58674"/>
                    </a:cubicBezTo>
                    <a:cubicBezTo>
                      <a:pt x="250586" y="60893"/>
                      <a:pt x="260214" y="64723"/>
                      <a:pt x="269052" y="70009"/>
                    </a:cubicBezTo>
                    <a:cubicBezTo>
                      <a:pt x="277853" y="74371"/>
                      <a:pt x="285380" y="80924"/>
                      <a:pt x="290911" y="89059"/>
                    </a:cubicBezTo>
                    <a:cubicBezTo>
                      <a:pt x="294627" y="94983"/>
                      <a:pt x="295796" y="102165"/>
                      <a:pt x="294142" y="108966"/>
                    </a:cubicBezTo>
                    <a:cubicBezTo>
                      <a:pt x="291985" y="116443"/>
                      <a:pt x="287889" y="123215"/>
                      <a:pt x="282262" y="128588"/>
                    </a:cubicBezTo>
                    <a:cubicBezTo>
                      <a:pt x="275287" y="135617"/>
                      <a:pt x="267503" y="141789"/>
                      <a:pt x="259073" y="146971"/>
                    </a:cubicBezTo>
                    <a:lnTo>
                      <a:pt x="291386" y="166021"/>
                    </a:lnTo>
                    <a:lnTo>
                      <a:pt x="273709" y="176213"/>
                    </a:lnTo>
                    <a:lnTo>
                      <a:pt x="241111" y="157163"/>
                    </a:lnTo>
                    <a:cubicBezTo>
                      <a:pt x="225572" y="164821"/>
                      <a:pt x="209349" y="170983"/>
                      <a:pt x="192642" y="175546"/>
                    </a:cubicBezTo>
                    <a:cubicBezTo>
                      <a:pt x="175155" y="180385"/>
                      <a:pt x="157288" y="183728"/>
                      <a:pt x="139231" y="185547"/>
                    </a:cubicBezTo>
                    <a:lnTo>
                      <a:pt x="122219" y="154972"/>
                    </a:lnTo>
                    <a:cubicBezTo>
                      <a:pt x="126952" y="154848"/>
                      <a:pt x="131684" y="154467"/>
                      <a:pt x="136379" y="153829"/>
                    </a:cubicBezTo>
                    <a:cubicBezTo>
                      <a:pt x="142747" y="153067"/>
                      <a:pt x="149875" y="151924"/>
                      <a:pt x="157763" y="150209"/>
                    </a:cubicBezTo>
                    <a:cubicBezTo>
                      <a:pt x="165651"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5"/>
                      <a:pt x="60910" y="122406"/>
                      <a:pt x="52271" y="120491"/>
                    </a:cubicBezTo>
                    <a:cubicBezTo>
                      <a:pt x="43736" y="118520"/>
                      <a:pt x="35544" y="115310"/>
                      <a:pt x="27941" y="110966"/>
                    </a:cubicBezTo>
                    <a:cubicBezTo>
                      <a:pt x="19578" y="106613"/>
                      <a:pt x="12326" y="100384"/>
                      <a:pt x="6748" y="92773"/>
                    </a:cubicBezTo>
                    <a:cubicBezTo>
                      <a:pt x="2690" y="87068"/>
                      <a:pt x="675" y="80153"/>
                      <a:pt x="1045" y="73152"/>
                    </a:cubicBezTo>
                    <a:cubicBezTo>
                      <a:pt x="1787" y="65856"/>
                      <a:pt x="4704" y="58950"/>
                      <a:pt x="9409" y="53340"/>
                    </a:cubicBezTo>
                    <a:cubicBezTo>
                      <a:pt x="15216" y="45958"/>
                      <a:pt x="22144" y="39529"/>
                      <a:pt x="29937" y="34290"/>
                    </a:cubicBezTo>
                    <a:lnTo>
                      <a:pt x="0" y="16954"/>
                    </a:lnTo>
                    <a:lnTo>
                      <a:pt x="17582" y="6763"/>
                    </a:lnTo>
                    <a:lnTo>
                      <a:pt x="47329" y="23908"/>
                    </a:lnTo>
                    <a:cubicBezTo>
                      <a:pt x="61214" y="17002"/>
                      <a:pt x="75812" y="11640"/>
                      <a:pt x="90856" y="7906"/>
                    </a:cubicBezTo>
                    <a:cubicBezTo>
                      <a:pt x="105188" y="4239"/>
                      <a:pt x="119767" y="1591"/>
                      <a:pt x="134479" y="0"/>
                    </a:cubicBezTo>
                    <a:close/>
                    <a:moveTo>
                      <a:pt x="63105" y="83439"/>
                    </a:moveTo>
                    <a:cubicBezTo>
                      <a:pt x="69786" y="87278"/>
                      <a:pt x="77494" y="88916"/>
                      <a:pt x="85154" y="88106"/>
                    </a:cubicBezTo>
                    <a:cubicBezTo>
                      <a:pt x="95475" y="86982"/>
                      <a:pt x="105644" y="84715"/>
                      <a:pt x="115471" y="81344"/>
                    </a:cubicBezTo>
                    <a:lnTo>
                      <a:pt x="67952" y="53816"/>
                    </a:lnTo>
                    <a:cubicBezTo>
                      <a:pt x="50370" y="65246"/>
                      <a:pt x="48849" y="75343"/>
                      <a:pt x="63105" y="83439"/>
                    </a:cubicBezTo>
                    <a:close/>
                    <a:moveTo>
                      <a:pt x="229992" y="97346"/>
                    </a:moveTo>
                    <a:cubicBezTo>
                      <a:pt x="222750" y="93364"/>
                      <a:pt x="214405" y="91859"/>
                      <a:pt x="206232" y="93059"/>
                    </a:cubicBezTo>
                    <a:cubicBezTo>
                      <a:pt x="194951" y="94517"/>
                      <a:pt x="183822" y="96974"/>
                      <a:pt x="172969" y="100394"/>
                    </a:cubicBezTo>
                    <a:lnTo>
                      <a:pt x="220488" y="127730"/>
                    </a:lnTo>
                    <a:cubicBezTo>
                      <a:pt x="240446" y="115443"/>
                      <a:pt x="243677" y="105251"/>
                      <a:pt x="229992" y="9734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27"/>
              <p:cNvSpPr/>
              <p:nvPr/>
            </p:nvSpPr>
            <p:spPr>
              <a:xfrm>
                <a:off x="6001532" y="3910488"/>
                <a:ext cx="19007" cy="25527"/>
              </a:xfrm>
              <a:custGeom>
                <a:avLst/>
                <a:gdLst/>
                <a:ahLst/>
                <a:cxnLst/>
                <a:rect l="l" t="t" r="r" b="b"/>
                <a:pathLst>
                  <a:path w="19007" h="25527" extrusionOk="0">
                    <a:moveTo>
                      <a:pt x="0" y="17240"/>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27"/>
              <p:cNvSpPr/>
              <p:nvPr/>
            </p:nvSpPr>
            <p:spPr>
              <a:xfrm>
                <a:off x="6128693" y="3921442"/>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7"/>
              <p:cNvSpPr/>
              <p:nvPr/>
            </p:nvSpPr>
            <p:spPr>
              <a:xfrm>
                <a:off x="6142758" y="3858196"/>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7"/>
              <p:cNvSpPr/>
              <p:nvPr/>
            </p:nvSpPr>
            <p:spPr>
              <a:xfrm>
                <a:off x="6043729" y="3865054"/>
                <a:ext cx="47328" cy="33147"/>
              </a:xfrm>
              <a:custGeom>
                <a:avLst/>
                <a:gdLst/>
                <a:ahLst/>
                <a:cxnLst/>
                <a:rect l="l" t="t" r="r" b="b"/>
                <a:pathLst>
                  <a:path w="47328" h="33147" extrusionOk="0">
                    <a:moveTo>
                      <a:pt x="0" y="9525"/>
                    </a:moveTo>
                    <a:lnTo>
                      <a:pt x="10454" y="0"/>
                    </a:lnTo>
                    <a:lnTo>
                      <a:pt x="47329" y="25527"/>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7"/>
              <p:cNvSpPr/>
              <p:nvPr/>
            </p:nvSpPr>
            <p:spPr>
              <a:xfrm>
                <a:off x="5947360" y="3809142"/>
                <a:ext cx="58828" cy="38957"/>
              </a:xfrm>
              <a:custGeom>
                <a:avLst/>
                <a:gdLst/>
                <a:ahLst/>
                <a:cxnLst/>
                <a:rect l="l" t="t" r="r" b="b"/>
                <a:pathLst>
                  <a:path w="58828" h="38957" extrusionOk="0">
                    <a:moveTo>
                      <a:pt x="0" y="11335"/>
                    </a:moveTo>
                    <a:lnTo>
                      <a:pt x="48849" y="38957"/>
                    </a:lnTo>
                    <a:lnTo>
                      <a:pt x="58828" y="31623"/>
                    </a:lnTo>
                    <a:cubicBezTo>
                      <a:pt x="58828" y="31623"/>
                      <a:pt x="52746" y="24574"/>
                      <a:pt x="52271" y="23908"/>
                    </a:cubicBezTo>
                    <a:cubicBezTo>
                      <a:pt x="47871" y="18840"/>
                      <a:pt x="42710" y="14507"/>
                      <a:pt x="36970" y="11049"/>
                    </a:cubicBezTo>
                    <a:cubicBezTo>
                      <a:pt x="33358"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7"/>
              <p:cNvSpPr/>
              <p:nvPr/>
            </p:nvSpPr>
            <p:spPr>
              <a:xfrm>
                <a:off x="6001532" y="3778281"/>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7"/>
              <p:cNvSpPr/>
              <p:nvPr/>
            </p:nvSpPr>
            <p:spPr>
              <a:xfrm>
                <a:off x="5879313" y="3773233"/>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7"/>
              <p:cNvSpPr/>
              <p:nvPr/>
            </p:nvSpPr>
            <p:spPr>
              <a:xfrm>
                <a:off x="5880264" y="3830764"/>
                <a:ext cx="30412" cy="30289"/>
              </a:xfrm>
              <a:custGeom>
                <a:avLst/>
                <a:gdLst/>
                <a:ahLst/>
                <a:cxnLst/>
                <a:rect l="l" t="t" r="r" b="b"/>
                <a:pathLst>
                  <a:path w="30412" h="30289" extrusionOk="0">
                    <a:moveTo>
                      <a:pt x="0" y="17907"/>
                    </a:moveTo>
                    <a:lnTo>
                      <a:pt x="0" y="0"/>
                    </a:lnTo>
                    <a:lnTo>
                      <a:pt x="30412" y="0"/>
                    </a:lnTo>
                    <a:lnTo>
                      <a:pt x="23094"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7"/>
              <p:cNvSpPr/>
              <p:nvPr/>
            </p:nvSpPr>
            <p:spPr>
              <a:xfrm>
                <a:off x="5879313" y="3755421"/>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861"/>
                      <a:pt x="120413" y="34290"/>
                    </a:cubicBezTo>
                    <a:cubicBezTo>
                      <a:pt x="113950" y="35719"/>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59"/>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55" y="180318"/>
                      <a:pt x="157288" y="183690"/>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347"/>
                    </a:cubicBezTo>
                    <a:lnTo>
                      <a:pt x="143317" y="109538"/>
                    </a:lnTo>
                    <a:cubicBezTo>
                      <a:pt x="130582" y="113729"/>
                      <a:pt x="118987" y="116967"/>
                      <a:pt x="108343" y="119063"/>
                    </a:cubicBezTo>
                    <a:cubicBezTo>
                      <a:pt x="98573" y="121339"/>
                      <a:pt x="88613" y="122672"/>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84"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8"/>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153"/>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7"/>
            <p:cNvGrpSpPr/>
            <p:nvPr/>
          </p:nvGrpSpPr>
          <p:grpSpPr>
            <a:xfrm>
              <a:off x="3810520" y="2694304"/>
              <a:ext cx="883852" cy="621125"/>
              <a:chOff x="5620145" y="3436429"/>
              <a:chExt cx="883852" cy="621125"/>
            </a:xfrm>
          </p:grpSpPr>
          <p:sp>
            <p:nvSpPr>
              <p:cNvPr id="1336" name="Google Shape;1336;p27"/>
              <p:cNvSpPr/>
              <p:nvPr/>
            </p:nvSpPr>
            <p:spPr>
              <a:xfrm>
                <a:off x="5620145" y="354606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7"/>
              <p:cNvSpPr/>
              <p:nvPr/>
            </p:nvSpPr>
            <p:spPr>
              <a:xfrm>
                <a:off x="5620240" y="3689127"/>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7"/>
              <p:cNvSpPr/>
              <p:nvPr/>
            </p:nvSpPr>
            <p:spPr>
              <a:xfrm>
                <a:off x="6437470" y="3692175"/>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7"/>
              <p:cNvSpPr/>
              <p:nvPr/>
            </p:nvSpPr>
            <p:spPr>
              <a:xfrm>
                <a:off x="5620145" y="343642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7"/>
              <p:cNvSpPr/>
              <p:nvPr/>
            </p:nvSpPr>
            <p:spPr>
              <a:xfrm>
                <a:off x="5745842" y="3506057"/>
                <a:ext cx="632610" cy="366093"/>
              </a:xfrm>
              <a:custGeom>
                <a:avLst/>
                <a:gdLst/>
                <a:ahLst/>
                <a:cxnLst/>
                <a:rect l="l" t="t" r="r" b="b"/>
                <a:pathLst>
                  <a:path w="632610" h="366093" extrusionOk="0">
                    <a:moveTo>
                      <a:pt x="632040" y="194024"/>
                    </a:moveTo>
                    <a:cubicBezTo>
                      <a:pt x="627573" y="237077"/>
                      <a:pt x="596971" y="279749"/>
                      <a:pt x="539948" y="312515"/>
                    </a:cubicBezTo>
                    <a:cubicBezTo>
                      <a:pt x="416399" y="383953"/>
                      <a:pt x="216059"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7"/>
              <p:cNvSpPr/>
              <p:nvPr/>
            </p:nvSpPr>
            <p:spPr>
              <a:xfrm>
                <a:off x="5746450" y="3527964"/>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7"/>
              <p:cNvSpPr/>
              <p:nvPr/>
            </p:nvSpPr>
            <p:spPr>
              <a:xfrm>
                <a:off x="5908110" y="3610832"/>
                <a:ext cx="294341" cy="184880"/>
              </a:xfrm>
              <a:custGeom>
                <a:avLst/>
                <a:gdLst/>
                <a:ahLst/>
                <a:cxnLst/>
                <a:rect l="l" t="t" r="r" b="b"/>
                <a:pathLst>
                  <a:path w="294341" h="184880" extrusionOk="0">
                    <a:moveTo>
                      <a:pt x="149305" y="29337"/>
                    </a:moveTo>
                    <a:cubicBezTo>
                      <a:pt x="145418" y="29328"/>
                      <a:pt x="141540" y="29642"/>
                      <a:pt x="137710" y="30289"/>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7"/>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2"/>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3"/>
                    </a:cubicBezTo>
                    <a:cubicBezTo>
                      <a:pt x="164986" y="147828"/>
                      <a:pt x="173254" y="145733"/>
                      <a:pt x="181998" y="143161"/>
                    </a:cubicBezTo>
                    <a:cubicBezTo>
                      <a:pt x="190494" y="140608"/>
                      <a:pt x="198781" y="137427"/>
                      <a:pt x="206802" y="133636"/>
                    </a:cubicBezTo>
                    <a:lnTo>
                      <a:pt x="156337" y="104394"/>
                    </a:lnTo>
                    <a:lnTo>
                      <a:pt x="149685" y="106680"/>
                    </a:lnTo>
                    <a:lnTo>
                      <a:pt x="142747" y="108776"/>
                    </a:lnTo>
                    <a:cubicBezTo>
                      <a:pt x="130012" y="112967"/>
                      <a:pt x="118417" y="116300"/>
                      <a:pt x="107773" y="118301"/>
                    </a:cubicBezTo>
                    <a:cubicBezTo>
                      <a:pt x="98212" y="120768"/>
                      <a:pt x="88442" y="122330"/>
                      <a:pt x="78596" y="122968"/>
                    </a:cubicBezTo>
                    <a:cubicBezTo>
                      <a:pt x="69748" y="123282"/>
                      <a:pt x="60900" y="122444"/>
                      <a:pt x="52271" y="120491"/>
                    </a:cubicBezTo>
                    <a:cubicBezTo>
                      <a:pt x="43736" y="118548"/>
                      <a:pt x="35535" y="115338"/>
                      <a:pt x="27941" y="110966"/>
                    </a:cubicBezTo>
                    <a:cubicBezTo>
                      <a:pt x="19578" y="106613"/>
                      <a:pt x="12326" y="100384"/>
                      <a:pt x="6748" y="92773"/>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3"/>
                    </a:cubicBezTo>
                    <a:cubicBezTo>
                      <a:pt x="194799" y="93897"/>
                      <a:pt x="183708" y="96355"/>
                      <a:pt x="172874" y="99727"/>
                    </a:cubicBezTo>
                    <a:lnTo>
                      <a:pt x="220393" y="127063"/>
                    </a:lnTo>
                    <a:cubicBezTo>
                      <a:pt x="240161" y="114776"/>
                      <a:pt x="243487" y="104585"/>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7"/>
              <p:cNvSpPr/>
              <p:nvPr/>
            </p:nvSpPr>
            <p:spPr>
              <a:xfrm>
                <a:off x="6030138" y="3747992"/>
                <a:ext cx="19007" cy="25431"/>
              </a:xfrm>
              <a:custGeom>
                <a:avLst/>
                <a:gdLst/>
                <a:ahLst/>
                <a:cxnLst/>
                <a:rect l="l" t="t" r="r" b="b"/>
                <a:pathLst>
                  <a:path w="19007" h="25431" extrusionOk="0">
                    <a:moveTo>
                      <a:pt x="0" y="17145"/>
                    </a:moveTo>
                    <a:cubicBezTo>
                      <a:pt x="475"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27"/>
              <p:cNvSpPr/>
              <p:nvPr/>
            </p:nvSpPr>
            <p:spPr>
              <a:xfrm>
                <a:off x="6157299" y="3758850"/>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27"/>
              <p:cNvSpPr/>
              <p:nvPr/>
            </p:nvSpPr>
            <p:spPr>
              <a:xfrm>
                <a:off x="6171364" y="3695604"/>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7"/>
              <p:cNvSpPr/>
              <p:nvPr/>
            </p:nvSpPr>
            <p:spPr>
              <a:xfrm>
                <a:off x="6072240" y="3701986"/>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7"/>
              <p:cNvSpPr/>
              <p:nvPr/>
            </p:nvSpPr>
            <p:spPr>
              <a:xfrm>
                <a:off x="5975967" y="3647217"/>
                <a:ext cx="58828" cy="38957"/>
              </a:xfrm>
              <a:custGeom>
                <a:avLst/>
                <a:gdLst/>
                <a:ahLst/>
                <a:cxnLst/>
                <a:rect l="l" t="t" r="r" b="b"/>
                <a:pathLst>
                  <a:path w="58828" h="38957" extrusionOk="0">
                    <a:moveTo>
                      <a:pt x="0" y="10382"/>
                    </a:moveTo>
                    <a:lnTo>
                      <a:pt x="48754" y="38957"/>
                    </a:lnTo>
                    <a:lnTo>
                      <a:pt x="58828" y="31623"/>
                    </a:lnTo>
                    <a:cubicBezTo>
                      <a:pt x="58828" y="31623"/>
                      <a:pt x="52651" y="24574"/>
                      <a:pt x="52176" y="23908"/>
                    </a:cubicBezTo>
                    <a:cubicBezTo>
                      <a:pt x="47776" y="18878"/>
                      <a:pt x="42615" y="14573"/>
                      <a:pt x="36875" y="11144"/>
                    </a:cubicBezTo>
                    <a:cubicBezTo>
                      <a:pt x="33263"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7"/>
              <p:cNvSpPr/>
              <p:nvPr/>
            </p:nvSpPr>
            <p:spPr>
              <a:xfrm>
                <a:off x="6030138" y="3615690"/>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7"/>
              <p:cNvSpPr/>
              <p:nvPr/>
            </p:nvSpPr>
            <p:spPr>
              <a:xfrm>
                <a:off x="5907920" y="3610641"/>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7"/>
              <p:cNvSpPr/>
              <p:nvPr/>
            </p:nvSpPr>
            <p:spPr>
              <a:xfrm>
                <a:off x="5908870" y="3668267"/>
                <a:ext cx="30317" cy="30289"/>
              </a:xfrm>
              <a:custGeom>
                <a:avLst/>
                <a:gdLst/>
                <a:ahLst/>
                <a:cxnLst/>
                <a:rect l="l" t="t" r="r" b="b"/>
                <a:pathLst>
                  <a:path w="30317" h="30289" extrusionOk="0">
                    <a:moveTo>
                      <a:pt x="0" y="17907"/>
                    </a:moveTo>
                    <a:lnTo>
                      <a:pt x="0" y="0"/>
                    </a:lnTo>
                    <a:lnTo>
                      <a:pt x="30317" y="0"/>
                    </a:lnTo>
                    <a:lnTo>
                      <a:pt x="22999"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7"/>
              <p:cNvSpPr/>
              <p:nvPr/>
            </p:nvSpPr>
            <p:spPr>
              <a:xfrm>
                <a:off x="5907539" y="3592925"/>
                <a:ext cx="294911" cy="185451"/>
              </a:xfrm>
              <a:custGeom>
                <a:avLst/>
                <a:gdLst/>
                <a:ahLst/>
                <a:cxnLst/>
                <a:rect l="l" t="t" r="r" b="b"/>
                <a:pathLst>
                  <a:path w="294911" h="185451" extrusionOk="0">
                    <a:moveTo>
                      <a:pt x="149875" y="30099"/>
                    </a:moveTo>
                    <a:cubicBezTo>
                      <a:pt x="145988" y="30089"/>
                      <a:pt x="142110" y="30404"/>
                      <a:pt x="138280" y="31052"/>
                    </a:cubicBezTo>
                    <a:cubicBezTo>
                      <a:pt x="133148" y="31813"/>
                      <a:pt x="127256" y="32861"/>
                      <a:pt x="120793" y="34195"/>
                    </a:cubicBezTo>
                    <a:cubicBezTo>
                      <a:pt x="114331" y="35528"/>
                      <a:pt x="107678" y="37243"/>
                      <a:pt x="100740" y="39338"/>
                    </a:cubicBezTo>
                    <a:cubicBezTo>
                      <a:pt x="93935" y="41377"/>
                      <a:pt x="87302" y="43920"/>
                      <a:pt x="80877" y="46958"/>
                    </a:cubicBezTo>
                    <a:lnTo>
                      <a:pt x="131722" y="76295"/>
                    </a:lnTo>
                    <a:lnTo>
                      <a:pt x="140751" y="73152"/>
                    </a:lnTo>
                    <a:cubicBezTo>
                      <a:pt x="153676" y="68771"/>
                      <a:pt x="165936" y="65151"/>
                      <a:pt x="177341" y="62103"/>
                    </a:cubicBezTo>
                    <a:cubicBezTo>
                      <a:pt x="188108" y="59265"/>
                      <a:pt x="199114" y="57445"/>
                      <a:pt x="210224" y="56674"/>
                    </a:cubicBezTo>
                    <a:cubicBezTo>
                      <a:pt x="220374" y="56064"/>
                      <a:pt x="230571" y="56769"/>
                      <a:pt x="240541" y="58769"/>
                    </a:cubicBezTo>
                    <a:cubicBezTo>
                      <a:pt x="250577" y="60979"/>
                      <a:pt x="260204" y="64779"/>
                      <a:pt x="269052" y="70009"/>
                    </a:cubicBezTo>
                    <a:cubicBezTo>
                      <a:pt x="277824" y="74409"/>
                      <a:pt x="285351" y="80963"/>
                      <a:pt x="290911" y="89059"/>
                    </a:cubicBezTo>
                    <a:cubicBezTo>
                      <a:pt x="294684" y="94964"/>
                      <a:pt x="295853" y="102165"/>
                      <a:pt x="294142" y="108966"/>
                    </a:cubicBezTo>
                    <a:cubicBezTo>
                      <a:pt x="291985" y="116443"/>
                      <a:pt x="287889" y="123215"/>
                      <a:pt x="282262" y="128588"/>
                    </a:cubicBezTo>
                    <a:cubicBezTo>
                      <a:pt x="275315" y="135617"/>
                      <a:pt x="267522" y="141761"/>
                      <a:pt x="259073" y="146876"/>
                    </a:cubicBezTo>
                    <a:lnTo>
                      <a:pt x="291386" y="165926"/>
                    </a:lnTo>
                    <a:lnTo>
                      <a:pt x="273709" y="176117"/>
                    </a:lnTo>
                    <a:lnTo>
                      <a:pt x="241111" y="157067"/>
                    </a:lnTo>
                    <a:cubicBezTo>
                      <a:pt x="225591" y="164735"/>
                      <a:pt x="209359" y="170860"/>
                      <a:pt x="192642" y="175355"/>
                    </a:cubicBezTo>
                    <a:cubicBezTo>
                      <a:pt x="175164" y="180280"/>
                      <a:pt x="157297" y="183652"/>
                      <a:pt x="139231" y="185452"/>
                    </a:cubicBezTo>
                    <a:lnTo>
                      <a:pt x="122219" y="154877"/>
                    </a:lnTo>
                    <a:cubicBezTo>
                      <a:pt x="126990" y="154753"/>
                      <a:pt x="131751" y="154372"/>
                      <a:pt x="136474" y="153734"/>
                    </a:cubicBezTo>
                    <a:cubicBezTo>
                      <a:pt x="142842" y="152971"/>
                      <a:pt x="149875" y="151829"/>
                      <a:pt x="157763" y="150114"/>
                    </a:cubicBezTo>
                    <a:cubicBezTo>
                      <a:pt x="165651" y="148400"/>
                      <a:pt x="173824" y="146209"/>
                      <a:pt x="182568" y="143732"/>
                    </a:cubicBezTo>
                    <a:cubicBezTo>
                      <a:pt x="191074" y="141218"/>
                      <a:pt x="199370" y="138036"/>
                      <a:pt x="207373" y="134207"/>
                    </a:cubicBezTo>
                    <a:lnTo>
                      <a:pt x="156907" y="105061"/>
                    </a:lnTo>
                    <a:lnTo>
                      <a:pt x="150255" y="107347"/>
                    </a:lnTo>
                    <a:lnTo>
                      <a:pt x="143317" y="109442"/>
                    </a:lnTo>
                    <a:cubicBezTo>
                      <a:pt x="130582" y="113633"/>
                      <a:pt x="118987" y="116872"/>
                      <a:pt x="108343" y="118967"/>
                    </a:cubicBezTo>
                    <a:cubicBezTo>
                      <a:pt x="98573" y="121244"/>
                      <a:pt x="88613" y="122587"/>
                      <a:pt x="78596" y="122968"/>
                    </a:cubicBezTo>
                    <a:cubicBezTo>
                      <a:pt x="69758" y="123311"/>
                      <a:pt x="60910" y="122511"/>
                      <a:pt x="52271" y="120587"/>
                    </a:cubicBezTo>
                    <a:cubicBezTo>
                      <a:pt x="43746" y="118596"/>
                      <a:pt x="35554" y="115396"/>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44" y="46072"/>
                      <a:pt x="22163" y="39653"/>
                      <a:pt x="29937" y="34385"/>
                    </a:cubicBezTo>
                    <a:lnTo>
                      <a:pt x="0" y="17050"/>
                    </a:lnTo>
                    <a:lnTo>
                      <a:pt x="17677" y="6858"/>
                    </a:lnTo>
                    <a:lnTo>
                      <a:pt x="47329" y="24003"/>
                    </a:lnTo>
                    <a:cubicBezTo>
                      <a:pt x="61242" y="17050"/>
                      <a:pt x="75869" y="11659"/>
                      <a:pt x="90951" y="7906"/>
                    </a:cubicBezTo>
                    <a:cubicBezTo>
                      <a:pt x="105302" y="4315"/>
                      <a:pt x="119871" y="1667"/>
                      <a:pt x="134574" y="0"/>
                    </a:cubicBezTo>
                    <a:close/>
                    <a:moveTo>
                      <a:pt x="63580" y="83439"/>
                    </a:moveTo>
                    <a:cubicBezTo>
                      <a:pt x="70214" y="87306"/>
                      <a:pt x="77903" y="88973"/>
                      <a:pt x="85534" y="88202"/>
                    </a:cubicBezTo>
                    <a:cubicBezTo>
                      <a:pt x="95846" y="87030"/>
                      <a:pt x="106015" y="84763"/>
                      <a:pt x="115851" y="81439"/>
                    </a:cubicBezTo>
                    <a:lnTo>
                      <a:pt x="68332" y="53912"/>
                    </a:lnTo>
                    <a:cubicBezTo>
                      <a:pt x="50655" y="65342"/>
                      <a:pt x="49230" y="75247"/>
                      <a:pt x="63580" y="83725"/>
                    </a:cubicBezTo>
                    <a:close/>
                    <a:moveTo>
                      <a:pt x="230372" y="97441"/>
                    </a:moveTo>
                    <a:cubicBezTo>
                      <a:pt x="223139" y="93421"/>
                      <a:pt x="214786" y="91916"/>
                      <a:pt x="206612" y="93154"/>
                    </a:cubicBezTo>
                    <a:cubicBezTo>
                      <a:pt x="195360" y="94612"/>
                      <a:pt x="184259" y="97069"/>
                      <a:pt x="173444" y="100489"/>
                    </a:cubicBezTo>
                    <a:lnTo>
                      <a:pt x="220963" y="127826"/>
                    </a:lnTo>
                    <a:cubicBezTo>
                      <a:pt x="240921" y="115443"/>
                      <a:pt x="244057" y="105318"/>
                      <a:pt x="23037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52" name="Google Shape;1352;p27"/>
            <p:cNvGrpSpPr/>
            <p:nvPr/>
          </p:nvGrpSpPr>
          <p:grpSpPr>
            <a:xfrm>
              <a:off x="3800921" y="2531712"/>
              <a:ext cx="883852" cy="621125"/>
              <a:chOff x="5610546" y="3273837"/>
              <a:chExt cx="883852" cy="621125"/>
            </a:xfrm>
          </p:grpSpPr>
          <p:sp>
            <p:nvSpPr>
              <p:cNvPr id="1353" name="Google Shape;1353;p27"/>
              <p:cNvSpPr/>
              <p:nvPr/>
            </p:nvSpPr>
            <p:spPr>
              <a:xfrm>
                <a:off x="5610546" y="338347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27"/>
              <p:cNvSpPr/>
              <p:nvPr/>
            </p:nvSpPr>
            <p:spPr>
              <a:xfrm>
                <a:off x="5610736" y="3526535"/>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7"/>
              <p:cNvSpPr/>
              <p:nvPr/>
            </p:nvSpPr>
            <p:spPr>
              <a:xfrm>
                <a:off x="6427967" y="3529583"/>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7"/>
              <p:cNvSpPr/>
              <p:nvPr/>
            </p:nvSpPr>
            <p:spPr>
              <a:xfrm>
                <a:off x="5610546" y="327383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7"/>
              <p:cNvSpPr/>
              <p:nvPr/>
            </p:nvSpPr>
            <p:spPr>
              <a:xfrm>
                <a:off x="5736262" y="3343465"/>
                <a:ext cx="632609" cy="366093"/>
              </a:xfrm>
              <a:custGeom>
                <a:avLst/>
                <a:gdLst/>
                <a:ahLst/>
                <a:cxnLst/>
                <a:rect l="l" t="t" r="r" b="b"/>
                <a:pathLst>
                  <a:path w="632609" h="366093" extrusionOk="0">
                    <a:moveTo>
                      <a:pt x="632021"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551" y="92202"/>
                      <a:pt x="637344" y="143637"/>
                      <a:pt x="632021"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7"/>
              <p:cNvSpPr/>
              <p:nvPr/>
            </p:nvSpPr>
            <p:spPr>
              <a:xfrm>
                <a:off x="5736851" y="3365444"/>
                <a:ext cx="631431" cy="344114"/>
              </a:xfrm>
              <a:custGeom>
                <a:avLst/>
                <a:gdLst/>
                <a:ahLst/>
                <a:cxnLst/>
                <a:rect l="l" t="t" r="r" b="b"/>
                <a:pathLst>
                  <a:path w="631431" h="344114" extrusionOk="0">
                    <a:moveTo>
                      <a:pt x="631431"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886" y="-17883"/>
                      <a:pt x="539435" y="53650"/>
                    </a:cubicBezTo>
                    <a:cubicBezTo>
                      <a:pt x="596363" y="86606"/>
                      <a:pt x="626965" y="128992"/>
                      <a:pt x="631431"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7"/>
              <p:cNvSpPr/>
              <p:nvPr/>
            </p:nvSpPr>
            <p:spPr>
              <a:xfrm>
                <a:off x="5898416" y="3447859"/>
                <a:ext cx="294651" cy="185451"/>
              </a:xfrm>
              <a:custGeom>
                <a:avLst/>
                <a:gdLst/>
                <a:ahLst/>
                <a:cxnLst/>
                <a:rect l="l" t="t" r="r" b="b"/>
                <a:pathLst>
                  <a:path w="294651" h="185451" extrusionOk="0">
                    <a:moveTo>
                      <a:pt x="149495" y="29813"/>
                    </a:moveTo>
                    <a:cubicBezTo>
                      <a:pt x="145608" y="29756"/>
                      <a:pt x="141730" y="30042"/>
                      <a:pt x="137900" y="30671"/>
                    </a:cubicBezTo>
                    <a:cubicBezTo>
                      <a:pt x="132673" y="31433"/>
                      <a:pt x="126875" y="32480"/>
                      <a:pt x="120413" y="33814"/>
                    </a:cubicBezTo>
                    <a:cubicBezTo>
                      <a:pt x="113950" y="35147"/>
                      <a:pt x="107203" y="36957"/>
                      <a:pt x="100265" y="39052"/>
                    </a:cubicBezTo>
                    <a:cubicBezTo>
                      <a:pt x="93498" y="41053"/>
                      <a:pt x="86884" y="43567"/>
                      <a:pt x="80497" y="46577"/>
                    </a:cubicBezTo>
                    <a:lnTo>
                      <a:pt x="131247" y="76009"/>
                    </a:lnTo>
                    <a:lnTo>
                      <a:pt x="140751" y="72771"/>
                    </a:lnTo>
                    <a:cubicBezTo>
                      <a:pt x="153676" y="68485"/>
                      <a:pt x="165841" y="64770"/>
                      <a:pt x="177341" y="61817"/>
                    </a:cubicBezTo>
                    <a:cubicBezTo>
                      <a:pt x="188089" y="58883"/>
                      <a:pt x="199104" y="57064"/>
                      <a:pt x="210224" y="56388"/>
                    </a:cubicBezTo>
                    <a:cubicBezTo>
                      <a:pt x="220345" y="55702"/>
                      <a:pt x="230505" y="56369"/>
                      <a:pt x="240446" y="58388"/>
                    </a:cubicBezTo>
                    <a:cubicBezTo>
                      <a:pt x="250453" y="60655"/>
                      <a:pt x="260043" y="64475"/>
                      <a:pt x="268862" y="69723"/>
                    </a:cubicBezTo>
                    <a:cubicBezTo>
                      <a:pt x="277644" y="74114"/>
                      <a:pt x="285161" y="80667"/>
                      <a:pt x="290721" y="88773"/>
                    </a:cubicBezTo>
                    <a:cubicBezTo>
                      <a:pt x="294389" y="94717"/>
                      <a:pt x="295549" y="101879"/>
                      <a:pt x="293952" y="108680"/>
                    </a:cubicBezTo>
                    <a:cubicBezTo>
                      <a:pt x="291776" y="116148"/>
                      <a:pt x="287680" y="122920"/>
                      <a:pt x="282072" y="128302"/>
                    </a:cubicBezTo>
                    <a:cubicBezTo>
                      <a:pt x="275239" y="135350"/>
                      <a:pt x="267617" y="141580"/>
                      <a:pt x="259358" y="146875"/>
                    </a:cubicBezTo>
                    <a:lnTo>
                      <a:pt x="291671" y="165925"/>
                    </a:lnTo>
                    <a:lnTo>
                      <a:pt x="273994" y="176117"/>
                    </a:lnTo>
                    <a:lnTo>
                      <a:pt x="241396" y="157067"/>
                    </a:lnTo>
                    <a:cubicBezTo>
                      <a:pt x="225867" y="164735"/>
                      <a:pt x="209635" y="170898"/>
                      <a:pt x="192927" y="175450"/>
                    </a:cubicBezTo>
                    <a:cubicBezTo>
                      <a:pt x="175440" y="180289"/>
                      <a:pt x="157573" y="183633"/>
                      <a:pt x="139516" y="185452"/>
                    </a:cubicBezTo>
                    <a:lnTo>
                      <a:pt x="122409" y="154876"/>
                    </a:lnTo>
                    <a:cubicBezTo>
                      <a:pt x="127180" y="154753"/>
                      <a:pt x="131941" y="154372"/>
                      <a:pt x="136664" y="153734"/>
                    </a:cubicBezTo>
                    <a:cubicBezTo>
                      <a:pt x="143821" y="152924"/>
                      <a:pt x="150930" y="151714"/>
                      <a:pt x="157953" y="150114"/>
                    </a:cubicBezTo>
                    <a:cubicBezTo>
                      <a:pt x="165841" y="148400"/>
                      <a:pt x="174109" y="146304"/>
                      <a:pt x="182853" y="143732"/>
                    </a:cubicBezTo>
                    <a:cubicBezTo>
                      <a:pt x="191340" y="141151"/>
                      <a:pt x="199627" y="137970"/>
                      <a:pt x="207658" y="134207"/>
                    </a:cubicBezTo>
                    <a:lnTo>
                      <a:pt x="156812" y="104966"/>
                    </a:lnTo>
                    <a:lnTo>
                      <a:pt x="150255" y="107251"/>
                    </a:lnTo>
                    <a:lnTo>
                      <a:pt x="143317" y="109347"/>
                    </a:lnTo>
                    <a:cubicBezTo>
                      <a:pt x="130582" y="113538"/>
                      <a:pt x="118892" y="116872"/>
                      <a:pt x="108343" y="118872"/>
                    </a:cubicBezTo>
                    <a:cubicBezTo>
                      <a:pt x="98545" y="121149"/>
                      <a:pt x="88556" y="122492"/>
                      <a:pt x="78501" y="122873"/>
                    </a:cubicBezTo>
                    <a:cubicBezTo>
                      <a:pt x="69691" y="123187"/>
                      <a:pt x="60872" y="122358"/>
                      <a:pt x="52271" y="120396"/>
                    </a:cubicBezTo>
                    <a:cubicBezTo>
                      <a:pt x="43698" y="118453"/>
                      <a:pt x="35468" y="115243"/>
                      <a:pt x="27846" y="110871"/>
                    </a:cubicBezTo>
                    <a:cubicBezTo>
                      <a:pt x="19540" y="106518"/>
                      <a:pt x="12326" y="100327"/>
                      <a:pt x="6748" y="92774"/>
                    </a:cubicBezTo>
                    <a:cubicBezTo>
                      <a:pt x="2604" y="87078"/>
                      <a:pt x="580" y="80096"/>
                      <a:pt x="1045" y="73057"/>
                    </a:cubicBezTo>
                    <a:cubicBezTo>
                      <a:pt x="1787" y="65789"/>
                      <a:pt x="4704" y="58922"/>
                      <a:pt x="9409" y="53340"/>
                    </a:cubicBezTo>
                    <a:cubicBezTo>
                      <a:pt x="15197" y="45939"/>
                      <a:pt x="22125" y="39500"/>
                      <a:pt x="29937" y="34290"/>
                    </a:cubicBezTo>
                    <a:lnTo>
                      <a:pt x="0" y="16954"/>
                    </a:lnTo>
                    <a:lnTo>
                      <a:pt x="17582" y="6763"/>
                    </a:lnTo>
                    <a:lnTo>
                      <a:pt x="47234" y="23908"/>
                    </a:lnTo>
                    <a:cubicBezTo>
                      <a:pt x="61176" y="17059"/>
                      <a:pt x="75793" y="11697"/>
                      <a:pt x="90856" y="7906"/>
                    </a:cubicBezTo>
                    <a:cubicBezTo>
                      <a:pt x="105188" y="4239"/>
                      <a:pt x="119767" y="1591"/>
                      <a:pt x="134479" y="0"/>
                    </a:cubicBezTo>
                    <a:close/>
                    <a:moveTo>
                      <a:pt x="63105" y="83153"/>
                    </a:moveTo>
                    <a:cubicBezTo>
                      <a:pt x="69786" y="86992"/>
                      <a:pt x="77494" y="88659"/>
                      <a:pt x="85154" y="87916"/>
                    </a:cubicBezTo>
                    <a:cubicBezTo>
                      <a:pt x="95447" y="86754"/>
                      <a:pt x="105587" y="84449"/>
                      <a:pt x="115376" y="81058"/>
                    </a:cubicBezTo>
                    <a:lnTo>
                      <a:pt x="67857" y="53531"/>
                    </a:lnTo>
                    <a:cubicBezTo>
                      <a:pt x="50275" y="65056"/>
                      <a:pt x="48849" y="74867"/>
                      <a:pt x="63105" y="83153"/>
                    </a:cubicBezTo>
                    <a:close/>
                    <a:moveTo>
                      <a:pt x="229992" y="97060"/>
                    </a:moveTo>
                    <a:cubicBezTo>
                      <a:pt x="222693" y="93135"/>
                      <a:pt x="214339" y="91631"/>
                      <a:pt x="206137" y="92774"/>
                    </a:cubicBezTo>
                    <a:cubicBezTo>
                      <a:pt x="194894" y="94278"/>
                      <a:pt x="183803" y="96736"/>
                      <a:pt x="172969" y="100108"/>
                    </a:cubicBezTo>
                    <a:lnTo>
                      <a:pt x="220488" y="127540"/>
                    </a:lnTo>
                    <a:cubicBezTo>
                      <a:pt x="240512" y="115157"/>
                      <a:pt x="243677" y="104994"/>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7"/>
              <p:cNvSpPr/>
              <p:nvPr/>
            </p:nvSpPr>
            <p:spPr>
              <a:xfrm>
                <a:off x="6020539" y="3585400"/>
                <a:ext cx="19482" cy="25526"/>
              </a:xfrm>
              <a:custGeom>
                <a:avLst/>
                <a:gdLst/>
                <a:ahLst/>
                <a:cxnLst/>
                <a:rect l="l" t="t" r="r" b="b"/>
                <a:pathLst>
                  <a:path w="19482" h="25526" extrusionOk="0">
                    <a:moveTo>
                      <a:pt x="0" y="17145"/>
                    </a:moveTo>
                    <a:cubicBezTo>
                      <a:pt x="285" y="11430"/>
                      <a:pt x="285" y="5715"/>
                      <a:pt x="0" y="0"/>
                    </a:cubicBezTo>
                    <a:lnTo>
                      <a:pt x="19483" y="12478"/>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7"/>
              <p:cNvSpPr/>
              <p:nvPr/>
            </p:nvSpPr>
            <p:spPr>
              <a:xfrm>
                <a:off x="6147700" y="359625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7"/>
              <p:cNvSpPr/>
              <p:nvPr/>
            </p:nvSpPr>
            <p:spPr>
              <a:xfrm>
                <a:off x="6161861" y="3533013"/>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7"/>
              <p:cNvSpPr/>
              <p:nvPr/>
            </p:nvSpPr>
            <p:spPr>
              <a:xfrm>
                <a:off x="6062736" y="353939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7"/>
              <p:cNvSpPr/>
              <p:nvPr/>
            </p:nvSpPr>
            <p:spPr>
              <a:xfrm>
                <a:off x="5966368" y="3484530"/>
                <a:ext cx="58543" cy="38957"/>
              </a:xfrm>
              <a:custGeom>
                <a:avLst/>
                <a:gdLst/>
                <a:ahLst/>
                <a:cxnLst/>
                <a:rect l="l" t="t" r="r" b="b"/>
                <a:pathLst>
                  <a:path w="58543" h="38957" extrusionOk="0">
                    <a:moveTo>
                      <a:pt x="0" y="11144"/>
                    </a:moveTo>
                    <a:lnTo>
                      <a:pt x="49040" y="38957"/>
                    </a:lnTo>
                    <a:lnTo>
                      <a:pt x="58543" y="31623"/>
                    </a:lnTo>
                    <a:cubicBezTo>
                      <a:pt x="58543" y="31623"/>
                      <a:pt x="52366" y="24575"/>
                      <a:pt x="51986" y="23908"/>
                    </a:cubicBezTo>
                    <a:cubicBezTo>
                      <a:pt x="47566" y="18898"/>
                      <a:pt x="42406" y="14592"/>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7"/>
              <p:cNvSpPr/>
              <p:nvPr/>
            </p:nvSpPr>
            <p:spPr>
              <a:xfrm>
                <a:off x="6020539" y="3453098"/>
                <a:ext cx="27370" cy="24574"/>
              </a:xfrm>
              <a:custGeom>
                <a:avLst/>
                <a:gdLst/>
                <a:ahLst/>
                <a:cxnLst/>
                <a:rect l="l" t="t" r="r" b="b"/>
                <a:pathLst>
                  <a:path w="27370" h="24574" extrusionOk="0">
                    <a:moveTo>
                      <a:pt x="27371" y="24575"/>
                    </a:moveTo>
                    <a:lnTo>
                      <a:pt x="27371" y="7334"/>
                    </a:lnTo>
                    <a:lnTo>
                      <a:pt x="4847" y="0"/>
                    </a:lnTo>
                    <a:lnTo>
                      <a:pt x="0" y="13525"/>
                    </a:lnTo>
                    <a:lnTo>
                      <a:pt x="1236" y="19621"/>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7"/>
              <p:cNvSpPr/>
              <p:nvPr/>
            </p:nvSpPr>
            <p:spPr>
              <a:xfrm>
                <a:off x="5898416" y="344805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7"/>
              <p:cNvSpPr/>
              <p:nvPr/>
            </p:nvSpPr>
            <p:spPr>
              <a:xfrm>
                <a:off x="5899366" y="3505676"/>
                <a:ext cx="30317" cy="30194"/>
              </a:xfrm>
              <a:custGeom>
                <a:avLst/>
                <a:gdLst/>
                <a:ahLst/>
                <a:cxnLst/>
                <a:rect l="l" t="t" r="r" b="b"/>
                <a:pathLst>
                  <a:path w="30317" h="30194" extrusionOk="0">
                    <a:moveTo>
                      <a:pt x="0" y="17812"/>
                    </a:moveTo>
                    <a:lnTo>
                      <a:pt x="0" y="0"/>
                    </a:lnTo>
                    <a:lnTo>
                      <a:pt x="30317" y="0"/>
                    </a:lnTo>
                    <a:lnTo>
                      <a:pt x="22999" y="15907"/>
                    </a:lnTo>
                    <a:lnTo>
                      <a:pt x="997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7"/>
              <p:cNvSpPr/>
              <p:nvPr/>
            </p:nvSpPr>
            <p:spPr>
              <a:xfrm>
                <a:off x="5898416" y="3431095"/>
                <a:ext cx="294657" cy="185070"/>
              </a:xfrm>
              <a:custGeom>
                <a:avLst/>
                <a:gdLst/>
                <a:ahLst/>
                <a:cxnLst/>
                <a:rect l="l" t="t" r="r" b="b"/>
                <a:pathLst>
                  <a:path w="294657" h="185070" extrusionOk="0">
                    <a:moveTo>
                      <a:pt x="149495" y="29337"/>
                    </a:moveTo>
                    <a:cubicBezTo>
                      <a:pt x="145608" y="29327"/>
                      <a:pt x="141730" y="29642"/>
                      <a:pt x="137900" y="30289"/>
                    </a:cubicBezTo>
                    <a:cubicBezTo>
                      <a:pt x="132673" y="31051"/>
                      <a:pt x="126875" y="32099"/>
                      <a:pt x="120413" y="33433"/>
                    </a:cubicBezTo>
                    <a:cubicBezTo>
                      <a:pt x="113950" y="34766"/>
                      <a:pt x="107203" y="36576"/>
                      <a:pt x="100265" y="38576"/>
                    </a:cubicBezTo>
                    <a:cubicBezTo>
                      <a:pt x="93508" y="40653"/>
                      <a:pt x="86903" y="43196"/>
                      <a:pt x="80497" y="46196"/>
                    </a:cubicBezTo>
                    <a:lnTo>
                      <a:pt x="131247" y="75629"/>
                    </a:lnTo>
                    <a:lnTo>
                      <a:pt x="140751" y="72390"/>
                    </a:lnTo>
                    <a:cubicBezTo>
                      <a:pt x="153676" y="68104"/>
                      <a:pt x="165841" y="64389"/>
                      <a:pt x="177341" y="61436"/>
                    </a:cubicBezTo>
                    <a:cubicBezTo>
                      <a:pt x="188089" y="58522"/>
                      <a:pt x="199104" y="56664"/>
                      <a:pt x="210224" y="55912"/>
                    </a:cubicBezTo>
                    <a:cubicBezTo>
                      <a:pt x="220345" y="55302"/>
                      <a:pt x="230505" y="56007"/>
                      <a:pt x="240446" y="58007"/>
                    </a:cubicBezTo>
                    <a:cubicBezTo>
                      <a:pt x="250463" y="60227"/>
                      <a:pt x="260062" y="64056"/>
                      <a:pt x="268862" y="69342"/>
                    </a:cubicBezTo>
                    <a:cubicBezTo>
                      <a:pt x="277663" y="73705"/>
                      <a:pt x="285190" y="80267"/>
                      <a:pt x="290721" y="88392"/>
                    </a:cubicBezTo>
                    <a:cubicBezTo>
                      <a:pt x="294399" y="94336"/>
                      <a:pt x="295558" y="101498"/>
                      <a:pt x="293952" y="108299"/>
                    </a:cubicBezTo>
                    <a:cubicBezTo>
                      <a:pt x="291757" y="115757"/>
                      <a:pt x="287661" y="122520"/>
                      <a:pt x="282072" y="127921"/>
                    </a:cubicBezTo>
                    <a:cubicBezTo>
                      <a:pt x="275239" y="134969"/>
                      <a:pt x="267617" y="141199"/>
                      <a:pt x="259358" y="146495"/>
                    </a:cubicBezTo>
                    <a:lnTo>
                      <a:pt x="291671" y="165545"/>
                    </a:lnTo>
                    <a:lnTo>
                      <a:pt x="273994" y="175736"/>
                    </a:lnTo>
                    <a:lnTo>
                      <a:pt x="241396" y="156686"/>
                    </a:lnTo>
                    <a:cubicBezTo>
                      <a:pt x="225867" y="164354"/>
                      <a:pt x="209635" y="170517"/>
                      <a:pt x="192927" y="175070"/>
                    </a:cubicBezTo>
                    <a:cubicBezTo>
                      <a:pt x="175440" y="179908"/>
                      <a:pt x="157573" y="183252"/>
                      <a:pt x="139516" y="185071"/>
                    </a:cubicBezTo>
                    <a:lnTo>
                      <a:pt x="122409" y="154496"/>
                    </a:lnTo>
                    <a:cubicBezTo>
                      <a:pt x="127180" y="154372"/>
                      <a:pt x="131941" y="153991"/>
                      <a:pt x="136664" y="153353"/>
                    </a:cubicBezTo>
                    <a:cubicBezTo>
                      <a:pt x="143032" y="152590"/>
                      <a:pt x="150160" y="151447"/>
                      <a:pt x="157953" y="149733"/>
                    </a:cubicBezTo>
                    <a:cubicBezTo>
                      <a:pt x="165746" y="148019"/>
                      <a:pt x="174109" y="145923"/>
                      <a:pt x="182853" y="143351"/>
                    </a:cubicBezTo>
                    <a:cubicBezTo>
                      <a:pt x="191340" y="140770"/>
                      <a:pt x="199627" y="137589"/>
                      <a:pt x="207658" y="133826"/>
                    </a:cubicBezTo>
                    <a:lnTo>
                      <a:pt x="157098" y="104585"/>
                    </a:lnTo>
                    <a:lnTo>
                      <a:pt x="150540" y="106871"/>
                    </a:lnTo>
                    <a:lnTo>
                      <a:pt x="143602" y="108966"/>
                    </a:lnTo>
                    <a:cubicBezTo>
                      <a:pt x="130867" y="113157"/>
                      <a:pt x="119177" y="116491"/>
                      <a:pt x="108628" y="118491"/>
                    </a:cubicBezTo>
                    <a:cubicBezTo>
                      <a:pt x="98830" y="120767"/>
                      <a:pt x="88841" y="122111"/>
                      <a:pt x="78786" y="122491"/>
                    </a:cubicBezTo>
                    <a:cubicBezTo>
                      <a:pt x="69976" y="122758"/>
                      <a:pt x="61166" y="121929"/>
                      <a:pt x="52556" y="120015"/>
                    </a:cubicBezTo>
                    <a:cubicBezTo>
                      <a:pt x="44002" y="118034"/>
                      <a:pt x="35772" y="114824"/>
                      <a:pt x="28131" y="110490"/>
                    </a:cubicBezTo>
                    <a:cubicBezTo>
                      <a:pt x="19796" y="106137"/>
                      <a:pt x="12573" y="99908"/>
                      <a:pt x="7033" y="92297"/>
                    </a:cubicBezTo>
                    <a:cubicBezTo>
                      <a:pt x="2889" y="86630"/>
                      <a:pt x="865" y="79686"/>
                      <a:pt x="1331" y="72676"/>
                    </a:cubicBezTo>
                    <a:cubicBezTo>
                      <a:pt x="2072" y="65380"/>
                      <a:pt x="4989" y="58474"/>
                      <a:pt x="9694" y="52864"/>
                    </a:cubicBezTo>
                    <a:cubicBezTo>
                      <a:pt x="15482" y="45453"/>
                      <a:pt x="22410" y="39024"/>
                      <a:pt x="30222" y="33814"/>
                    </a:cubicBezTo>
                    <a:lnTo>
                      <a:pt x="0" y="16954"/>
                    </a:lnTo>
                    <a:lnTo>
                      <a:pt x="17582" y="6763"/>
                    </a:lnTo>
                    <a:lnTo>
                      <a:pt x="47234" y="23908"/>
                    </a:lnTo>
                    <a:cubicBezTo>
                      <a:pt x="61157" y="17021"/>
                      <a:pt x="75783" y="11649"/>
                      <a:pt x="90856" y="7906"/>
                    </a:cubicBezTo>
                    <a:cubicBezTo>
                      <a:pt x="105188" y="4239"/>
                      <a:pt x="119767" y="1591"/>
                      <a:pt x="134479" y="0"/>
                    </a:cubicBezTo>
                    <a:close/>
                    <a:moveTo>
                      <a:pt x="63105" y="82772"/>
                    </a:moveTo>
                    <a:cubicBezTo>
                      <a:pt x="69786" y="86611"/>
                      <a:pt x="77494" y="88278"/>
                      <a:pt x="85154" y="87535"/>
                    </a:cubicBezTo>
                    <a:cubicBezTo>
                      <a:pt x="95437" y="86325"/>
                      <a:pt x="105568" y="84020"/>
                      <a:pt x="115376" y="80677"/>
                    </a:cubicBezTo>
                    <a:lnTo>
                      <a:pt x="67857" y="53150"/>
                    </a:lnTo>
                    <a:cubicBezTo>
                      <a:pt x="50275" y="64579"/>
                      <a:pt x="48849" y="74104"/>
                      <a:pt x="63105" y="82772"/>
                    </a:cubicBezTo>
                    <a:close/>
                    <a:moveTo>
                      <a:pt x="229992" y="96679"/>
                    </a:moveTo>
                    <a:cubicBezTo>
                      <a:pt x="222721" y="92678"/>
                      <a:pt x="214339" y="91173"/>
                      <a:pt x="206137" y="92393"/>
                    </a:cubicBezTo>
                    <a:cubicBezTo>
                      <a:pt x="194894" y="93897"/>
                      <a:pt x="183803" y="96355"/>
                      <a:pt x="172969" y="99727"/>
                    </a:cubicBezTo>
                    <a:lnTo>
                      <a:pt x="220488" y="127063"/>
                    </a:lnTo>
                    <a:cubicBezTo>
                      <a:pt x="240351" y="114776"/>
                      <a:pt x="243677" y="104585"/>
                      <a:pt x="22999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69" name="Google Shape;1369;p27"/>
            <p:cNvGrpSpPr/>
            <p:nvPr/>
          </p:nvGrpSpPr>
          <p:grpSpPr>
            <a:xfrm>
              <a:off x="3829623" y="2378741"/>
              <a:ext cx="883852" cy="621029"/>
              <a:chOff x="5639248" y="3120866"/>
              <a:chExt cx="883852" cy="621029"/>
            </a:xfrm>
          </p:grpSpPr>
          <p:sp>
            <p:nvSpPr>
              <p:cNvPr id="1370" name="Google Shape;1370;p27"/>
              <p:cNvSpPr/>
              <p:nvPr/>
            </p:nvSpPr>
            <p:spPr>
              <a:xfrm>
                <a:off x="5639248" y="323040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7"/>
              <p:cNvSpPr/>
              <p:nvPr/>
            </p:nvSpPr>
            <p:spPr>
              <a:xfrm>
                <a:off x="5639343" y="3373564"/>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7"/>
              <p:cNvSpPr/>
              <p:nvPr/>
            </p:nvSpPr>
            <p:spPr>
              <a:xfrm>
                <a:off x="6456573" y="3376612"/>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7"/>
              <p:cNvSpPr/>
              <p:nvPr/>
            </p:nvSpPr>
            <p:spPr>
              <a:xfrm>
                <a:off x="5639248" y="31208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7"/>
              <p:cNvSpPr/>
              <p:nvPr/>
            </p:nvSpPr>
            <p:spPr>
              <a:xfrm>
                <a:off x="5764868" y="3190470"/>
                <a:ext cx="632686" cy="366117"/>
              </a:xfrm>
              <a:custGeom>
                <a:avLst/>
                <a:gdLst/>
                <a:ahLst/>
                <a:cxnLst/>
                <a:rect l="l" t="t" r="r" b="b"/>
                <a:pathLst>
                  <a:path w="632686" h="366117" extrusionOk="0">
                    <a:moveTo>
                      <a:pt x="632117" y="194048"/>
                    </a:moveTo>
                    <a:cubicBezTo>
                      <a:pt x="627555" y="237101"/>
                      <a:pt x="596952" y="279773"/>
                      <a:pt x="540025" y="312539"/>
                    </a:cubicBezTo>
                    <a:cubicBezTo>
                      <a:pt x="416475" y="383976"/>
                      <a:pt x="216136" y="383976"/>
                      <a:pt x="92586" y="312539"/>
                    </a:cubicBezTo>
                    <a:cubicBezTo>
                      <a:pt x="35564" y="279487"/>
                      <a:pt x="4961" y="237101"/>
                      <a:pt x="590" y="194048"/>
                    </a:cubicBezTo>
                    <a:cubicBezTo>
                      <a:pt x="-4732" y="143661"/>
                      <a:pt x="25965" y="92131"/>
                      <a:pt x="92586" y="53650"/>
                    </a:cubicBezTo>
                    <a:cubicBezTo>
                      <a:pt x="216136" y="-17883"/>
                      <a:pt x="416475" y="-17883"/>
                      <a:pt x="540025" y="53650"/>
                    </a:cubicBezTo>
                    <a:cubicBezTo>
                      <a:pt x="606646" y="92131"/>
                      <a:pt x="637344" y="143280"/>
                      <a:pt x="632117"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7"/>
              <p:cNvSpPr/>
              <p:nvPr/>
            </p:nvSpPr>
            <p:spPr>
              <a:xfrm>
                <a:off x="5765458" y="3212377"/>
                <a:ext cx="631526" cy="344209"/>
              </a:xfrm>
              <a:custGeom>
                <a:avLst/>
                <a:gdLst/>
                <a:ahLst/>
                <a:cxnLst/>
                <a:rect l="l" t="t" r="r" b="b"/>
                <a:pathLst>
                  <a:path w="631526" h="344209" extrusionOk="0">
                    <a:moveTo>
                      <a:pt x="631527" y="172141"/>
                    </a:moveTo>
                    <a:cubicBezTo>
                      <a:pt x="626965" y="215194"/>
                      <a:pt x="596363" y="257866"/>
                      <a:pt x="539435" y="290631"/>
                    </a:cubicBezTo>
                    <a:cubicBezTo>
                      <a:pt x="415886" y="362069"/>
                      <a:pt x="215546" y="362069"/>
                      <a:pt x="91997" y="290631"/>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7"/>
              <p:cNvSpPr/>
              <p:nvPr/>
            </p:nvSpPr>
            <p:spPr>
              <a:xfrm>
                <a:off x="5927022" y="3295364"/>
                <a:ext cx="294875" cy="184213"/>
              </a:xfrm>
              <a:custGeom>
                <a:avLst/>
                <a:gdLst/>
                <a:ahLst/>
                <a:cxnLst/>
                <a:rect l="l" t="t" r="r" b="b"/>
                <a:pathLst>
                  <a:path w="294875" h="184213" extrusionOk="0">
                    <a:moveTo>
                      <a:pt x="149495" y="28861"/>
                    </a:moveTo>
                    <a:cubicBezTo>
                      <a:pt x="145608" y="28851"/>
                      <a:pt x="141730" y="29166"/>
                      <a:pt x="137900" y="29813"/>
                    </a:cubicBezTo>
                    <a:cubicBezTo>
                      <a:pt x="132673" y="30575"/>
                      <a:pt x="126876" y="31623"/>
                      <a:pt x="120413" y="32956"/>
                    </a:cubicBezTo>
                    <a:cubicBezTo>
                      <a:pt x="113950" y="34290"/>
                      <a:pt x="107298" y="36004"/>
                      <a:pt x="100265" y="38100"/>
                    </a:cubicBezTo>
                    <a:cubicBezTo>
                      <a:pt x="93498" y="40148"/>
                      <a:pt x="86893" y="42701"/>
                      <a:pt x="80497" y="45720"/>
                    </a:cubicBezTo>
                    <a:lnTo>
                      <a:pt x="131247" y="75057"/>
                    </a:lnTo>
                    <a:lnTo>
                      <a:pt x="140751" y="71914"/>
                    </a:lnTo>
                    <a:cubicBezTo>
                      <a:pt x="153676" y="67532"/>
                      <a:pt x="165841" y="63913"/>
                      <a:pt x="177341" y="60865"/>
                    </a:cubicBezTo>
                    <a:cubicBezTo>
                      <a:pt x="188108" y="58026"/>
                      <a:pt x="199114" y="56207"/>
                      <a:pt x="210224" y="55435"/>
                    </a:cubicBezTo>
                    <a:cubicBezTo>
                      <a:pt x="220374" y="54826"/>
                      <a:pt x="230571" y="55531"/>
                      <a:pt x="240541" y="57531"/>
                    </a:cubicBezTo>
                    <a:cubicBezTo>
                      <a:pt x="250577" y="59760"/>
                      <a:pt x="260195" y="63551"/>
                      <a:pt x="269052" y="68771"/>
                    </a:cubicBezTo>
                    <a:cubicBezTo>
                      <a:pt x="277824" y="73171"/>
                      <a:pt x="285351" y="79724"/>
                      <a:pt x="290911" y="87821"/>
                    </a:cubicBezTo>
                    <a:cubicBezTo>
                      <a:pt x="294627" y="93745"/>
                      <a:pt x="295796" y="100927"/>
                      <a:pt x="294142" y="107728"/>
                    </a:cubicBezTo>
                    <a:cubicBezTo>
                      <a:pt x="291985" y="115205"/>
                      <a:pt x="287889" y="121977"/>
                      <a:pt x="282262" y="127349"/>
                    </a:cubicBezTo>
                    <a:cubicBezTo>
                      <a:pt x="275315" y="134379"/>
                      <a:pt x="267522" y="140522"/>
                      <a:pt x="259073" y="145637"/>
                    </a:cubicBezTo>
                    <a:lnTo>
                      <a:pt x="291386" y="164687"/>
                    </a:lnTo>
                    <a:lnTo>
                      <a:pt x="273709" y="174879"/>
                    </a:lnTo>
                    <a:lnTo>
                      <a:pt x="241111" y="155829"/>
                    </a:lnTo>
                    <a:cubicBezTo>
                      <a:pt x="225572" y="163487"/>
                      <a:pt x="209349" y="169650"/>
                      <a:pt x="192642" y="174212"/>
                    </a:cubicBezTo>
                    <a:cubicBezTo>
                      <a:pt x="175155" y="179051"/>
                      <a:pt x="157288" y="182394"/>
                      <a:pt x="139230" y="184213"/>
                    </a:cubicBezTo>
                    <a:lnTo>
                      <a:pt x="122219" y="153638"/>
                    </a:lnTo>
                    <a:cubicBezTo>
                      <a:pt x="126952" y="153514"/>
                      <a:pt x="131684" y="153133"/>
                      <a:pt x="136379" y="152495"/>
                    </a:cubicBezTo>
                    <a:cubicBezTo>
                      <a:pt x="142842" y="151733"/>
                      <a:pt x="149875" y="150590"/>
                      <a:pt x="157763" y="148876"/>
                    </a:cubicBezTo>
                    <a:cubicBezTo>
                      <a:pt x="165651" y="147161"/>
                      <a:pt x="173824" y="145066"/>
                      <a:pt x="182568" y="142494"/>
                    </a:cubicBezTo>
                    <a:cubicBezTo>
                      <a:pt x="191074" y="139970"/>
                      <a:pt x="199361" y="136779"/>
                      <a:pt x="207373" y="132969"/>
                    </a:cubicBezTo>
                    <a:lnTo>
                      <a:pt x="156812" y="105061"/>
                    </a:lnTo>
                    <a:lnTo>
                      <a:pt x="150255" y="107347"/>
                    </a:lnTo>
                    <a:lnTo>
                      <a:pt x="143317" y="109442"/>
                    </a:lnTo>
                    <a:cubicBezTo>
                      <a:pt x="130582" y="113633"/>
                      <a:pt x="118987" y="116872"/>
                      <a:pt x="108343" y="118967"/>
                    </a:cubicBezTo>
                    <a:cubicBezTo>
                      <a:pt x="98573" y="121244"/>
                      <a:pt x="88613" y="122577"/>
                      <a:pt x="78596" y="122968"/>
                    </a:cubicBezTo>
                    <a:cubicBezTo>
                      <a:pt x="69758" y="123311"/>
                      <a:pt x="60910" y="122511"/>
                      <a:pt x="52271" y="120587"/>
                    </a:cubicBezTo>
                    <a:cubicBezTo>
                      <a:pt x="43736" y="118615"/>
                      <a:pt x="35544" y="115405"/>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16" y="46053"/>
                      <a:pt x="22144" y="39624"/>
                      <a:pt x="29937" y="34385"/>
                    </a:cubicBezTo>
                    <a:lnTo>
                      <a:pt x="0" y="17050"/>
                    </a:lnTo>
                    <a:lnTo>
                      <a:pt x="17582" y="6858"/>
                    </a:lnTo>
                    <a:lnTo>
                      <a:pt x="47329" y="24003"/>
                    </a:lnTo>
                    <a:cubicBezTo>
                      <a:pt x="61214" y="17069"/>
                      <a:pt x="75802" y="11668"/>
                      <a:pt x="90856" y="7906"/>
                    </a:cubicBezTo>
                    <a:cubicBezTo>
                      <a:pt x="105207" y="4324"/>
                      <a:pt x="119786" y="1686"/>
                      <a:pt x="134479" y="0"/>
                    </a:cubicBezTo>
                    <a:close/>
                    <a:moveTo>
                      <a:pt x="63105" y="82201"/>
                    </a:moveTo>
                    <a:cubicBezTo>
                      <a:pt x="69758" y="86116"/>
                      <a:pt x="77484" y="87782"/>
                      <a:pt x="85154" y="86963"/>
                    </a:cubicBezTo>
                    <a:cubicBezTo>
                      <a:pt x="95475" y="85792"/>
                      <a:pt x="105635" y="83525"/>
                      <a:pt x="115471" y="80200"/>
                    </a:cubicBezTo>
                    <a:lnTo>
                      <a:pt x="67952" y="52673"/>
                    </a:lnTo>
                    <a:cubicBezTo>
                      <a:pt x="50180" y="64484"/>
                      <a:pt x="48849" y="74390"/>
                      <a:pt x="63105" y="82582"/>
                    </a:cubicBezTo>
                    <a:close/>
                    <a:moveTo>
                      <a:pt x="229992" y="96203"/>
                    </a:moveTo>
                    <a:cubicBezTo>
                      <a:pt x="222750" y="92221"/>
                      <a:pt x="214405" y="90716"/>
                      <a:pt x="206232" y="91916"/>
                    </a:cubicBezTo>
                    <a:cubicBezTo>
                      <a:pt x="194951" y="93374"/>
                      <a:pt x="183822" y="95831"/>
                      <a:pt x="172969" y="99250"/>
                    </a:cubicBezTo>
                    <a:lnTo>
                      <a:pt x="220488" y="126587"/>
                    </a:lnTo>
                    <a:cubicBezTo>
                      <a:pt x="240512" y="114462"/>
                      <a:pt x="243677" y="104461"/>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7"/>
              <p:cNvSpPr/>
              <p:nvPr/>
            </p:nvSpPr>
            <p:spPr>
              <a:xfrm>
                <a:off x="6049241" y="3432333"/>
                <a:ext cx="19007" cy="25526"/>
              </a:xfrm>
              <a:custGeom>
                <a:avLst/>
                <a:gdLst/>
                <a:ahLst/>
                <a:cxnLst/>
                <a:rect l="l" t="t" r="r" b="b"/>
                <a:pathLst>
                  <a:path w="19007" h="25526" extrusionOk="0">
                    <a:moveTo>
                      <a:pt x="0" y="17240"/>
                    </a:moveTo>
                    <a:cubicBezTo>
                      <a:pt x="0" y="15907"/>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7"/>
              <p:cNvSpPr/>
              <p:nvPr/>
            </p:nvSpPr>
            <p:spPr>
              <a:xfrm>
                <a:off x="6176402" y="3443287"/>
                <a:ext cx="42006" cy="19621"/>
              </a:xfrm>
              <a:custGeom>
                <a:avLst/>
                <a:gdLst/>
                <a:ahLst/>
                <a:cxnLst/>
                <a:rect l="l" t="t" r="r" b="b"/>
                <a:pathLst>
                  <a:path w="42006" h="19621" extrusionOk="0">
                    <a:moveTo>
                      <a:pt x="42007" y="17145"/>
                    </a:moveTo>
                    <a:lnTo>
                      <a:pt x="42007" y="0"/>
                    </a:lnTo>
                    <a:lnTo>
                      <a:pt x="0" y="3143"/>
                    </a:lnTo>
                    <a:lnTo>
                      <a:pt x="24140" y="19621"/>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7"/>
              <p:cNvSpPr/>
              <p:nvPr/>
            </p:nvSpPr>
            <p:spPr>
              <a:xfrm>
                <a:off x="6190467" y="3380041"/>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7"/>
              <p:cNvSpPr/>
              <p:nvPr/>
            </p:nvSpPr>
            <p:spPr>
              <a:xfrm>
                <a:off x="6091248" y="33864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7"/>
              <p:cNvSpPr/>
              <p:nvPr/>
            </p:nvSpPr>
            <p:spPr>
              <a:xfrm>
                <a:off x="5995069" y="3331273"/>
                <a:ext cx="58923" cy="38862"/>
              </a:xfrm>
              <a:custGeom>
                <a:avLst/>
                <a:gdLst/>
                <a:ahLst/>
                <a:cxnLst/>
                <a:rect l="l" t="t" r="r" b="b"/>
                <a:pathLst>
                  <a:path w="58923" h="38862" extrusionOk="0">
                    <a:moveTo>
                      <a:pt x="0" y="11049"/>
                    </a:moveTo>
                    <a:lnTo>
                      <a:pt x="48944" y="38862"/>
                    </a:lnTo>
                    <a:lnTo>
                      <a:pt x="58923" y="31623"/>
                    </a:lnTo>
                    <a:cubicBezTo>
                      <a:pt x="58923" y="31623"/>
                      <a:pt x="52841" y="24575"/>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7"/>
              <p:cNvSpPr/>
              <p:nvPr/>
            </p:nvSpPr>
            <p:spPr>
              <a:xfrm>
                <a:off x="6049241" y="330012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7"/>
              <p:cNvSpPr/>
              <p:nvPr/>
            </p:nvSpPr>
            <p:spPr>
              <a:xfrm>
                <a:off x="5927022" y="3295078"/>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7"/>
              <p:cNvSpPr/>
              <p:nvPr/>
            </p:nvSpPr>
            <p:spPr>
              <a:xfrm>
                <a:off x="5927973" y="3352800"/>
                <a:ext cx="30221" cy="30289"/>
              </a:xfrm>
              <a:custGeom>
                <a:avLst/>
                <a:gdLst/>
                <a:ahLst/>
                <a:cxnLst/>
                <a:rect l="l" t="t" r="r" b="b"/>
                <a:pathLst>
                  <a:path w="30221" h="30289" extrusionOk="0">
                    <a:moveTo>
                      <a:pt x="0" y="17717"/>
                    </a:moveTo>
                    <a:lnTo>
                      <a:pt x="0" y="0"/>
                    </a:lnTo>
                    <a:lnTo>
                      <a:pt x="30222" y="0"/>
                    </a:lnTo>
                    <a:lnTo>
                      <a:pt x="22904"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7"/>
              <p:cNvSpPr/>
              <p:nvPr/>
            </p:nvSpPr>
            <p:spPr>
              <a:xfrm>
                <a:off x="5927022" y="3277266"/>
                <a:ext cx="294877" cy="185546"/>
              </a:xfrm>
              <a:custGeom>
                <a:avLst/>
                <a:gdLst/>
                <a:ahLst/>
                <a:cxnLst/>
                <a:rect l="l" t="t" r="r" b="b"/>
                <a:pathLst>
                  <a:path w="294877" h="185546" extrusionOk="0">
                    <a:moveTo>
                      <a:pt x="149495" y="30194"/>
                    </a:moveTo>
                    <a:cubicBezTo>
                      <a:pt x="145608" y="30185"/>
                      <a:pt x="141730" y="30499"/>
                      <a:pt x="137900" y="31147"/>
                    </a:cubicBezTo>
                    <a:cubicBezTo>
                      <a:pt x="132673" y="31813"/>
                      <a:pt x="126876" y="32861"/>
                      <a:pt x="120413" y="34290"/>
                    </a:cubicBezTo>
                    <a:cubicBezTo>
                      <a:pt x="113950" y="35719"/>
                      <a:pt x="107298" y="37338"/>
                      <a:pt x="100265" y="39433"/>
                    </a:cubicBezTo>
                    <a:cubicBezTo>
                      <a:pt x="93517" y="41491"/>
                      <a:pt x="86912" y="44005"/>
                      <a:pt x="80497" y="46958"/>
                    </a:cubicBezTo>
                    <a:lnTo>
                      <a:pt x="131247" y="76390"/>
                    </a:lnTo>
                    <a:lnTo>
                      <a:pt x="140751" y="73152"/>
                    </a:lnTo>
                    <a:cubicBezTo>
                      <a:pt x="153676" y="68866"/>
                      <a:pt x="165841" y="65246"/>
                      <a:pt x="177341" y="62198"/>
                    </a:cubicBezTo>
                    <a:cubicBezTo>
                      <a:pt x="188108" y="59360"/>
                      <a:pt x="199114" y="57540"/>
                      <a:pt x="210224" y="56769"/>
                    </a:cubicBezTo>
                    <a:cubicBezTo>
                      <a:pt x="220374" y="56178"/>
                      <a:pt x="230552" y="56855"/>
                      <a:pt x="240541" y="58769"/>
                    </a:cubicBezTo>
                    <a:cubicBezTo>
                      <a:pt x="250577" y="61036"/>
                      <a:pt x="260195" y="64856"/>
                      <a:pt x="269052" y="70104"/>
                    </a:cubicBezTo>
                    <a:cubicBezTo>
                      <a:pt x="277824" y="74504"/>
                      <a:pt x="285351" y="81058"/>
                      <a:pt x="290911" y="89154"/>
                    </a:cubicBezTo>
                    <a:cubicBezTo>
                      <a:pt x="294636" y="95040"/>
                      <a:pt x="295796" y="102194"/>
                      <a:pt x="294142" y="108966"/>
                    </a:cubicBezTo>
                    <a:cubicBezTo>
                      <a:pt x="292013" y="116481"/>
                      <a:pt x="287908" y="123292"/>
                      <a:pt x="282262" y="128683"/>
                    </a:cubicBezTo>
                    <a:cubicBezTo>
                      <a:pt x="275287" y="135684"/>
                      <a:pt x="267503" y="141827"/>
                      <a:pt x="259073" y="146971"/>
                    </a:cubicBezTo>
                    <a:lnTo>
                      <a:pt x="291386" y="166021"/>
                    </a:lnTo>
                    <a:lnTo>
                      <a:pt x="273709" y="176308"/>
                    </a:lnTo>
                    <a:lnTo>
                      <a:pt x="241111" y="157258"/>
                    </a:lnTo>
                    <a:cubicBezTo>
                      <a:pt x="225591" y="164925"/>
                      <a:pt x="209359" y="171050"/>
                      <a:pt x="192642" y="175546"/>
                    </a:cubicBezTo>
                    <a:cubicBezTo>
                      <a:pt x="175164" y="180422"/>
                      <a:pt x="157288" y="183775"/>
                      <a:pt x="139230" y="185547"/>
                    </a:cubicBezTo>
                    <a:lnTo>
                      <a:pt x="122219" y="154972"/>
                    </a:lnTo>
                    <a:cubicBezTo>
                      <a:pt x="125355" y="154972"/>
                      <a:pt x="130107" y="154972"/>
                      <a:pt x="136379" y="153924"/>
                    </a:cubicBezTo>
                    <a:cubicBezTo>
                      <a:pt x="142652" y="152876"/>
                      <a:pt x="149875" y="151924"/>
                      <a:pt x="157763" y="150209"/>
                    </a:cubicBezTo>
                    <a:cubicBezTo>
                      <a:pt x="165651" y="148495"/>
                      <a:pt x="173824" y="146399"/>
                      <a:pt x="182568" y="143827"/>
                    </a:cubicBezTo>
                    <a:cubicBezTo>
                      <a:pt x="191074" y="141303"/>
                      <a:pt x="199361" y="138113"/>
                      <a:pt x="207373" y="134302"/>
                    </a:cubicBezTo>
                    <a:lnTo>
                      <a:pt x="156812" y="105061"/>
                    </a:lnTo>
                    <a:cubicBezTo>
                      <a:pt x="154722" y="105918"/>
                      <a:pt x="152441" y="106680"/>
                      <a:pt x="150255" y="107347"/>
                    </a:cubicBezTo>
                    <a:lnTo>
                      <a:pt x="143317" y="109538"/>
                    </a:lnTo>
                    <a:cubicBezTo>
                      <a:pt x="130582" y="113728"/>
                      <a:pt x="118987" y="116967"/>
                      <a:pt x="108343" y="119063"/>
                    </a:cubicBezTo>
                    <a:cubicBezTo>
                      <a:pt x="98573" y="121339"/>
                      <a:pt x="88613" y="122672"/>
                      <a:pt x="78596" y="123063"/>
                    </a:cubicBezTo>
                    <a:cubicBezTo>
                      <a:pt x="69748" y="123377"/>
                      <a:pt x="60900" y="122549"/>
                      <a:pt x="52271" y="120586"/>
                    </a:cubicBezTo>
                    <a:cubicBezTo>
                      <a:pt x="43727" y="118662"/>
                      <a:pt x="35525" y="115452"/>
                      <a:pt x="27941" y="111061"/>
                    </a:cubicBezTo>
                    <a:cubicBezTo>
                      <a:pt x="19597" y="106670"/>
                      <a:pt x="12355" y="100460"/>
                      <a:pt x="6748" y="92869"/>
                    </a:cubicBezTo>
                    <a:cubicBezTo>
                      <a:pt x="2690" y="87163"/>
                      <a:pt x="684" y="80248"/>
                      <a:pt x="1045" y="73247"/>
                    </a:cubicBezTo>
                    <a:cubicBezTo>
                      <a:pt x="1768" y="65951"/>
                      <a:pt x="4685" y="59036"/>
                      <a:pt x="9409" y="53435"/>
                    </a:cubicBezTo>
                    <a:cubicBezTo>
                      <a:pt x="15187" y="46025"/>
                      <a:pt x="22125" y="39595"/>
                      <a:pt x="29937" y="34385"/>
                    </a:cubicBezTo>
                    <a:lnTo>
                      <a:pt x="0" y="17050"/>
                    </a:lnTo>
                    <a:lnTo>
                      <a:pt x="17582" y="6763"/>
                    </a:lnTo>
                    <a:lnTo>
                      <a:pt x="47329" y="24003"/>
                    </a:lnTo>
                    <a:cubicBezTo>
                      <a:pt x="61214" y="17069"/>
                      <a:pt x="75802" y="11668"/>
                      <a:pt x="90856" y="7906"/>
                    </a:cubicBezTo>
                    <a:cubicBezTo>
                      <a:pt x="105197" y="4286"/>
                      <a:pt x="119776" y="1638"/>
                      <a:pt x="134479" y="0"/>
                    </a:cubicBezTo>
                    <a:close/>
                    <a:moveTo>
                      <a:pt x="63105" y="83534"/>
                    </a:moveTo>
                    <a:cubicBezTo>
                      <a:pt x="69777" y="87401"/>
                      <a:pt x="77484" y="89068"/>
                      <a:pt x="85154" y="88297"/>
                    </a:cubicBezTo>
                    <a:cubicBezTo>
                      <a:pt x="95475" y="87125"/>
                      <a:pt x="105635" y="84858"/>
                      <a:pt x="115471" y="81534"/>
                    </a:cubicBezTo>
                    <a:lnTo>
                      <a:pt x="67952" y="54007"/>
                    </a:lnTo>
                    <a:cubicBezTo>
                      <a:pt x="50180" y="65437"/>
                      <a:pt x="48849" y="75533"/>
                      <a:pt x="63105" y="83534"/>
                    </a:cubicBezTo>
                    <a:close/>
                    <a:moveTo>
                      <a:pt x="229992" y="97441"/>
                    </a:moveTo>
                    <a:cubicBezTo>
                      <a:pt x="222740" y="93497"/>
                      <a:pt x="214396" y="92021"/>
                      <a:pt x="206232" y="93250"/>
                    </a:cubicBezTo>
                    <a:cubicBezTo>
                      <a:pt x="194951" y="94707"/>
                      <a:pt x="183822" y="97164"/>
                      <a:pt x="172969" y="100584"/>
                    </a:cubicBezTo>
                    <a:lnTo>
                      <a:pt x="220488" y="127921"/>
                    </a:lnTo>
                    <a:cubicBezTo>
                      <a:pt x="240256" y="115538"/>
                      <a:pt x="243677" y="105442"/>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6" name="Google Shape;1386;p27"/>
            <p:cNvGrpSpPr/>
            <p:nvPr/>
          </p:nvGrpSpPr>
          <p:grpSpPr>
            <a:xfrm>
              <a:off x="3810520" y="2225674"/>
              <a:ext cx="883852" cy="621125"/>
              <a:chOff x="5620145" y="2967799"/>
              <a:chExt cx="883852" cy="621125"/>
            </a:xfrm>
          </p:grpSpPr>
          <p:sp>
            <p:nvSpPr>
              <p:cNvPr id="1387" name="Google Shape;1387;p27"/>
              <p:cNvSpPr/>
              <p:nvPr/>
            </p:nvSpPr>
            <p:spPr>
              <a:xfrm>
                <a:off x="5620145" y="30774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7"/>
              <p:cNvSpPr/>
              <p:nvPr/>
            </p:nvSpPr>
            <p:spPr>
              <a:xfrm>
                <a:off x="5620240" y="3220497"/>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7"/>
              <p:cNvSpPr/>
              <p:nvPr/>
            </p:nvSpPr>
            <p:spPr>
              <a:xfrm>
                <a:off x="6437470" y="3223545"/>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7"/>
              <p:cNvSpPr/>
              <p:nvPr/>
            </p:nvSpPr>
            <p:spPr>
              <a:xfrm>
                <a:off x="5620145" y="296779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7"/>
              <p:cNvSpPr/>
              <p:nvPr/>
            </p:nvSpPr>
            <p:spPr>
              <a:xfrm>
                <a:off x="5745842" y="3037498"/>
                <a:ext cx="632610" cy="366021"/>
              </a:xfrm>
              <a:custGeom>
                <a:avLst/>
                <a:gdLst/>
                <a:ahLst/>
                <a:cxnLst/>
                <a:rect l="l" t="t" r="r" b="b"/>
                <a:pathLst>
                  <a:path w="632610" h="366021" extrusionOk="0">
                    <a:moveTo>
                      <a:pt x="632040" y="194048"/>
                    </a:moveTo>
                    <a:cubicBezTo>
                      <a:pt x="627573" y="237101"/>
                      <a:pt x="596971" y="279773"/>
                      <a:pt x="539948" y="312444"/>
                    </a:cubicBezTo>
                    <a:cubicBezTo>
                      <a:pt x="416399" y="383881"/>
                      <a:pt x="216059" y="383881"/>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569" y="92131"/>
                      <a:pt x="637267" y="14385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7"/>
              <p:cNvSpPr/>
              <p:nvPr/>
            </p:nvSpPr>
            <p:spPr>
              <a:xfrm>
                <a:off x="5746450" y="3059406"/>
                <a:ext cx="631431" cy="344114"/>
              </a:xfrm>
              <a:custGeom>
                <a:avLst/>
                <a:gdLst/>
                <a:ahLst/>
                <a:cxnLst/>
                <a:rect l="l" t="t" r="r" b="b"/>
                <a:pathLst>
                  <a:path w="631431" h="344114" extrusionOk="0">
                    <a:moveTo>
                      <a:pt x="631432" y="172141"/>
                    </a:moveTo>
                    <a:cubicBezTo>
                      <a:pt x="626965" y="215193"/>
                      <a:pt x="596363" y="257866"/>
                      <a:pt x="539340" y="290536"/>
                    </a:cubicBezTo>
                    <a:cubicBezTo>
                      <a:pt x="415791" y="361974"/>
                      <a:pt x="215451" y="361974"/>
                      <a:pt x="91902" y="290536"/>
                    </a:cubicBezTo>
                    <a:cubicBezTo>
                      <a:pt x="34879" y="257580"/>
                      <a:pt x="4372" y="215193"/>
                      <a:pt x="0" y="172141"/>
                    </a:cubicBezTo>
                    <a:cubicBezTo>
                      <a:pt x="4372" y="128992"/>
                      <a:pt x="34974" y="86416"/>
                      <a:pt x="91902" y="53650"/>
                    </a:cubicBezTo>
                    <a:cubicBezTo>
                      <a:pt x="215451" y="-17883"/>
                      <a:pt x="415791" y="-17883"/>
                      <a:pt x="539340" y="53650"/>
                    </a:cubicBezTo>
                    <a:cubicBezTo>
                      <a:pt x="59636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7"/>
              <p:cNvSpPr/>
              <p:nvPr/>
            </p:nvSpPr>
            <p:spPr>
              <a:xfrm>
                <a:off x="5907730" y="3141821"/>
                <a:ext cx="294899" cy="185451"/>
              </a:xfrm>
              <a:custGeom>
                <a:avLst/>
                <a:gdLst/>
                <a:ahLst/>
                <a:cxnLst/>
                <a:rect l="l" t="t" r="r" b="b"/>
                <a:pathLst>
                  <a:path w="294899" h="185451" extrusionOk="0">
                    <a:moveTo>
                      <a:pt x="149685" y="30004"/>
                    </a:moveTo>
                    <a:cubicBezTo>
                      <a:pt x="145807" y="30004"/>
                      <a:pt x="141929" y="30289"/>
                      <a:pt x="138090" y="30861"/>
                    </a:cubicBezTo>
                    <a:cubicBezTo>
                      <a:pt x="132958" y="31623"/>
                      <a:pt x="127066" y="32671"/>
                      <a:pt x="120603" y="34004"/>
                    </a:cubicBezTo>
                    <a:cubicBezTo>
                      <a:pt x="114140" y="35338"/>
                      <a:pt x="107488" y="37147"/>
                      <a:pt x="100550" y="39243"/>
                    </a:cubicBezTo>
                    <a:cubicBezTo>
                      <a:pt x="93745" y="41243"/>
                      <a:pt x="87112" y="43758"/>
                      <a:pt x="80687" y="46768"/>
                    </a:cubicBezTo>
                    <a:lnTo>
                      <a:pt x="131532" y="76200"/>
                    </a:lnTo>
                    <a:lnTo>
                      <a:pt x="140561" y="72961"/>
                    </a:lnTo>
                    <a:cubicBezTo>
                      <a:pt x="153486" y="68675"/>
                      <a:pt x="165746" y="65056"/>
                      <a:pt x="177151" y="62008"/>
                    </a:cubicBezTo>
                    <a:cubicBezTo>
                      <a:pt x="187909" y="59122"/>
                      <a:pt x="198924" y="57312"/>
                      <a:pt x="210034" y="56578"/>
                    </a:cubicBezTo>
                    <a:cubicBezTo>
                      <a:pt x="220250" y="55874"/>
                      <a:pt x="230505" y="56540"/>
                      <a:pt x="240541" y="58579"/>
                    </a:cubicBezTo>
                    <a:cubicBezTo>
                      <a:pt x="250586" y="60827"/>
                      <a:pt x="260204" y="64656"/>
                      <a:pt x="269052" y="69913"/>
                    </a:cubicBezTo>
                    <a:cubicBezTo>
                      <a:pt x="277834" y="74304"/>
                      <a:pt x="285351" y="80858"/>
                      <a:pt x="290911" y="88963"/>
                    </a:cubicBezTo>
                    <a:cubicBezTo>
                      <a:pt x="294665" y="94869"/>
                      <a:pt x="295834" y="102070"/>
                      <a:pt x="294142" y="108871"/>
                    </a:cubicBezTo>
                    <a:cubicBezTo>
                      <a:pt x="292032" y="116367"/>
                      <a:pt x="287927" y="123149"/>
                      <a:pt x="282262" y="128492"/>
                    </a:cubicBezTo>
                    <a:cubicBezTo>
                      <a:pt x="275287" y="135522"/>
                      <a:pt x="267503" y="141694"/>
                      <a:pt x="259073" y="146875"/>
                    </a:cubicBezTo>
                    <a:lnTo>
                      <a:pt x="291386" y="165925"/>
                    </a:lnTo>
                    <a:lnTo>
                      <a:pt x="273709" y="176117"/>
                    </a:lnTo>
                    <a:lnTo>
                      <a:pt x="241111" y="157067"/>
                    </a:lnTo>
                    <a:cubicBezTo>
                      <a:pt x="225610" y="164811"/>
                      <a:pt x="209368" y="170974"/>
                      <a:pt x="192642" y="175450"/>
                    </a:cubicBezTo>
                    <a:cubicBezTo>
                      <a:pt x="175155" y="180289"/>
                      <a:pt x="157288" y="183642"/>
                      <a:pt x="139230" y="185452"/>
                    </a:cubicBezTo>
                    <a:lnTo>
                      <a:pt x="122219" y="154876"/>
                    </a:lnTo>
                    <a:cubicBezTo>
                      <a:pt x="125355" y="154876"/>
                      <a:pt x="130107" y="154876"/>
                      <a:pt x="136474" y="153829"/>
                    </a:cubicBezTo>
                    <a:cubicBezTo>
                      <a:pt x="142842" y="152781"/>
                      <a:pt x="149875" y="151828"/>
                      <a:pt x="157763" y="150114"/>
                    </a:cubicBezTo>
                    <a:cubicBezTo>
                      <a:pt x="165651" y="148399"/>
                      <a:pt x="173824" y="146304"/>
                      <a:pt x="182568" y="143732"/>
                    </a:cubicBezTo>
                    <a:cubicBezTo>
                      <a:pt x="191074" y="141227"/>
                      <a:pt x="199370" y="138036"/>
                      <a:pt x="207373" y="134207"/>
                    </a:cubicBezTo>
                    <a:lnTo>
                      <a:pt x="156907" y="104965"/>
                    </a:lnTo>
                    <a:lnTo>
                      <a:pt x="150255" y="107251"/>
                    </a:lnTo>
                    <a:lnTo>
                      <a:pt x="143317" y="109442"/>
                    </a:lnTo>
                    <a:cubicBezTo>
                      <a:pt x="130582" y="113633"/>
                      <a:pt x="118987" y="116872"/>
                      <a:pt x="108343" y="118967"/>
                    </a:cubicBezTo>
                    <a:cubicBezTo>
                      <a:pt x="98573" y="121244"/>
                      <a:pt x="88613" y="122587"/>
                      <a:pt x="78596" y="122968"/>
                    </a:cubicBezTo>
                    <a:cubicBezTo>
                      <a:pt x="69748" y="123282"/>
                      <a:pt x="60900" y="122453"/>
                      <a:pt x="52271" y="120491"/>
                    </a:cubicBezTo>
                    <a:cubicBezTo>
                      <a:pt x="43746" y="118510"/>
                      <a:pt x="35554" y="115300"/>
                      <a:pt x="27941" y="110966"/>
                    </a:cubicBezTo>
                    <a:cubicBezTo>
                      <a:pt x="19616" y="106547"/>
                      <a:pt x="12383" y="100336"/>
                      <a:pt x="6748" y="92773"/>
                    </a:cubicBezTo>
                    <a:cubicBezTo>
                      <a:pt x="2690" y="87068"/>
                      <a:pt x="684" y="80153"/>
                      <a:pt x="1045" y="73152"/>
                    </a:cubicBezTo>
                    <a:cubicBezTo>
                      <a:pt x="1768" y="65856"/>
                      <a:pt x="4685" y="58941"/>
                      <a:pt x="9409" y="53340"/>
                    </a:cubicBezTo>
                    <a:cubicBezTo>
                      <a:pt x="15244" y="45977"/>
                      <a:pt x="22163" y="39557"/>
                      <a:pt x="29937" y="34290"/>
                    </a:cubicBezTo>
                    <a:lnTo>
                      <a:pt x="0" y="16954"/>
                    </a:lnTo>
                    <a:lnTo>
                      <a:pt x="17677" y="6763"/>
                    </a:lnTo>
                    <a:lnTo>
                      <a:pt x="47329" y="24003"/>
                    </a:lnTo>
                    <a:cubicBezTo>
                      <a:pt x="61242" y="17050"/>
                      <a:pt x="75869" y="11659"/>
                      <a:pt x="90951" y="7906"/>
                    </a:cubicBezTo>
                    <a:cubicBezTo>
                      <a:pt x="105283" y="4220"/>
                      <a:pt x="119862" y="1581"/>
                      <a:pt x="134574" y="0"/>
                    </a:cubicBezTo>
                    <a:close/>
                    <a:moveTo>
                      <a:pt x="63390" y="83344"/>
                    </a:moveTo>
                    <a:cubicBezTo>
                      <a:pt x="70043" y="87173"/>
                      <a:pt x="77712" y="88830"/>
                      <a:pt x="85344" y="88106"/>
                    </a:cubicBezTo>
                    <a:cubicBezTo>
                      <a:pt x="95656" y="86935"/>
                      <a:pt x="105825" y="84668"/>
                      <a:pt x="115661" y="81343"/>
                    </a:cubicBezTo>
                    <a:lnTo>
                      <a:pt x="68142" y="53721"/>
                    </a:lnTo>
                    <a:cubicBezTo>
                      <a:pt x="50465" y="65056"/>
                      <a:pt x="49040" y="74867"/>
                      <a:pt x="63390" y="83153"/>
                    </a:cubicBezTo>
                    <a:close/>
                    <a:moveTo>
                      <a:pt x="230182" y="96679"/>
                    </a:moveTo>
                    <a:cubicBezTo>
                      <a:pt x="222930" y="92735"/>
                      <a:pt x="214586" y="91259"/>
                      <a:pt x="206422" y="92488"/>
                    </a:cubicBezTo>
                    <a:cubicBezTo>
                      <a:pt x="195170" y="93907"/>
                      <a:pt x="184069" y="96336"/>
                      <a:pt x="173254" y="99727"/>
                    </a:cubicBezTo>
                    <a:lnTo>
                      <a:pt x="220773" y="127159"/>
                    </a:lnTo>
                    <a:cubicBezTo>
                      <a:pt x="240541" y="115157"/>
                      <a:pt x="243867" y="105061"/>
                      <a:pt x="23018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7"/>
              <p:cNvSpPr/>
              <p:nvPr/>
            </p:nvSpPr>
            <p:spPr>
              <a:xfrm>
                <a:off x="6030138" y="3279362"/>
                <a:ext cx="19007" cy="25527"/>
              </a:xfrm>
              <a:custGeom>
                <a:avLst/>
                <a:gdLst/>
                <a:ahLst/>
                <a:cxnLst/>
                <a:rect l="l" t="t" r="r" b="b"/>
                <a:pathLst>
                  <a:path w="19007" h="25527"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7"/>
              <p:cNvSpPr/>
              <p:nvPr/>
            </p:nvSpPr>
            <p:spPr>
              <a:xfrm>
                <a:off x="6157299" y="329022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7"/>
              <p:cNvSpPr/>
              <p:nvPr/>
            </p:nvSpPr>
            <p:spPr>
              <a:xfrm>
                <a:off x="6171364" y="3226974"/>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7"/>
              <p:cNvSpPr/>
              <p:nvPr/>
            </p:nvSpPr>
            <p:spPr>
              <a:xfrm>
                <a:off x="6072240" y="3233356"/>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7"/>
              <p:cNvSpPr/>
              <p:nvPr/>
            </p:nvSpPr>
            <p:spPr>
              <a:xfrm>
                <a:off x="5975967" y="3178206"/>
                <a:ext cx="59018" cy="38957"/>
              </a:xfrm>
              <a:custGeom>
                <a:avLst/>
                <a:gdLst/>
                <a:ahLst/>
                <a:cxnLst/>
                <a:rect l="l" t="t" r="r" b="b"/>
                <a:pathLst>
                  <a:path w="59018" h="38957" extrusionOk="0">
                    <a:moveTo>
                      <a:pt x="0" y="11144"/>
                    </a:moveTo>
                    <a:lnTo>
                      <a:pt x="48945" y="38957"/>
                    </a:lnTo>
                    <a:lnTo>
                      <a:pt x="59019" y="31718"/>
                    </a:lnTo>
                    <a:cubicBezTo>
                      <a:pt x="59019" y="31718"/>
                      <a:pt x="52841" y="24575"/>
                      <a:pt x="52366" y="23908"/>
                    </a:cubicBezTo>
                    <a:cubicBezTo>
                      <a:pt x="47966" y="18878"/>
                      <a:pt x="42805" y="14573"/>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7"/>
              <p:cNvSpPr/>
              <p:nvPr/>
            </p:nvSpPr>
            <p:spPr>
              <a:xfrm>
                <a:off x="6030138" y="3147155"/>
                <a:ext cx="27275" cy="24479"/>
              </a:xfrm>
              <a:custGeom>
                <a:avLst/>
                <a:gdLst/>
                <a:ahLst/>
                <a:cxnLst/>
                <a:rect l="l" t="t" r="r" b="b"/>
                <a:pathLst>
                  <a:path w="27275" h="24479" extrusionOk="0">
                    <a:moveTo>
                      <a:pt x="27276" y="24479"/>
                    </a:moveTo>
                    <a:lnTo>
                      <a:pt x="27276" y="7239"/>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7"/>
              <p:cNvSpPr/>
              <p:nvPr/>
            </p:nvSpPr>
            <p:spPr>
              <a:xfrm>
                <a:off x="5907920" y="3142011"/>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7"/>
              <p:cNvSpPr/>
              <p:nvPr/>
            </p:nvSpPr>
            <p:spPr>
              <a:xfrm>
                <a:off x="5908870" y="3199637"/>
                <a:ext cx="30317" cy="30289"/>
              </a:xfrm>
              <a:custGeom>
                <a:avLst/>
                <a:gdLst/>
                <a:ahLst/>
                <a:cxnLst/>
                <a:rect l="l" t="t" r="r" b="b"/>
                <a:pathLst>
                  <a:path w="30317" h="30289" extrusionOk="0">
                    <a:moveTo>
                      <a:pt x="0" y="17812"/>
                    </a:moveTo>
                    <a:lnTo>
                      <a:pt x="0" y="0"/>
                    </a:lnTo>
                    <a:lnTo>
                      <a:pt x="30317" y="0"/>
                    </a:lnTo>
                    <a:lnTo>
                      <a:pt x="22999"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27"/>
              <p:cNvSpPr/>
              <p:nvPr/>
            </p:nvSpPr>
            <p:spPr>
              <a:xfrm>
                <a:off x="5908110" y="3125057"/>
                <a:ext cx="294341" cy="184880"/>
              </a:xfrm>
              <a:custGeom>
                <a:avLst/>
                <a:gdLst/>
                <a:ahLst/>
                <a:cxnLst/>
                <a:rect l="l" t="t" r="r" b="b"/>
                <a:pathLst>
                  <a:path w="294341" h="184880" extrusionOk="0">
                    <a:moveTo>
                      <a:pt x="149305" y="29337"/>
                    </a:moveTo>
                    <a:cubicBezTo>
                      <a:pt x="145418" y="29328"/>
                      <a:pt x="141540" y="29642"/>
                      <a:pt x="137710" y="30290"/>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8"/>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1"/>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2"/>
                    </a:cubicBezTo>
                    <a:cubicBezTo>
                      <a:pt x="164986" y="147828"/>
                      <a:pt x="173254" y="145733"/>
                      <a:pt x="181998" y="143161"/>
                    </a:cubicBezTo>
                    <a:cubicBezTo>
                      <a:pt x="190494" y="140608"/>
                      <a:pt x="198781" y="137427"/>
                      <a:pt x="206802" y="133636"/>
                    </a:cubicBezTo>
                    <a:lnTo>
                      <a:pt x="156337" y="104394"/>
                    </a:lnTo>
                    <a:lnTo>
                      <a:pt x="149685" y="106680"/>
                    </a:lnTo>
                    <a:lnTo>
                      <a:pt x="142747" y="108775"/>
                    </a:lnTo>
                    <a:cubicBezTo>
                      <a:pt x="130012" y="112967"/>
                      <a:pt x="118417" y="116300"/>
                      <a:pt x="107773" y="118300"/>
                    </a:cubicBezTo>
                    <a:cubicBezTo>
                      <a:pt x="98212" y="120767"/>
                      <a:pt x="88442" y="122330"/>
                      <a:pt x="78596" y="122968"/>
                    </a:cubicBezTo>
                    <a:cubicBezTo>
                      <a:pt x="69748" y="123282"/>
                      <a:pt x="60900" y="122453"/>
                      <a:pt x="52271" y="120491"/>
                    </a:cubicBezTo>
                    <a:cubicBezTo>
                      <a:pt x="43736" y="118548"/>
                      <a:pt x="35535" y="115338"/>
                      <a:pt x="27941" y="110966"/>
                    </a:cubicBezTo>
                    <a:cubicBezTo>
                      <a:pt x="19578" y="106613"/>
                      <a:pt x="12326" y="100384"/>
                      <a:pt x="6748" y="92774"/>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2"/>
                    </a:cubicBezTo>
                    <a:cubicBezTo>
                      <a:pt x="194799" y="93897"/>
                      <a:pt x="183708" y="96355"/>
                      <a:pt x="172874" y="99727"/>
                    </a:cubicBezTo>
                    <a:lnTo>
                      <a:pt x="220393" y="127063"/>
                    </a:lnTo>
                    <a:cubicBezTo>
                      <a:pt x="240161" y="114776"/>
                      <a:pt x="243487" y="104585"/>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3" name="Google Shape;1403;p27"/>
            <p:cNvGrpSpPr/>
            <p:nvPr/>
          </p:nvGrpSpPr>
          <p:grpSpPr>
            <a:xfrm>
              <a:off x="3839126" y="2072703"/>
              <a:ext cx="883852" cy="621124"/>
              <a:chOff x="5648751" y="2814828"/>
              <a:chExt cx="883852" cy="621124"/>
            </a:xfrm>
          </p:grpSpPr>
          <p:sp>
            <p:nvSpPr>
              <p:cNvPr id="1404" name="Google Shape;1404;p27"/>
              <p:cNvSpPr/>
              <p:nvPr/>
            </p:nvSpPr>
            <p:spPr>
              <a:xfrm>
                <a:off x="5648751" y="292446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7"/>
              <p:cNvSpPr/>
              <p:nvPr/>
            </p:nvSpPr>
            <p:spPr>
              <a:xfrm>
                <a:off x="5648941" y="306752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27"/>
              <p:cNvSpPr/>
              <p:nvPr/>
            </p:nvSpPr>
            <p:spPr>
              <a:xfrm>
                <a:off x="6466077" y="307057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27"/>
              <p:cNvSpPr/>
              <p:nvPr/>
            </p:nvSpPr>
            <p:spPr>
              <a:xfrm>
                <a:off x="5648751" y="281482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27"/>
              <p:cNvSpPr/>
              <p:nvPr/>
            </p:nvSpPr>
            <p:spPr>
              <a:xfrm>
                <a:off x="5774449" y="2884431"/>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27"/>
              <p:cNvSpPr/>
              <p:nvPr/>
            </p:nvSpPr>
            <p:spPr>
              <a:xfrm>
                <a:off x="5775057" y="2906363"/>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27"/>
              <p:cNvSpPr/>
              <p:nvPr/>
            </p:nvSpPr>
            <p:spPr>
              <a:xfrm>
                <a:off x="5936526" y="2988278"/>
                <a:ext cx="294942" cy="185832"/>
              </a:xfrm>
              <a:custGeom>
                <a:avLst/>
                <a:gdLst/>
                <a:ahLst/>
                <a:cxnLst/>
                <a:rect l="l" t="t" r="r" b="b"/>
                <a:pathLst>
                  <a:path w="294942" h="185832" extrusionOk="0">
                    <a:moveTo>
                      <a:pt x="149495" y="30290"/>
                    </a:moveTo>
                    <a:cubicBezTo>
                      <a:pt x="145608" y="30280"/>
                      <a:pt x="141730" y="30604"/>
                      <a:pt x="137900" y="31242"/>
                    </a:cubicBezTo>
                    <a:cubicBezTo>
                      <a:pt x="132768" y="32004"/>
                      <a:pt x="126876" y="33052"/>
                      <a:pt x="120413" y="34385"/>
                    </a:cubicBezTo>
                    <a:cubicBezTo>
                      <a:pt x="113950" y="35719"/>
                      <a:pt x="107298" y="37529"/>
                      <a:pt x="100360" y="39529"/>
                    </a:cubicBezTo>
                    <a:cubicBezTo>
                      <a:pt x="93574" y="41624"/>
                      <a:pt x="86941" y="44168"/>
                      <a:pt x="80497" y="47149"/>
                    </a:cubicBezTo>
                    <a:lnTo>
                      <a:pt x="131342" y="76581"/>
                    </a:lnTo>
                    <a:lnTo>
                      <a:pt x="140846" y="73342"/>
                    </a:lnTo>
                    <a:cubicBezTo>
                      <a:pt x="153771" y="69056"/>
                      <a:pt x="165936" y="65342"/>
                      <a:pt x="177341" y="62389"/>
                    </a:cubicBezTo>
                    <a:cubicBezTo>
                      <a:pt x="188127" y="59474"/>
                      <a:pt x="199171" y="57626"/>
                      <a:pt x="210319" y="56864"/>
                    </a:cubicBezTo>
                    <a:cubicBezTo>
                      <a:pt x="220440" y="56255"/>
                      <a:pt x="230600" y="56960"/>
                      <a:pt x="240541" y="58960"/>
                    </a:cubicBezTo>
                    <a:cubicBezTo>
                      <a:pt x="250596" y="61170"/>
                      <a:pt x="260223" y="64999"/>
                      <a:pt x="269052" y="70295"/>
                    </a:cubicBezTo>
                    <a:cubicBezTo>
                      <a:pt x="277872" y="74657"/>
                      <a:pt x="285427" y="81220"/>
                      <a:pt x="291006" y="89345"/>
                    </a:cubicBezTo>
                    <a:cubicBezTo>
                      <a:pt x="294684" y="95288"/>
                      <a:pt x="295843" y="102451"/>
                      <a:pt x="294237" y="109252"/>
                    </a:cubicBezTo>
                    <a:cubicBezTo>
                      <a:pt x="292004" y="116719"/>
                      <a:pt x="287879" y="123482"/>
                      <a:pt x="282262" y="128873"/>
                    </a:cubicBezTo>
                    <a:cubicBezTo>
                      <a:pt x="275287" y="135903"/>
                      <a:pt x="267503" y="142075"/>
                      <a:pt x="259073" y="147257"/>
                    </a:cubicBezTo>
                    <a:lnTo>
                      <a:pt x="291386" y="166307"/>
                    </a:lnTo>
                    <a:lnTo>
                      <a:pt x="273804" y="176498"/>
                    </a:lnTo>
                    <a:lnTo>
                      <a:pt x="241206" y="157448"/>
                    </a:lnTo>
                    <a:cubicBezTo>
                      <a:pt x="225677" y="165116"/>
                      <a:pt x="209444" y="171279"/>
                      <a:pt x="192737" y="175832"/>
                    </a:cubicBezTo>
                    <a:cubicBezTo>
                      <a:pt x="175212" y="180670"/>
                      <a:pt x="157316" y="184013"/>
                      <a:pt x="139230" y="185833"/>
                    </a:cubicBezTo>
                    <a:lnTo>
                      <a:pt x="122219" y="154972"/>
                    </a:lnTo>
                    <a:cubicBezTo>
                      <a:pt x="126990" y="154848"/>
                      <a:pt x="131751" y="154467"/>
                      <a:pt x="136474" y="153829"/>
                    </a:cubicBezTo>
                    <a:cubicBezTo>
                      <a:pt x="142842" y="153067"/>
                      <a:pt x="149970" y="151924"/>
                      <a:pt x="157763" y="150209"/>
                    </a:cubicBezTo>
                    <a:cubicBezTo>
                      <a:pt x="165556" y="148495"/>
                      <a:pt x="173824" y="146399"/>
                      <a:pt x="182568" y="143828"/>
                    </a:cubicBezTo>
                    <a:cubicBezTo>
                      <a:pt x="191064" y="141275"/>
                      <a:pt x="199351" y="138093"/>
                      <a:pt x="207373" y="134303"/>
                    </a:cubicBezTo>
                    <a:lnTo>
                      <a:pt x="156907" y="105061"/>
                    </a:lnTo>
                    <a:lnTo>
                      <a:pt x="150255" y="107347"/>
                    </a:lnTo>
                    <a:cubicBezTo>
                      <a:pt x="148069" y="108109"/>
                      <a:pt x="145693" y="108775"/>
                      <a:pt x="143317" y="109442"/>
                    </a:cubicBezTo>
                    <a:cubicBezTo>
                      <a:pt x="130677" y="113633"/>
                      <a:pt x="118987" y="116967"/>
                      <a:pt x="108438" y="118967"/>
                    </a:cubicBezTo>
                    <a:cubicBezTo>
                      <a:pt x="98640" y="121244"/>
                      <a:pt x="88651" y="122577"/>
                      <a:pt x="78596" y="122968"/>
                    </a:cubicBezTo>
                    <a:cubicBezTo>
                      <a:pt x="69748" y="123234"/>
                      <a:pt x="60910" y="122406"/>
                      <a:pt x="52271" y="120491"/>
                    </a:cubicBezTo>
                    <a:cubicBezTo>
                      <a:pt x="43746" y="118501"/>
                      <a:pt x="35554" y="115300"/>
                      <a:pt x="27941" y="110966"/>
                    </a:cubicBezTo>
                    <a:cubicBezTo>
                      <a:pt x="19597" y="106585"/>
                      <a:pt x="12355" y="100365"/>
                      <a:pt x="6748" y="92774"/>
                    </a:cubicBezTo>
                    <a:cubicBezTo>
                      <a:pt x="2690" y="87068"/>
                      <a:pt x="675"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00" y="83725"/>
                    </a:moveTo>
                    <a:cubicBezTo>
                      <a:pt x="69881" y="87563"/>
                      <a:pt x="77589" y="89230"/>
                      <a:pt x="85249" y="88487"/>
                    </a:cubicBezTo>
                    <a:cubicBezTo>
                      <a:pt x="95532" y="87268"/>
                      <a:pt x="105663" y="84963"/>
                      <a:pt x="115471" y="81629"/>
                    </a:cubicBezTo>
                    <a:lnTo>
                      <a:pt x="67952" y="54102"/>
                    </a:lnTo>
                    <a:cubicBezTo>
                      <a:pt x="50180" y="65532"/>
                      <a:pt x="48849" y="75438"/>
                      <a:pt x="63200" y="83725"/>
                    </a:cubicBezTo>
                    <a:close/>
                    <a:moveTo>
                      <a:pt x="229992" y="97822"/>
                    </a:moveTo>
                    <a:cubicBezTo>
                      <a:pt x="222750" y="93840"/>
                      <a:pt x="214405" y="92335"/>
                      <a:pt x="206232" y="93536"/>
                    </a:cubicBezTo>
                    <a:cubicBezTo>
                      <a:pt x="194989" y="95040"/>
                      <a:pt x="183898" y="97498"/>
                      <a:pt x="173064" y="100870"/>
                    </a:cubicBezTo>
                    <a:lnTo>
                      <a:pt x="220583" y="128207"/>
                    </a:lnTo>
                    <a:cubicBezTo>
                      <a:pt x="240256" y="115729"/>
                      <a:pt x="243677" y="105537"/>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27"/>
              <p:cNvSpPr/>
              <p:nvPr/>
            </p:nvSpPr>
            <p:spPr>
              <a:xfrm>
                <a:off x="6058745" y="3126009"/>
                <a:ext cx="19007" cy="25526"/>
              </a:xfrm>
              <a:custGeom>
                <a:avLst/>
                <a:gdLst/>
                <a:ahLst/>
                <a:cxnLst/>
                <a:rect l="l" t="t" r="r" b="b"/>
                <a:pathLst>
                  <a:path w="19007" h="25526" extrusionOk="0">
                    <a:moveTo>
                      <a:pt x="0" y="17240"/>
                    </a:moveTo>
                    <a:cubicBezTo>
                      <a:pt x="0"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27"/>
              <p:cNvSpPr/>
              <p:nvPr/>
            </p:nvSpPr>
            <p:spPr>
              <a:xfrm>
                <a:off x="6185905" y="3137249"/>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7"/>
              <p:cNvSpPr/>
              <p:nvPr/>
            </p:nvSpPr>
            <p:spPr>
              <a:xfrm>
                <a:off x="6199971" y="307400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7"/>
              <p:cNvSpPr/>
              <p:nvPr/>
            </p:nvSpPr>
            <p:spPr>
              <a:xfrm>
                <a:off x="6100751" y="3080384"/>
                <a:ext cx="47423" cy="33147"/>
              </a:xfrm>
              <a:custGeom>
                <a:avLst/>
                <a:gdLst/>
                <a:ahLst/>
                <a:cxnLst/>
                <a:rect l="l" t="t" r="r" b="b"/>
                <a:pathLst>
                  <a:path w="47423" h="33147" extrusionOk="0">
                    <a:moveTo>
                      <a:pt x="0" y="10097"/>
                    </a:moveTo>
                    <a:lnTo>
                      <a:pt x="10454" y="0"/>
                    </a:lnTo>
                    <a:lnTo>
                      <a:pt x="47424" y="25622"/>
                    </a:lnTo>
                    <a:lnTo>
                      <a:pt x="45143" y="33147"/>
                    </a:lnTo>
                    <a:cubicBezTo>
                      <a:pt x="45143" y="33147"/>
                      <a:pt x="17582" y="21431"/>
                      <a:pt x="16632" y="20765"/>
                    </a:cubicBezTo>
                    <a:cubicBezTo>
                      <a:pt x="15681" y="20098"/>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7"/>
              <p:cNvSpPr/>
              <p:nvPr/>
            </p:nvSpPr>
            <p:spPr>
              <a:xfrm>
                <a:off x="6004573" y="3025235"/>
                <a:ext cx="58733" cy="38957"/>
              </a:xfrm>
              <a:custGeom>
                <a:avLst/>
                <a:gdLst/>
                <a:ahLst/>
                <a:cxnLst/>
                <a:rect l="l" t="t" r="r" b="b"/>
                <a:pathLst>
                  <a:path w="58733" h="38957" extrusionOk="0">
                    <a:moveTo>
                      <a:pt x="0" y="11049"/>
                    </a:moveTo>
                    <a:lnTo>
                      <a:pt x="48659" y="38957"/>
                    </a:lnTo>
                    <a:lnTo>
                      <a:pt x="58733" y="31623"/>
                    </a:lnTo>
                    <a:cubicBezTo>
                      <a:pt x="58733" y="31623"/>
                      <a:pt x="52556" y="24575"/>
                      <a:pt x="52081" y="23908"/>
                    </a:cubicBezTo>
                    <a:cubicBezTo>
                      <a:pt x="47699" y="18869"/>
                      <a:pt x="42567" y="14526"/>
                      <a:pt x="36875" y="11049"/>
                    </a:cubicBezTo>
                    <a:cubicBezTo>
                      <a:pt x="33168" y="10382"/>
                      <a:pt x="9979" y="0"/>
                      <a:pt x="997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7"/>
              <p:cNvSpPr/>
              <p:nvPr/>
            </p:nvSpPr>
            <p:spPr>
              <a:xfrm>
                <a:off x="6058745" y="2994088"/>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7"/>
              <p:cNvSpPr/>
              <p:nvPr/>
            </p:nvSpPr>
            <p:spPr>
              <a:xfrm>
                <a:off x="5936526" y="2989040"/>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7"/>
              <p:cNvSpPr/>
              <p:nvPr/>
            </p:nvSpPr>
            <p:spPr>
              <a:xfrm>
                <a:off x="5937476" y="3046571"/>
                <a:ext cx="30221" cy="30289"/>
              </a:xfrm>
              <a:custGeom>
                <a:avLst/>
                <a:gdLst/>
                <a:ahLst/>
                <a:cxnLst/>
                <a:rect l="l" t="t" r="r" b="b"/>
                <a:pathLst>
                  <a:path w="30221" h="30289" extrusionOk="0">
                    <a:moveTo>
                      <a:pt x="0" y="17907"/>
                    </a:moveTo>
                    <a:cubicBezTo>
                      <a:pt x="0" y="17907"/>
                      <a:pt x="0" y="0"/>
                      <a:pt x="0" y="0"/>
                    </a:cubicBezTo>
                    <a:lnTo>
                      <a:pt x="30222" y="0"/>
                    </a:lnTo>
                    <a:lnTo>
                      <a:pt x="22999"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7"/>
              <p:cNvSpPr/>
              <p:nvPr/>
            </p:nvSpPr>
            <p:spPr>
              <a:xfrm>
                <a:off x="5936526" y="2971514"/>
                <a:ext cx="294948" cy="185546"/>
              </a:xfrm>
              <a:custGeom>
                <a:avLst/>
                <a:gdLst/>
                <a:ahLst/>
                <a:cxnLst/>
                <a:rect l="l" t="t" r="r" b="b"/>
                <a:pathLst>
                  <a:path w="294948" h="185546" extrusionOk="0">
                    <a:moveTo>
                      <a:pt x="149495" y="29908"/>
                    </a:moveTo>
                    <a:cubicBezTo>
                      <a:pt x="145608" y="29899"/>
                      <a:pt x="141730" y="30223"/>
                      <a:pt x="137900" y="30861"/>
                    </a:cubicBezTo>
                    <a:cubicBezTo>
                      <a:pt x="132768" y="31623"/>
                      <a:pt x="126876" y="32671"/>
                      <a:pt x="120413" y="34004"/>
                    </a:cubicBezTo>
                    <a:cubicBezTo>
                      <a:pt x="113950" y="35338"/>
                      <a:pt x="107298" y="37052"/>
                      <a:pt x="100360" y="39148"/>
                    </a:cubicBezTo>
                    <a:cubicBezTo>
                      <a:pt x="93565" y="41196"/>
                      <a:pt x="86922" y="43748"/>
                      <a:pt x="80497" y="46768"/>
                    </a:cubicBezTo>
                    <a:lnTo>
                      <a:pt x="131342" y="76105"/>
                    </a:lnTo>
                    <a:lnTo>
                      <a:pt x="140846" y="72866"/>
                    </a:lnTo>
                    <a:cubicBezTo>
                      <a:pt x="153771" y="68580"/>
                      <a:pt x="165936" y="64960"/>
                      <a:pt x="177341" y="61913"/>
                    </a:cubicBezTo>
                    <a:cubicBezTo>
                      <a:pt x="188137" y="59065"/>
                      <a:pt x="199180" y="57255"/>
                      <a:pt x="210319" y="56483"/>
                    </a:cubicBezTo>
                    <a:cubicBezTo>
                      <a:pt x="220440" y="55874"/>
                      <a:pt x="230600" y="56579"/>
                      <a:pt x="240541" y="58579"/>
                    </a:cubicBezTo>
                    <a:cubicBezTo>
                      <a:pt x="250586" y="60751"/>
                      <a:pt x="260214" y="64551"/>
                      <a:pt x="269052" y="69818"/>
                    </a:cubicBezTo>
                    <a:cubicBezTo>
                      <a:pt x="277853" y="74219"/>
                      <a:pt x="285399" y="80772"/>
                      <a:pt x="291006" y="88868"/>
                    </a:cubicBezTo>
                    <a:cubicBezTo>
                      <a:pt x="294693" y="94802"/>
                      <a:pt x="295853" y="101975"/>
                      <a:pt x="294237" y="108775"/>
                    </a:cubicBezTo>
                    <a:cubicBezTo>
                      <a:pt x="292004" y="116243"/>
                      <a:pt x="287879" y="123006"/>
                      <a:pt x="282262" y="128397"/>
                    </a:cubicBezTo>
                    <a:cubicBezTo>
                      <a:pt x="275363" y="135484"/>
                      <a:pt x="267646" y="141722"/>
                      <a:pt x="259263" y="146971"/>
                    </a:cubicBezTo>
                    <a:lnTo>
                      <a:pt x="291576" y="166021"/>
                    </a:lnTo>
                    <a:lnTo>
                      <a:pt x="273994" y="176213"/>
                    </a:lnTo>
                    <a:lnTo>
                      <a:pt x="241396" y="157163"/>
                    </a:lnTo>
                    <a:cubicBezTo>
                      <a:pt x="225857" y="164802"/>
                      <a:pt x="209635" y="170926"/>
                      <a:pt x="192927" y="175450"/>
                    </a:cubicBezTo>
                    <a:cubicBezTo>
                      <a:pt x="175421" y="180365"/>
                      <a:pt x="157516" y="183747"/>
                      <a:pt x="139421" y="185547"/>
                    </a:cubicBezTo>
                    <a:lnTo>
                      <a:pt x="122409" y="154876"/>
                    </a:lnTo>
                    <a:cubicBezTo>
                      <a:pt x="127180" y="154800"/>
                      <a:pt x="131932" y="154448"/>
                      <a:pt x="136664" y="153829"/>
                    </a:cubicBezTo>
                    <a:cubicBezTo>
                      <a:pt x="143032" y="153067"/>
                      <a:pt x="150160" y="151829"/>
                      <a:pt x="157953" y="150114"/>
                    </a:cubicBezTo>
                    <a:cubicBezTo>
                      <a:pt x="165746" y="148400"/>
                      <a:pt x="174014" y="146304"/>
                      <a:pt x="182758" y="143828"/>
                    </a:cubicBezTo>
                    <a:cubicBezTo>
                      <a:pt x="191254" y="141275"/>
                      <a:pt x="199542" y="138093"/>
                      <a:pt x="207563" y="134303"/>
                    </a:cubicBezTo>
                    <a:lnTo>
                      <a:pt x="156907" y="105061"/>
                    </a:lnTo>
                    <a:lnTo>
                      <a:pt x="150255" y="107442"/>
                    </a:lnTo>
                    <a:lnTo>
                      <a:pt x="143317" y="109538"/>
                    </a:lnTo>
                    <a:cubicBezTo>
                      <a:pt x="130677" y="113729"/>
                      <a:pt x="118987" y="116967"/>
                      <a:pt x="108438" y="119063"/>
                    </a:cubicBezTo>
                    <a:cubicBezTo>
                      <a:pt x="98640" y="121339"/>
                      <a:pt x="88651" y="122672"/>
                      <a:pt x="78596" y="123063"/>
                    </a:cubicBezTo>
                    <a:cubicBezTo>
                      <a:pt x="69748" y="123425"/>
                      <a:pt x="60900" y="122587"/>
                      <a:pt x="52271" y="120587"/>
                    </a:cubicBezTo>
                    <a:cubicBezTo>
                      <a:pt x="43736" y="118643"/>
                      <a:pt x="35535" y="115434"/>
                      <a:pt x="27941" y="111062"/>
                    </a:cubicBezTo>
                    <a:cubicBezTo>
                      <a:pt x="19616" y="106651"/>
                      <a:pt x="12374" y="100432"/>
                      <a:pt x="6748" y="92869"/>
                    </a:cubicBezTo>
                    <a:cubicBezTo>
                      <a:pt x="2690" y="87163"/>
                      <a:pt x="675" y="80248"/>
                      <a:pt x="1045" y="73247"/>
                    </a:cubicBezTo>
                    <a:cubicBezTo>
                      <a:pt x="1815" y="65961"/>
                      <a:pt x="4723" y="59065"/>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292" y="4286"/>
                      <a:pt x="119871" y="1638"/>
                      <a:pt x="134574" y="0"/>
                    </a:cubicBezTo>
                    <a:close/>
                    <a:moveTo>
                      <a:pt x="63200" y="83249"/>
                    </a:moveTo>
                    <a:cubicBezTo>
                      <a:pt x="69862" y="87125"/>
                      <a:pt x="77579" y="88792"/>
                      <a:pt x="85249" y="88011"/>
                    </a:cubicBezTo>
                    <a:cubicBezTo>
                      <a:pt x="95532" y="86830"/>
                      <a:pt x="105663" y="84563"/>
                      <a:pt x="115471" y="81248"/>
                    </a:cubicBezTo>
                    <a:lnTo>
                      <a:pt x="67952" y="53721"/>
                    </a:lnTo>
                    <a:cubicBezTo>
                      <a:pt x="50180" y="65151"/>
                      <a:pt x="48849" y="74962"/>
                      <a:pt x="63200" y="83249"/>
                    </a:cubicBezTo>
                    <a:close/>
                    <a:moveTo>
                      <a:pt x="229992" y="97250"/>
                    </a:moveTo>
                    <a:cubicBezTo>
                      <a:pt x="222759" y="93231"/>
                      <a:pt x="214405" y="91726"/>
                      <a:pt x="206232" y="92964"/>
                    </a:cubicBezTo>
                    <a:cubicBezTo>
                      <a:pt x="194980" y="94421"/>
                      <a:pt x="183879" y="96879"/>
                      <a:pt x="173064" y="100298"/>
                    </a:cubicBezTo>
                    <a:lnTo>
                      <a:pt x="220583" y="127635"/>
                    </a:lnTo>
                    <a:cubicBezTo>
                      <a:pt x="240541" y="115253"/>
                      <a:pt x="243677" y="105127"/>
                      <a:pt x="229992" y="9725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0" name="Google Shape;1420;p27"/>
            <p:cNvGrpSpPr/>
            <p:nvPr/>
          </p:nvGrpSpPr>
          <p:grpSpPr>
            <a:xfrm>
              <a:off x="3799020" y="4220685"/>
              <a:ext cx="883852" cy="621125"/>
              <a:chOff x="5608645" y="4962810"/>
              <a:chExt cx="883852" cy="621125"/>
            </a:xfrm>
          </p:grpSpPr>
          <p:sp>
            <p:nvSpPr>
              <p:cNvPr id="1421" name="Google Shape;1421;p27"/>
              <p:cNvSpPr/>
              <p:nvPr/>
            </p:nvSpPr>
            <p:spPr>
              <a:xfrm>
                <a:off x="5608645" y="507244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7"/>
              <p:cNvSpPr/>
              <p:nvPr/>
            </p:nvSpPr>
            <p:spPr>
              <a:xfrm>
                <a:off x="5608835" y="5215508"/>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7"/>
              <p:cNvSpPr/>
              <p:nvPr/>
            </p:nvSpPr>
            <p:spPr>
              <a:xfrm>
                <a:off x="6425971" y="5218557"/>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7"/>
              <p:cNvSpPr/>
              <p:nvPr/>
            </p:nvSpPr>
            <p:spPr>
              <a:xfrm>
                <a:off x="5608645" y="4962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7"/>
              <p:cNvSpPr/>
              <p:nvPr/>
            </p:nvSpPr>
            <p:spPr>
              <a:xfrm>
                <a:off x="5734818" y="5032438"/>
                <a:ext cx="632517" cy="366093"/>
              </a:xfrm>
              <a:custGeom>
                <a:avLst/>
                <a:gdLst/>
                <a:ahLst/>
                <a:cxnLst/>
                <a:rect l="l" t="t" r="r" b="b"/>
                <a:pathLst>
                  <a:path w="632517" h="366093" extrusionOk="0">
                    <a:moveTo>
                      <a:pt x="632040" y="194024"/>
                    </a:moveTo>
                    <a:cubicBezTo>
                      <a:pt x="627573" y="237077"/>
                      <a:pt x="596971" y="279749"/>
                      <a:pt x="539948" y="312515"/>
                    </a:cubicBezTo>
                    <a:cubicBezTo>
                      <a:pt x="416399" y="383953"/>
                      <a:pt x="216154"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094" y="92012"/>
                      <a:pt x="636792"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7"/>
              <p:cNvSpPr/>
              <p:nvPr/>
            </p:nvSpPr>
            <p:spPr>
              <a:xfrm>
                <a:off x="5735426" y="5054346"/>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7"/>
              <p:cNvSpPr/>
              <p:nvPr/>
            </p:nvSpPr>
            <p:spPr>
              <a:xfrm>
                <a:off x="5896325" y="5137308"/>
                <a:ext cx="295037" cy="184784"/>
              </a:xfrm>
              <a:custGeom>
                <a:avLst/>
                <a:gdLst/>
                <a:ahLst/>
                <a:cxnLst/>
                <a:rect l="l" t="t" r="r" b="b"/>
                <a:pathLst>
                  <a:path w="295037" h="184784" extrusionOk="0">
                    <a:moveTo>
                      <a:pt x="149590" y="29242"/>
                    </a:moveTo>
                    <a:cubicBezTo>
                      <a:pt x="145702" y="29232"/>
                      <a:pt x="141825" y="29556"/>
                      <a:pt x="137995" y="30194"/>
                    </a:cubicBezTo>
                    <a:cubicBezTo>
                      <a:pt x="132863" y="30956"/>
                      <a:pt x="126971" y="32004"/>
                      <a:pt x="120603" y="33338"/>
                    </a:cubicBezTo>
                    <a:cubicBezTo>
                      <a:pt x="114235" y="34671"/>
                      <a:pt x="107393" y="36481"/>
                      <a:pt x="100455" y="38576"/>
                    </a:cubicBezTo>
                    <a:cubicBezTo>
                      <a:pt x="93660" y="40595"/>
                      <a:pt x="87017" y="43110"/>
                      <a:pt x="80592" y="46101"/>
                    </a:cubicBezTo>
                    <a:lnTo>
                      <a:pt x="131437" y="75533"/>
                    </a:lnTo>
                    <a:lnTo>
                      <a:pt x="140941" y="72295"/>
                    </a:lnTo>
                    <a:cubicBezTo>
                      <a:pt x="153866" y="68008"/>
                      <a:pt x="166031" y="64294"/>
                      <a:pt x="177531" y="61341"/>
                    </a:cubicBezTo>
                    <a:cubicBezTo>
                      <a:pt x="188279" y="58398"/>
                      <a:pt x="199294" y="56579"/>
                      <a:pt x="210414" y="55912"/>
                    </a:cubicBezTo>
                    <a:cubicBezTo>
                      <a:pt x="220535" y="55226"/>
                      <a:pt x="230695" y="55893"/>
                      <a:pt x="240636" y="57912"/>
                    </a:cubicBezTo>
                    <a:cubicBezTo>
                      <a:pt x="250691" y="60122"/>
                      <a:pt x="260318" y="63951"/>
                      <a:pt x="269147" y="69247"/>
                    </a:cubicBezTo>
                    <a:cubicBezTo>
                      <a:pt x="277948" y="73647"/>
                      <a:pt x="285503" y="80200"/>
                      <a:pt x="291101" y="88297"/>
                    </a:cubicBezTo>
                    <a:cubicBezTo>
                      <a:pt x="294779" y="94240"/>
                      <a:pt x="295938" y="101403"/>
                      <a:pt x="294332" y="108204"/>
                    </a:cubicBezTo>
                    <a:cubicBezTo>
                      <a:pt x="292118" y="115681"/>
                      <a:pt x="287993" y="122444"/>
                      <a:pt x="282357" y="127825"/>
                    </a:cubicBezTo>
                    <a:cubicBezTo>
                      <a:pt x="275382" y="134855"/>
                      <a:pt x="267598" y="141027"/>
                      <a:pt x="259168" y="146209"/>
                    </a:cubicBezTo>
                    <a:lnTo>
                      <a:pt x="291481" y="165259"/>
                    </a:lnTo>
                    <a:lnTo>
                      <a:pt x="273899" y="175450"/>
                    </a:lnTo>
                    <a:lnTo>
                      <a:pt x="241301" y="156400"/>
                    </a:lnTo>
                    <a:cubicBezTo>
                      <a:pt x="225772" y="164068"/>
                      <a:pt x="209539" y="170231"/>
                      <a:pt x="192832" y="174784"/>
                    </a:cubicBezTo>
                    <a:cubicBezTo>
                      <a:pt x="175307" y="179622"/>
                      <a:pt x="157411" y="182966"/>
                      <a:pt x="139325" y="184785"/>
                    </a:cubicBezTo>
                    <a:lnTo>
                      <a:pt x="122314" y="154210"/>
                    </a:lnTo>
                    <a:cubicBezTo>
                      <a:pt x="127085" y="154086"/>
                      <a:pt x="131846" y="153705"/>
                      <a:pt x="136569" y="153067"/>
                    </a:cubicBezTo>
                    <a:cubicBezTo>
                      <a:pt x="143726" y="152257"/>
                      <a:pt x="150834" y="151047"/>
                      <a:pt x="157858" y="149447"/>
                    </a:cubicBezTo>
                    <a:cubicBezTo>
                      <a:pt x="165651" y="147733"/>
                      <a:pt x="174014" y="145637"/>
                      <a:pt x="182663" y="143065"/>
                    </a:cubicBezTo>
                    <a:cubicBezTo>
                      <a:pt x="191159" y="140513"/>
                      <a:pt x="199446" y="137331"/>
                      <a:pt x="207468" y="133540"/>
                    </a:cubicBezTo>
                    <a:lnTo>
                      <a:pt x="156907" y="104584"/>
                    </a:lnTo>
                    <a:lnTo>
                      <a:pt x="150255" y="106871"/>
                    </a:lnTo>
                    <a:lnTo>
                      <a:pt x="143412" y="108966"/>
                    </a:lnTo>
                    <a:cubicBezTo>
                      <a:pt x="130677" y="113157"/>
                      <a:pt x="118987" y="116491"/>
                      <a:pt x="108438" y="118491"/>
                    </a:cubicBezTo>
                    <a:cubicBezTo>
                      <a:pt x="98640" y="120767"/>
                      <a:pt x="88651" y="122111"/>
                      <a:pt x="78596" y="122491"/>
                    </a:cubicBezTo>
                    <a:cubicBezTo>
                      <a:pt x="69805" y="122968"/>
                      <a:pt x="60986" y="122291"/>
                      <a:pt x="52366" y="120491"/>
                    </a:cubicBezTo>
                    <a:cubicBezTo>
                      <a:pt x="43793" y="118567"/>
                      <a:pt x="35563" y="115357"/>
                      <a:pt x="27941" y="110966"/>
                    </a:cubicBezTo>
                    <a:cubicBezTo>
                      <a:pt x="19597" y="106585"/>
                      <a:pt x="12355" y="100365"/>
                      <a:pt x="6748" y="92773"/>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2391"/>
                    </a:moveTo>
                    <a:cubicBezTo>
                      <a:pt x="69976" y="86230"/>
                      <a:pt x="77684" y="87897"/>
                      <a:pt x="85344" y="87154"/>
                    </a:cubicBezTo>
                    <a:cubicBezTo>
                      <a:pt x="95627" y="85935"/>
                      <a:pt x="105758" y="83629"/>
                      <a:pt x="115566" y="80296"/>
                    </a:cubicBezTo>
                    <a:lnTo>
                      <a:pt x="68047" y="52769"/>
                    </a:lnTo>
                    <a:cubicBezTo>
                      <a:pt x="50560" y="64484"/>
                      <a:pt x="48944" y="74390"/>
                      <a:pt x="63295" y="82391"/>
                    </a:cubicBezTo>
                    <a:close/>
                    <a:moveTo>
                      <a:pt x="230087" y="96298"/>
                    </a:moveTo>
                    <a:cubicBezTo>
                      <a:pt x="222826" y="92364"/>
                      <a:pt x="214500" y="90859"/>
                      <a:pt x="206327" y="92012"/>
                    </a:cubicBezTo>
                    <a:cubicBezTo>
                      <a:pt x="195084" y="93516"/>
                      <a:pt x="183993" y="95974"/>
                      <a:pt x="173159" y="99346"/>
                    </a:cubicBezTo>
                    <a:lnTo>
                      <a:pt x="220678" y="126682"/>
                    </a:lnTo>
                    <a:cubicBezTo>
                      <a:pt x="240541" y="114681"/>
                      <a:pt x="243867" y="104489"/>
                      <a:pt x="230087"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7"/>
              <p:cNvSpPr/>
              <p:nvPr/>
            </p:nvSpPr>
            <p:spPr>
              <a:xfrm>
                <a:off x="6018639" y="5274373"/>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7"/>
              <p:cNvSpPr/>
              <p:nvPr/>
            </p:nvSpPr>
            <p:spPr>
              <a:xfrm>
                <a:off x="6145799" y="528523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7"/>
              <p:cNvSpPr/>
              <p:nvPr/>
            </p:nvSpPr>
            <p:spPr>
              <a:xfrm>
                <a:off x="6159865" y="5221985"/>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7"/>
              <p:cNvSpPr/>
              <p:nvPr/>
            </p:nvSpPr>
            <p:spPr>
              <a:xfrm>
                <a:off x="6061026" y="5228653"/>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7"/>
              <p:cNvSpPr/>
              <p:nvPr/>
            </p:nvSpPr>
            <p:spPr>
              <a:xfrm>
                <a:off x="5964467" y="5173217"/>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7"/>
              <p:cNvSpPr/>
              <p:nvPr/>
            </p:nvSpPr>
            <p:spPr>
              <a:xfrm>
                <a:off x="6018639" y="5142071"/>
                <a:ext cx="27275" cy="24479"/>
              </a:xfrm>
              <a:custGeom>
                <a:avLst/>
                <a:gdLst/>
                <a:ahLst/>
                <a:cxnLst/>
                <a:rect l="l" t="t" r="r" b="b"/>
                <a:pathLst>
                  <a:path w="27275" h="24479" extrusionOk="0">
                    <a:moveTo>
                      <a:pt x="27276" y="24479"/>
                    </a:moveTo>
                    <a:lnTo>
                      <a:pt x="27276" y="7334"/>
                    </a:lnTo>
                    <a:lnTo>
                      <a:pt x="4847"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7"/>
              <p:cNvSpPr/>
              <p:nvPr/>
            </p:nvSpPr>
            <p:spPr>
              <a:xfrm>
                <a:off x="5896420" y="5137023"/>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7"/>
              <p:cNvSpPr/>
              <p:nvPr/>
            </p:nvSpPr>
            <p:spPr>
              <a:xfrm>
                <a:off x="5897465" y="5194553"/>
                <a:ext cx="29841" cy="29908"/>
              </a:xfrm>
              <a:custGeom>
                <a:avLst/>
                <a:gdLst/>
                <a:ahLst/>
                <a:cxnLst/>
                <a:rect l="l" t="t" r="r" b="b"/>
                <a:pathLst>
                  <a:path w="29841" h="29908" extrusionOk="0">
                    <a:moveTo>
                      <a:pt x="0" y="17907"/>
                    </a:moveTo>
                    <a:lnTo>
                      <a:pt x="0" y="0"/>
                    </a:lnTo>
                    <a:lnTo>
                      <a:pt x="29842" y="0"/>
                    </a:lnTo>
                    <a:lnTo>
                      <a:pt x="22714" y="15621"/>
                    </a:lnTo>
                    <a:lnTo>
                      <a:pt x="9694" y="2990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7"/>
              <p:cNvSpPr/>
              <p:nvPr/>
            </p:nvSpPr>
            <p:spPr>
              <a:xfrm>
                <a:off x="5896325" y="5119687"/>
                <a:ext cx="295043" cy="185547"/>
              </a:xfrm>
              <a:custGeom>
                <a:avLst/>
                <a:gdLst/>
                <a:ahLst/>
                <a:cxnLst/>
                <a:rect l="l" t="t" r="r" b="b"/>
                <a:pathLst>
                  <a:path w="295043" h="185547" extrusionOk="0">
                    <a:moveTo>
                      <a:pt x="149590" y="29718"/>
                    </a:moveTo>
                    <a:cubicBezTo>
                      <a:pt x="145702" y="29708"/>
                      <a:pt x="141825" y="30032"/>
                      <a:pt x="137995" y="30671"/>
                    </a:cubicBezTo>
                    <a:cubicBezTo>
                      <a:pt x="132863" y="31432"/>
                      <a:pt x="126971" y="32480"/>
                      <a:pt x="120603" y="33814"/>
                    </a:cubicBezTo>
                    <a:cubicBezTo>
                      <a:pt x="114235" y="35147"/>
                      <a:pt x="107393" y="36862"/>
                      <a:pt x="100455" y="38957"/>
                    </a:cubicBezTo>
                    <a:cubicBezTo>
                      <a:pt x="93660" y="41005"/>
                      <a:pt x="87017" y="43558"/>
                      <a:pt x="80592" y="46577"/>
                    </a:cubicBezTo>
                    <a:lnTo>
                      <a:pt x="131437" y="75914"/>
                    </a:lnTo>
                    <a:lnTo>
                      <a:pt x="140941" y="72771"/>
                    </a:lnTo>
                    <a:cubicBezTo>
                      <a:pt x="153866" y="68389"/>
                      <a:pt x="166031" y="64770"/>
                      <a:pt x="177531" y="61722"/>
                    </a:cubicBezTo>
                    <a:cubicBezTo>
                      <a:pt x="188298" y="58874"/>
                      <a:pt x="199304" y="57055"/>
                      <a:pt x="210414" y="56293"/>
                    </a:cubicBezTo>
                    <a:cubicBezTo>
                      <a:pt x="220535" y="55683"/>
                      <a:pt x="230695" y="56388"/>
                      <a:pt x="240636" y="58388"/>
                    </a:cubicBezTo>
                    <a:cubicBezTo>
                      <a:pt x="250672" y="60598"/>
                      <a:pt x="260299" y="64398"/>
                      <a:pt x="269147" y="69628"/>
                    </a:cubicBezTo>
                    <a:cubicBezTo>
                      <a:pt x="277948" y="74028"/>
                      <a:pt x="285494" y="80581"/>
                      <a:pt x="291101" y="88678"/>
                    </a:cubicBezTo>
                    <a:cubicBezTo>
                      <a:pt x="294788" y="94612"/>
                      <a:pt x="295948" y="101784"/>
                      <a:pt x="294332" y="108585"/>
                    </a:cubicBezTo>
                    <a:cubicBezTo>
                      <a:pt x="292156" y="116186"/>
                      <a:pt x="288031" y="123082"/>
                      <a:pt x="282357" y="128588"/>
                    </a:cubicBezTo>
                    <a:cubicBezTo>
                      <a:pt x="275410" y="135617"/>
                      <a:pt x="267617" y="141761"/>
                      <a:pt x="259168" y="146876"/>
                    </a:cubicBezTo>
                    <a:lnTo>
                      <a:pt x="291481" y="165926"/>
                    </a:lnTo>
                    <a:lnTo>
                      <a:pt x="273899" y="176213"/>
                    </a:lnTo>
                    <a:lnTo>
                      <a:pt x="241301" y="157163"/>
                    </a:lnTo>
                    <a:cubicBezTo>
                      <a:pt x="225762" y="164802"/>
                      <a:pt x="209539" y="170926"/>
                      <a:pt x="192832" y="175451"/>
                    </a:cubicBezTo>
                    <a:cubicBezTo>
                      <a:pt x="175326" y="180365"/>
                      <a:pt x="157421" y="183747"/>
                      <a:pt x="139325" y="185547"/>
                    </a:cubicBezTo>
                    <a:lnTo>
                      <a:pt x="122314" y="154972"/>
                    </a:lnTo>
                    <a:cubicBezTo>
                      <a:pt x="127085" y="154848"/>
                      <a:pt x="131846" y="154467"/>
                      <a:pt x="136569" y="153829"/>
                    </a:cubicBezTo>
                    <a:cubicBezTo>
                      <a:pt x="142937" y="153067"/>
                      <a:pt x="150065" y="151924"/>
                      <a:pt x="157858" y="150209"/>
                    </a:cubicBezTo>
                    <a:cubicBezTo>
                      <a:pt x="165651" y="148495"/>
                      <a:pt x="174014" y="146304"/>
                      <a:pt x="182663" y="143828"/>
                    </a:cubicBezTo>
                    <a:cubicBezTo>
                      <a:pt x="191169" y="141313"/>
                      <a:pt x="199465" y="138132"/>
                      <a:pt x="207468" y="134303"/>
                    </a:cubicBezTo>
                    <a:lnTo>
                      <a:pt x="156907" y="105061"/>
                    </a:lnTo>
                    <a:lnTo>
                      <a:pt x="150255" y="107347"/>
                    </a:lnTo>
                    <a:lnTo>
                      <a:pt x="143412" y="109442"/>
                    </a:lnTo>
                    <a:cubicBezTo>
                      <a:pt x="130677" y="113633"/>
                      <a:pt x="118987" y="116872"/>
                      <a:pt x="108438" y="118967"/>
                    </a:cubicBezTo>
                    <a:cubicBezTo>
                      <a:pt x="98640" y="121244"/>
                      <a:pt x="88651" y="122587"/>
                      <a:pt x="78596" y="122968"/>
                    </a:cubicBezTo>
                    <a:cubicBezTo>
                      <a:pt x="69786" y="123320"/>
                      <a:pt x="60967" y="122520"/>
                      <a:pt x="52366" y="120587"/>
                    </a:cubicBezTo>
                    <a:cubicBezTo>
                      <a:pt x="43803" y="118615"/>
                      <a:pt x="35582" y="115405"/>
                      <a:pt x="27941" y="111062"/>
                    </a:cubicBezTo>
                    <a:cubicBezTo>
                      <a:pt x="19597" y="106680"/>
                      <a:pt x="12355" y="100460"/>
                      <a:pt x="6748" y="92869"/>
                    </a:cubicBezTo>
                    <a:cubicBezTo>
                      <a:pt x="2689" y="87163"/>
                      <a:pt x="675" y="80248"/>
                      <a:pt x="1045" y="73247"/>
                    </a:cubicBezTo>
                    <a:cubicBezTo>
                      <a:pt x="1815" y="65961"/>
                      <a:pt x="4723" y="59064"/>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058"/>
                    </a:moveTo>
                    <a:cubicBezTo>
                      <a:pt x="69957" y="86935"/>
                      <a:pt x="77674" y="88602"/>
                      <a:pt x="85344" y="87821"/>
                    </a:cubicBezTo>
                    <a:cubicBezTo>
                      <a:pt x="95627" y="86639"/>
                      <a:pt x="105758" y="84372"/>
                      <a:pt x="115566" y="81058"/>
                    </a:cubicBezTo>
                    <a:lnTo>
                      <a:pt x="68047" y="53530"/>
                    </a:lnTo>
                    <a:cubicBezTo>
                      <a:pt x="50560" y="64961"/>
                      <a:pt x="48944" y="74866"/>
                      <a:pt x="63295" y="83058"/>
                    </a:cubicBezTo>
                    <a:close/>
                    <a:moveTo>
                      <a:pt x="230087" y="97060"/>
                    </a:moveTo>
                    <a:cubicBezTo>
                      <a:pt x="222854" y="93040"/>
                      <a:pt x="214500" y="91535"/>
                      <a:pt x="206327" y="92773"/>
                    </a:cubicBezTo>
                    <a:cubicBezTo>
                      <a:pt x="195075" y="94231"/>
                      <a:pt x="183974" y="96688"/>
                      <a:pt x="173159" y="100108"/>
                    </a:cubicBezTo>
                    <a:lnTo>
                      <a:pt x="220678" y="127445"/>
                    </a:lnTo>
                    <a:cubicBezTo>
                      <a:pt x="240541" y="115062"/>
                      <a:pt x="243867" y="104965"/>
                      <a:pt x="230087"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7" name="Google Shape;1437;p27"/>
            <p:cNvGrpSpPr/>
            <p:nvPr/>
          </p:nvGrpSpPr>
          <p:grpSpPr>
            <a:xfrm>
              <a:off x="3799020" y="4077239"/>
              <a:ext cx="883852" cy="621125"/>
              <a:chOff x="5608645" y="4819364"/>
              <a:chExt cx="883852" cy="621125"/>
            </a:xfrm>
          </p:grpSpPr>
          <p:sp>
            <p:nvSpPr>
              <p:cNvPr id="1438" name="Google Shape;1438;p27"/>
              <p:cNvSpPr/>
              <p:nvPr/>
            </p:nvSpPr>
            <p:spPr>
              <a:xfrm>
                <a:off x="5608645" y="492899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7"/>
              <p:cNvSpPr/>
              <p:nvPr/>
            </p:nvSpPr>
            <p:spPr>
              <a:xfrm>
                <a:off x="5608835" y="5072062"/>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7"/>
              <p:cNvSpPr/>
              <p:nvPr/>
            </p:nvSpPr>
            <p:spPr>
              <a:xfrm>
                <a:off x="6425971" y="507511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7"/>
              <p:cNvSpPr/>
              <p:nvPr/>
            </p:nvSpPr>
            <p:spPr>
              <a:xfrm>
                <a:off x="5608645" y="48193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7"/>
              <p:cNvSpPr/>
              <p:nvPr/>
            </p:nvSpPr>
            <p:spPr>
              <a:xfrm>
                <a:off x="5734818" y="4888968"/>
                <a:ext cx="632517" cy="366117"/>
              </a:xfrm>
              <a:custGeom>
                <a:avLst/>
                <a:gdLst/>
                <a:ahLst/>
                <a:cxnLst/>
                <a:rect l="l" t="t" r="r" b="b"/>
                <a:pathLst>
                  <a:path w="632517" h="366117" extrusionOk="0">
                    <a:moveTo>
                      <a:pt x="632040" y="194048"/>
                    </a:moveTo>
                    <a:cubicBezTo>
                      <a:pt x="627573" y="237101"/>
                      <a:pt x="596971" y="279773"/>
                      <a:pt x="539948" y="312539"/>
                    </a:cubicBezTo>
                    <a:cubicBezTo>
                      <a:pt x="416399" y="383977"/>
                      <a:pt x="216154"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094" y="92607"/>
                      <a:pt x="636792"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7"/>
              <p:cNvSpPr/>
              <p:nvPr/>
            </p:nvSpPr>
            <p:spPr>
              <a:xfrm>
                <a:off x="5735426" y="4910899"/>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7"/>
              <p:cNvSpPr/>
              <p:nvPr/>
            </p:nvSpPr>
            <p:spPr>
              <a:xfrm>
                <a:off x="5896325" y="4993385"/>
                <a:ext cx="295037" cy="185261"/>
              </a:xfrm>
              <a:custGeom>
                <a:avLst/>
                <a:gdLst/>
                <a:ahLst/>
                <a:cxnLst/>
                <a:rect l="l" t="t" r="r" b="b"/>
                <a:pathLst>
                  <a:path w="295037" h="185261" extrusionOk="0">
                    <a:moveTo>
                      <a:pt x="149590" y="29718"/>
                    </a:moveTo>
                    <a:cubicBezTo>
                      <a:pt x="145702" y="29709"/>
                      <a:pt x="141825" y="30032"/>
                      <a:pt x="137995" y="30671"/>
                    </a:cubicBezTo>
                    <a:cubicBezTo>
                      <a:pt x="132863" y="31433"/>
                      <a:pt x="126971" y="32480"/>
                      <a:pt x="120603" y="33814"/>
                    </a:cubicBezTo>
                    <a:cubicBezTo>
                      <a:pt x="114235" y="35147"/>
                      <a:pt x="107393" y="36957"/>
                      <a:pt x="100455" y="39053"/>
                    </a:cubicBezTo>
                    <a:cubicBezTo>
                      <a:pt x="93660" y="41072"/>
                      <a:pt x="87017" y="43587"/>
                      <a:pt x="80592" y="46577"/>
                    </a:cubicBezTo>
                    <a:lnTo>
                      <a:pt x="131437" y="76010"/>
                    </a:lnTo>
                    <a:lnTo>
                      <a:pt x="140941" y="72771"/>
                    </a:lnTo>
                    <a:cubicBezTo>
                      <a:pt x="153866" y="68485"/>
                      <a:pt x="166031" y="64770"/>
                      <a:pt x="177531" y="61817"/>
                    </a:cubicBezTo>
                    <a:cubicBezTo>
                      <a:pt x="188279" y="58874"/>
                      <a:pt x="199294" y="57055"/>
                      <a:pt x="210414" y="56388"/>
                    </a:cubicBezTo>
                    <a:cubicBezTo>
                      <a:pt x="220535" y="55702"/>
                      <a:pt x="230695" y="56369"/>
                      <a:pt x="240636" y="58388"/>
                    </a:cubicBezTo>
                    <a:cubicBezTo>
                      <a:pt x="250691" y="60598"/>
                      <a:pt x="260318" y="64427"/>
                      <a:pt x="269147" y="69723"/>
                    </a:cubicBezTo>
                    <a:cubicBezTo>
                      <a:pt x="277948" y="74124"/>
                      <a:pt x="285503" y="80677"/>
                      <a:pt x="291101" y="88773"/>
                    </a:cubicBezTo>
                    <a:cubicBezTo>
                      <a:pt x="294779" y="94717"/>
                      <a:pt x="295938" y="101880"/>
                      <a:pt x="294332" y="108680"/>
                    </a:cubicBezTo>
                    <a:cubicBezTo>
                      <a:pt x="292118" y="116157"/>
                      <a:pt x="287993" y="122920"/>
                      <a:pt x="282357" y="128302"/>
                    </a:cubicBezTo>
                    <a:cubicBezTo>
                      <a:pt x="275382" y="135331"/>
                      <a:pt x="267598" y="141504"/>
                      <a:pt x="259168" y="146685"/>
                    </a:cubicBezTo>
                    <a:lnTo>
                      <a:pt x="291481" y="165735"/>
                    </a:lnTo>
                    <a:lnTo>
                      <a:pt x="273899" y="175927"/>
                    </a:lnTo>
                    <a:lnTo>
                      <a:pt x="241301" y="156877"/>
                    </a:lnTo>
                    <a:cubicBezTo>
                      <a:pt x="225772" y="164545"/>
                      <a:pt x="209539" y="170707"/>
                      <a:pt x="192832" y="175260"/>
                    </a:cubicBezTo>
                    <a:cubicBezTo>
                      <a:pt x="175307" y="180099"/>
                      <a:pt x="157411" y="183442"/>
                      <a:pt x="139325" y="185261"/>
                    </a:cubicBezTo>
                    <a:lnTo>
                      <a:pt x="122314" y="154686"/>
                    </a:lnTo>
                    <a:cubicBezTo>
                      <a:pt x="127085" y="154562"/>
                      <a:pt x="131846" y="154181"/>
                      <a:pt x="136569" y="153543"/>
                    </a:cubicBezTo>
                    <a:cubicBezTo>
                      <a:pt x="143726" y="152733"/>
                      <a:pt x="150834" y="151524"/>
                      <a:pt x="157858" y="149924"/>
                    </a:cubicBezTo>
                    <a:cubicBezTo>
                      <a:pt x="165651" y="148209"/>
                      <a:pt x="174014" y="146113"/>
                      <a:pt x="182663" y="143542"/>
                    </a:cubicBezTo>
                    <a:cubicBezTo>
                      <a:pt x="191159" y="140989"/>
                      <a:pt x="199446" y="137808"/>
                      <a:pt x="207468" y="134017"/>
                    </a:cubicBezTo>
                    <a:lnTo>
                      <a:pt x="156907" y="105061"/>
                    </a:lnTo>
                    <a:lnTo>
                      <a:pt x="150255" y="107347"/>
                    </a:lnTo>
                    <a:lnTo>
                      <a:pt x="143412" y="109442"/>
                    </a:lnTo>
                    <a:cubicBezTo>
                      <a:pt x="130677" y="113633"/>
                      <a:pt x="118987" y="116967"/>
                      <a:pt x="108438" y="118967"/>
                    </a:cubicBezTo>
                    <a:cubicBezTo>
                      <a:pt x="98640" y="121244"/>
                      <a:pt x="88651" y="122587"/>
                      <a:pt x="78596" y="122968"/>
                    </a:cubicBezTo>
                    <a:cubicBezTo>
                      <a:pt x="69786" y="123282"/>
                      <a:pt x="60967" y="122454"/>
                      <a:pt x="52366" y="120491"/>
                    </a:cubicBezTo>
                    <a:cubicBezTo>
                      <a:pt x="43793" y="118567"/>
                      <a:pt x="35563" y="115357"/>
                      <a:pt x="27941" y="110966"/>
                    </a:cubicBezTo>
                    <a:cubicBezTo>
                      <a:pt x="19597" y="106585"/>
                      <a:pt x="12355" y="100365"/>
                      <a:pt x="6748" y="92774"/>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3439"/>
                    </a:moveTo>
                    <a:cubicBezTo>
                      <a:pt x="69976" y="87278"/>
                      <a:pt x="77684" y="88945"/>
                      <a:pt x="85344" y="88202"/>
                    </a:cubicBezTo>
                    <a:cubicBezTo>
                      <a:pt x="95627" y="86982"/>
                      <a:pt x="105758" y="84677"/>
                      <a:pt x="115566" y="81344"/>
                    </a:cubicBezTo>
                    <a:lnTo>
                      <a:pt x="68047" y="53816"/>
                    </a:lnTo>
                    <a:cubicBezTo>
                      <a:pt x="50560" y="64961"/>
                      <a:pt x="48944" y="74867"/>
                      <a:pt x="63295" y="83439"/>
                    </a:cubicBezTo>
                    <a:close/>
                    <a:moveTo>
                      <a:pt x="230087" y="97346"/>
                    </a:moveTo>
                    <a:cubicBezTo>
                      <a:pt x="222845" y="93364"/>
                      <a:pt x="214500" y="91859"/>
                      <a:pt x="206327" y="93059"/>
                    </a:cubicBezTo>
                    <a:cubicBezTo>
                      <a:pt x="195084" y="94564"/>
                      <a:pt x="183993" y="97022"/>
                      <a:pt x="173159" y="100394"/>
                    </a:cubicBezTo>
                    <a:lnTo>
                      <a:pt x="220678" y="127730"/>
                    </a:lnTo>
                    <a:cubicBezTo>
                      <a:pt x="240541" y="115157"/>
                      <a:pt x="243867" y="104966"/>
                      <a:pt x="230087"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7"/>
              <p:cNvSpPr/>
              <p:nvPr/>
            </p:nvSpPr>
            <p:spPr>
              <a:xfrm>
                <a:off x="6018639" y="5130926"/>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7"/>
              <p:cNvSpPr/>
              <p:nvPr/>
            </p:nvSpPr>
            <p:spPr>
              <a:xfrm>
                <a:off x="6145799" y="514178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7"/>
              <p:cNvSpPr/>
              <p:nvPr/>
            </p:nvSpPr>
            <p:spPr>
              <a:xfrm>
                <a:off x="6159865" y="5078539"/>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7"/>
              <p:cNvSpPr/>
              <p:nvPr/>
            </p:nvSpPr>
            <p:spPr>
              <a:xfrm>
                <a:off x="6061026" y="5084921"/>
                <a:ext cx="47423" cy="33146"/>
              </a:xfrm>
              <a:custGeom>
                <a:avLst/>
                <a:gdLst/>
                <a:ahLst/>
                <a:cxnLst/>
                <a:rect l="l" t="t" r="r" b="b"/>
                <a:pathLst>
                  <a:path w="47423" h="33146"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7"/>
              <p:cNvSpPr/>
              <p:nvPr/>
            </p:nvSpPr>
            <p:spPr>
              <a:xfrm>
                <a:off x="5964467" y="5029771"/>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7"/>
              <p:cNvSpPr/>
              <p:nvPr/>
            </p:nvSpPr>
            <p:spPr>
              <a:xfrm>
                <a:off x="6018639" y="499862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7"/>
              <p:cNvSpPr/>
              <p:nvPr/>
            </p:nvSpPr>
            <p:spPr>
              <a:xfrm>
                <a:off x="5896420" y="4993576"/>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7"/>
              <p:cNvSpPr/>
              <p:nvPr/>
            </p:nvSpPr>
            <p:spPr>
              <a:xfrm>
                <a:off x="5897465" y="5051107"/>
                <a:ext cx="29841" cy="30480"/>
              </a:xfrm>
              <a:custGeom>
                <a:avLst/>
                <a:gdLst/>
                <a:ahLst/>
                <a:cxnLst/>
                <a:rect l="l" t="t" r="r" b="b"/>
                <a:pathLst>
                  <a:path w="29841" h="30480" extrusionOk="0">
                    <a:moveTo>
                      <a:pt x="0" y="17907"/>
                    </a:moveTo>
                    <a:lnTo>
                      <a:pt x="0" y="0"/>
                    </a:lnTo>
                    <a:lnTo>
                      <a:pt x="29842" y="0"/>
                    </a:lnTo>
                    <a:lnTo>
                      <a:pt x="22714" y="16193"/>
                    </a:lnTo>
                    <a:lnTo>
                      <a:pt x="9694"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7"/>
              <p:cNvSpPr/>
              <p:nvPr/>
            </p:nvSpPr>
            <p:spPr>
              <a:xfrm>
                <a:off x="5896325" y="4976145"/>
                <a:ext cx="295043" cy="185166"/>
              </a:xfrm>
              <a:custGeom>
                <a:avLst/>
                <a:gdLst/>
                <a:ahLst/>
                <a:cxnLst/>
                <a:rect l="l" t="t" r="r" b="b"/>
                <a:pathLst>
                  <a:path w="295043" h="185166" extrusionOk="0">
                    <a:moveTo>
                      <a:pt x="149590" y="29813"/>
                    </a:moveTo>
                    <a:cubicBezTo>
                      <a:pt x="145702" y="29804"/>
                      <a:pt x="141825" y="30128"/>
                      <a:pt x="137995" y="30766"/>
                    </a:cubicBezTo>
                    <a:cubicBezTo>
                      <a:pt x="132863" y="31528"/>
                      <a:pt x="126971" y="32576"/>
                      <a:pt x="120603" y="33909"/>
                    </a:cubicBezTo>
                    <a:cubicBezTo>
                      <a:pt x="114235" y="35243"/>
                      <a:pt x="107393" y="36957"/>
                      <a:pt x="100455" y="39053"/>
                    </a:cubicBezTo>
                    <a:cubicBezTo>
                      <a:pt x="93660" y="41100"/>
                      <a:pt x="87017" y="43653"/>
                      <a:pt x="80592" y="46672"/>
                    </a:cubicBezTo>
                    <a:lnTo>
                      <a:pt x="131437" y="76010"/>
                    </a:lnTo>
                    <a:lnTo>
                      <a:pt x="140941" y="72771"/>
                    </a:lnTo>
                    <a:cubicBezTo>
                      <a:pt x="153866" y="68485"/>
                      <a:pt x="166031" y="64865"/>
                      <a:pt x="177531" y="61817"/>
                    </a:cubicBezTo>
                    <a:cubicBezTo>
                      <a:pt x="188298" y="58969"/>
                      <a:pt x="199304" y="57150"/>
                      <a:pt x="210414" y="56388"/>
                    </a:cubicBezTo>
                    <a:cubicBezTo>
                      <a:pt x="220535" y="55779"/>
                      <a:pt x="230695" y="56483"/>
                      <a:pt x="240636" y="58484"/>
                    </a:cubicBezTo>
                    <a:cubicBezTo>
                      <a:pt x="250672" y="60693"/>
                      <a:pt x="260299" y="64494"/>
                      <a:pt x="269147" y="69723"/>
                    </a:cubicBezTo>
                    <a:cubicBezTo>
                      <a:pt x="277948" y="74124"/>
                      <a:pt x="285494" y="80677"/>
                      <a:pt x="291101" y="88773"/>
                    </a:cubicBezTo>
                    <a:cubicBezTo>
                      <a:pt x="294788" y="94707"/>
                      <a:pt x="295948" y="101880"/>
                      <a:pt x="294332" y="108680"/>
                    </a:cubicBezTo>
                    <a:cubicBezTo>
                      <a:pt x="292099" y="116148"/>
                      <a:pt x="287974" y="122911"/>
                      <a:pt x="282357" y="128302"/>
                    </a:cubicBezTo>
                    <a:cubicBezTo>
                      <a:pt x="275410" y="135331"/>
                      <a:pt x="267617" y="141475"/>
                      <a:pt x="259168" y="146590"/>
                    </a:cubicBezTo>
                    <a:lnTo>
                      <a:pt x="291481" y="165640"/>
                    </a:lnTo>
                    <a:lnTo>
                      <a:pt x="273899" y="175832"/>
                    </a:lnTo>
                    <a:lnTo>
                      <a:pt x="241301" y="156782"/>
                    </a:lnTo>
                    <a:cubicBezTo>
                      <a:pt x="225762" y="164420"/>
                      <a:pt x="209539" y="170545"/>
                      <a:pt x="192832" y="175070"/>
                    </a:cubicBezTo>
                    <a:cubicBezTo>
                      <a:pt x="175326" y="179984"/>
                      <a:pt x="157421" y="183366"/>
                      <a:pt x="139325" y="185166"/>
                    </a:cubicBezTo>
                    <a:lnTo>
                      <a:pt x="122314" y="154591"/>
                    </a:lnTo>
                    <a:cubicBezTo>
                      <a:pt x="127085" y="154467"/>
                      <a:pt x="131846" y="154086"/>
                      <a:pt x="136569" y="153448"/>
                    </a:cubicBezTo>
                    <a:cubicBezTo>
                      <a:pt x="142937" y="152686"/>
                      <a:pt x="150065" y="151447"/>
                      <a:pt x="157858" y="149828"/>
                    </a:cubicBezTo>
                    <a:cubicBezTo>
                      <a:pt x="165651" y="148209"/>
                      <a:pt x="174014" y="145923"/>
                      <a:pt x="182663" y="143446"/>
                    </a:cubicBezTo>
                    <a:cubicBezTo>
                      <a:pt x="191159" y="140894"/>
                      <a:pt x="199446" y="137713"/>
                      <a:pt x="207468" y="133921"/>
                    </a:cubicBezTo>
                    <a:lnTo>
                      <a:pt x="156907" y="105156"/>
                    </a:lnTo>
                    <a:lnTo>
                      <a:pt x="150255" y="107442"/>
                    </a:lnTo>
                    <a:lnTo>
                      <a:pt x="143412" y="109538"/>
                    </a:lnTo>
                    <a:cubicBezTo>
                      <a:pt x="130677" y="113729"/>
                      <a:pt x="118987" y="116967"/>
                      <a:pt x="108438" y="119063"/>
                    </a:cubicBezTo>
                    <a:cubicBezTo>
                      <a:pt x="98640" y="121339"/>
                      <a:pt x="88651" y="122682"/>
                      <a:pt x="78596" y="123063"/>
                    </a:cubicBezTo>
                    <a:cubicBezTo>
                      <a:pt x="69777" y="123425"/>
                      <a:pt x="60957" y="122596"/>
                      <a:pt x="52366" y="120587"/>
                    </a:cubicBezTo>
                    <a:cubicBezTo>
                      <a:pt x="43793" y="118663"/>
                      <a:pt x="35554" y="115453"/>
                      <a:pt x="27941" y="111062"/>
                    </a:cubicBezTo>
                    <a:cubicBezTo>
                      <a:pt x="19597" y="106680"/>
                      <a:pt x="12355" y="100460"/>
                      <a:pt x="6748" y="92869"/>
                    </a:cubicBezTo>
                    <a:cubicBezTo>
                      <a:pt x="2689" y="87163"/>
                      <a:pt x="675" y="80248"/>
                      <a:pt x="1045" y="73247"/>
                    </a:cubicBezTo>
                    <a:cubicBezTo>
                      <a:pt x="1815" y="65961"/>
                      <a:pt x="4723" y="59065"/>
                      <a:pt x="9409" y="53435"/>
                    </a:cubicBezTo>
                    <a:cubicBezTo>
                      <a:pt x="15254" y="46054"/>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153"/>
                    </a:moveTo>
                    <a:cubicBezTo>
                      <a:pt x="69957" y="87030"/>
                      <a:pt x="77674" y="88697"/>
                      <a:pt x="85344" y="87916"/>
                    </a:cubicBezTo>
                    <a:cubicBezTo>
                      <a:pt x="95627" y="86735"/>
                      <a:pt x="105758" y="84468"/>
                      <a:pt x="115566" y="81153"/>
                    </a:cubicBezTo>
                    <a:lnTo>
                      <a:pt x="68047" y="53626"/>
                    </a:lnTo>
                    <a:cubicBezTo>
                      <a:pt x="50560" y="65056"/>
                      <a:pt x="48944" y="74962"/>
                      <a:pt x="63295" y="83153"/>
                    </a:cubicBezTo>
                    <a:close/>
                    <a:moveTo>
                      <a:pt x="230087" y="97155"/>
                    </a:moveTo>
                    <a:cubicBezTo>
                      <a:pt x="222854" y="93136"/>
                      <a:pt x="214500" y="91630"/>
                      <a:pt x="206327" y="92869"/>
                    </a:cubicBezTo>
                    <a:cubicBezTo>
                      <a:pt x="195075" y="94326"/>
                      <a:pt x="183974" y="96784"/>
                      <a:pt x="173159" y="100203"/>
                    </a:cubicBezTo>
                    <a:lnTo>
                      <a:pt x="220678" y="127540"/>
                    </a:lnTo>
                    <a:cubicBezTo>
                      <a:pt x="240541" y="115157"/>
                      <a:pt x="243867" y="105061"/>
                      <a:pt x="230087" y="9715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4" name="Google Shape;1454;p27"/>
            <p:cNvGrpSpPr/>
            <p:nvPr/>
          </p:nvGrpSpPr>
          <p:grpSpPr>
            <a:xfrm>
              <a:off x="3827627" y="3914647"/>
              <a:ext cx="883852" cy="621125"/>
              <a:chOff x="5637252" y="4656772"/>
              <a:chExt cx="883852" cy="621125"/>
            </a:xfrm>
          </p:grpSpPr>
          <p:sp>
            <p:nvSpPr>
              <p:cNvPr id="1455" name="Google Shape;1455;p27"/>
              <p:cNvSpPr/>
              <p:nvPr/>
            </p:nvSpPr>
            <p:spPr>
              <a:xfrm>
                <a:off x="5637252" y="476640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7"/>
              <p:cNvSpPr/>
              <p:nvPr/>
            </p:nvSpPr>
            <p:spPr>
              <a:xfrm>
                <a:off x="5637442" y="4909470"/>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7"/>
              <p:cNvSpPr/>
              <p:nvPr/>
            </p:nvSpPr>
            <p:spPr>
              <a:xfrm>
                <a:off x="6454577" y="4912518"/>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27"/>
              <p:cNvSpPr/>
              <p:nvPr/>
            </p:nvSpPr>
            <p:spPr>
              <a:xfrm>
                <a:off x="5637252" y="465677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27"/>
              <p:cNvSpPr/>
              <p:nvPr/>
            </p:nvSpPr>
            <p:spPr>
              <a:xfrm>
                <a:off x="5763347" y="4726400"/>
                <a:ext cx="632534" cy="366093"/>
              </a:xfrm>
              <a:custGeom>
                <a:avLst/>
                <a:gdLst/>
                <a:ahLst/>
                <a:cxnLst/>
                <a:rect l="l" t="t" r="r" b="b"/>
                <a:pathLst>
                  <a:path w="632534" h="366093" extrusionOk="0">
                    <a:moveTo>
                      <a:pt x="632021" y="194024"/>
                    </a:moveTo>
                    <a:cubicBezTo>
                      <a:pt x="627555" y="237172"/>
                      <a:pt x="596952" y="279749"/>
                      <a:pt x="540025" y="312515"/>
                    </a:cubicBezTo>
                    <a:cubicBezTo>
                      <a:pt x="416476" y="383953"/>
                      <a:pt x="216136" y="383953"/>
                      <a:pt x="92587" y="312515"/>
                    </a:cubicBezTo>
                    <a:cubicBezTo>
                      <a:pt x="35564" y="279559"/>
                      <a:pt x="4962" y="237172"/>
                      <a:pt x="590" y="194024"/>
                    </a:cubicBezTo>
                    <a:cubicBezTo>
                      <a:pt x="-4732" y="143637"/>
                      <a:pt x="25965" y="92107"/>
                      <a:pt x="92587" y="53721"/>
                    </a:cubicBezTo>
                    <a:cubicBezTo>
                      <a:pt x="216136" y="-17907"/>
                      <a:pt x="416380" y="-17907"/>
                      <a:pt x="540025" y="53721"/>
                    </a:cubicBezTo>
                    <a:cubicBezTo>
                      <a:pt x="606171" y="92107"/>
                      <a:pt x="636963"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27"/>
              <p:cNvSpPr/>
              <p:nvPr/>
            </p:nvSpPr>
            <p:spPr>
              <a:xfrm>
                <a:off x="5763937" y="4748307"/>
                <a:ext cx="631431" cy="344185"/>
              </a:xfrm>
              <a:custGeom>
                <a:avLst/>
                <a:gdLst/>
                <a:ahLst/>
                <a:cxnLst/>
                <a:rect l="l" t="t" r="r" b="b"/>
                <a:pathLst>
                  <a:path w="631431" h="344185" extrusionOk="0">
                    <a:moveTo>
                      <a:pt x="631432"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791" y="-17907"/>
                      <a:pt x="539435" y="53721"/>
                    </a:cubicBezTo>
                    <a:cubicBezTo>
                      <a:pt x="595983" y="86677"/>
                      <a:pt x="62658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7"/>
              <p:cNvSpPr/>
              <p:nvPr/>
            </p:nvSpPr>
            <p:spPr>
              <a:xfrm>
                <a:off x="5925121" y="4831270"/>
                <a:ext cx="295222" cy="184784"/>
              </a:xfrm>
              <a:custGeom>
                <a:avLst/>
                <a:gdLst/>
                <a:ahLst/>
                <a:cxnLst/>
                <a:rect l="l" t="t" r="r" b="b"/>
                <a:pathLst>
                  <a:path w="295222" h="184784" extrusionOk="0">
                    <a:moveTo>
                      <a:pt x="149495" y="29337"/>
                    </a:moveTo>
                    <a:cubicBezTo>
                      <a:pt x="145608" y="29280"/>
                      <a:pt x="141730" y="29566"/>
                      <a:pt x="137900" y="30194"/>
                    </a:cubicBezTo>
                    <a:cubicBezTo>
                      <a:pt x="132673" y="30956"/>
                      <a:pt x="126875" y="32004"/>
                      <a:pt x="120413" y="33338"/>
                    </a:cubicBezTo>
                    <a:cubicBezTo>
                      <a:pt x="113950" y="34671"/>
                      <a:pt x="107203" y="36481"/>
                      <a:pt x="100265" y="38576"/>
                    </a:cubicBezTo>
                    <a:cubicBezTo>
                      <a:pt x="93470" y="40595"/>
                      <a:pt x="86827" y="43110"/>
                      <a:pt x="80402" y="46101"/>
                    </a:cubicBezTo>
                    <a:lnTo>
                      <a:pt x="131247" y="75533"/>
                    </a:lnTo>
                    <a:lnTo>
                      <a:pt x="140751" y="72295"/>
                    </a:lnTo>
                    <a:cubicBezTo>
                      <a:pt x="153676" y="68008"/>
                      <a:pt x="165841" y="64294"/>
                      <a:pt x="177341" y="61341"/>
                    </a:cubicBezTo>
                    <a:cubicBezTo>
                      <a:pt x="188089" y="58407"/>
                      <a:pt x="199104" y="56588"/>
                      <a:pt x="210224" y="55912"/>
                    </a:cubicBezTo>
                    <a:cubicBezTo>
                      <a:pt x="220345" y="55226"/>
                      <a:pt x="230505" y="55893"/>
                      <a:pt x="240446" y="57912"/>
                    </a:cubicBezTo>
                    <a:cubicBezTo>
                      <a:pt x="250653" y="60122"/>
                      <a:pt x="260432" y="63941"/>
                      <a:pt x="269432" y="69247"/>
                    </a:cubicBezTo>
                    <a:cubicBezTo>
                      <a:pt x="278214" y="73638"/>
                      <a:pt x="285731" y="80191"/>
                      <a:pt x="291291" y="88297"/>
                    </a:cubicBezTo>
                    <a:cubicBezTo>
                      <a:pt x="294959" y="94240"/>
                      <a:pt x="296119" y="101403"/>
                      <a:pt x="294522" y="108204"/>
                    </a:cubicBezTo>
                    <a:cubicBezTo>
                      <a:pt x="292346" y="115672"/>
                      <a:pt x="288250" y="122444"/>
                      <a:pt x="282643" y="127826"/>
                    </a:cubicBezTo>
                    <a:cubicBezTo>
                      <a:pt x="275638" y="134855"/>
                      <a:pt x="267817" y="141027"/>
                      <a:pt x="259358" y="146209"/>
                    </a:cubicBezTo>
                    <a:lnTo>
                      <a:pt x="291671" y="165259"/>
                    </a:lnTo>
                    <a:lnTo>
                      <a:pt x="274089" y="175451"/>
                    </a:lnTo>
                    <a:lnTo>
                      <a:pt x="241491" y="156401"/>
                    </a:lnTo>
                    <a:cubicBezTo>
                      <a:pt x="225962" y="164068"/>
                      <a:pt x="209729" y="170231"/>
                      <a:pt x="193022" y="174784"/>
                    </a:cubicBezTo>
                    <a:cubicBezTo>
                      <a:pt x="175535" y="179622"/>
                      <a:pt x="157668" y="182966"/>
                      <a:pt x="139611" y="184785"/>
                    </a:cubicBezTo>
                    <a:lnTo>
                      <a:pt x="122504" y="154210"/>
                    </a:lnTo>
                    <a:cubicBezTo>
                      <a:pt x="127275" y="154086"/>
                      <a:pt x="132036" y="153705"/>
                      <a:pt x="136759" y="153067"/>
                    </a:cubicBezTo>
                    <a:cubicBezTo>
                      <a:pt x="143916" y="152257"/>
                      <a:pt x="151025" y="151047"/>
                      <a:pt x="158048" y="149447"/>
                    </a:cubicBezTo>
                    <a:cubicBezTo>
                      <a:pt x="165936" y="147733"/>
                      <a:pt x="174204" y="145637"/>
                      <a:pt x="182853" y="143065"/>
                    </a:cubicBezTo>
                    <a:cubicBezTo>
                      <a:pt x="191368" y="140494"/>
                      <a:pt x="199694" y="137312"/>
                      <a:pt x="207753" y="133540"/>
                    </a:cubicBezTo>
                    <a:lnTo>
                      <a:pt x="156622" y="104585"/>
                    </a:lnTo>
                    <a:lnTo>
                      <a:pt x="149970" y="106871"/>
                    </a:lnTo>
                    <a:lnTo>
                      <a:pt x="143127" y="108966"/>
                    </a:lnTo>
                    <a:cubicBezTo>
                      <a:pt x="130392" y="113157"/>
                      <a:pt x="118702" y="116491"/>
                      <a:pt x="108153" y="118491"/>
                    </a:cubicBezTo>
                    <a:cubicBezTo>
                      <a:pt x="98355" y="120767"/>
                      <a:pt x="88366" y="122111"/>
                      <a:pt x="78311" y="122491"/>
                    </a:cubicBezTo>
                    <a:cubicBezTo>
                      <a:pt x="69501" y="122806"/>
                      <a:pt x="60682" y="121977"/>
                      <a:pt x="52081" y="120015"/>
                    </a:cubicBezTo>
                    <a:cubicBezTo>
                      <a:pt x="43508" y="118072"/>
                      <a:pt x="35278" y="114862"/>
                      <a:pt x="27656" y="110490"/>
                    </a:cubicBezTo>
                    <a:cubicBezTo>
                      <a:pt x="19350" y="106137"/>
                      <a:pt x="12136" y="99946"/>
                      <a:pt x="6558" y="92393"/>
                    </a:cubicBezTo>
                    <a:cubicBezTo>
                      <a:pt x="2423" y="86687"/>
                      <a:pt x="371" y="79724"/>
                      <a:pt x="760" y="72676"/>
                    </a:cubicBezTo>
                    <a:cubicBezTo>
                      <a:pt x="1606" y="65437"/>
                      <a:pt x="4514" y="58598"/>
                      <a:pt x="9124" y="52959"/>
                    </a:cubicBezTo>
                    <a:cubicBezTo>
                      <a:pt x="14968" y="45577"/>
                      <a:pt x="21925" y="39148"/>
                      <a:pt x="29747" y="33909"/>
                    </a:cubicBezTo>
                    <a:lnTo>
                      <a:pt x="0" y="16954"/>
                    </a:lnTo>
                    <a:lnTo>
                      <a:pt x="17582" y="6763"/>
                    </a:lnTo>
                    <a:lnTo>
                      <a:pt x="47234" y="23908"/>
                    </a:lnTo>
                    <a:cubicBezTo>
                      <a:pt x="61166" y="17031"/>
                      <a:pt x="75783" y="11668"/>
                      <a:pt x="90856" y="7906"/>
                    </a:cubicBezTo>
                    <a:cubicBezTo>
                      <a:pt x="105188" y="4239"/>
                      <a:pt x="119767" y="1591"/>
                      <a:pt x="134479" y="0"/>
                    </a:cubicBezTo>
                    <a:close/>
                    <a:moveTo>
                      <a:pt x="63105" y="82677"/>
                    </a:moveTo>
                    <a:cubicBezTo>
                      <a:pt x="69786" y="86516"/>
                      <a:pt x="77494" y="88182"/>
                      <a:pt x="85154" y="87439"/>
                    </a:cubicBezTo>
                    <a:cubicBezTo>
                      <a:pt x="95447" y="86278"/>
                      <a:pt x="105587" y="83972"/>
                      <a:pt x="115376" y="80581"/>
                    </a:cubicBezTo>
                    <a:lnTo>
                      <a:pt x="67857" y="53054"/>
                    </a:lnTo>
                    <a:cubicBezTo>
                      <a:pt x="50370" y="64579"/>
                      <a:pt x="48849" y="74104"/>
                      <a:pt x="63105" y="82677"/>
                    </a:cubicBezTo>
                    <a:close/>
                    <a:moveTo>
                      <a:pt x="229992" y="96583"/>
                    </a:moveTo>
                    <a:cubicBezTo>
                      <a:pt x="222693" y="92659"/>
                      <a:pt x="214339" y="91164"/>
                      <a:pt x="206137" y="92297"/>
                    </a:cubicBezTo>
                    <a:cubicBezTo>
                      <a:pt x="194894" y="93802"/>
                      <a:pt x="183803" y="96260"/>
                      <a:pt x="172969" y="99631"/>
                    </a:cubicBezTo>
                    <a:lnTo>
                      <a:pt x="220488" y="126968"/>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7"/>
              <p:cNvSpPr/>
              <p:nvPr/>
            </p:nvSpPr>
            <p:spPr>
              <a:xfrm>
                <a:off x="6047245" y="4968335"/>
                <a:ext cx="19007" cy="25527"/>
              </a:xfrm>
              <a:custGeom>
                <a:avLst/>
                <a:gdLst/>
                <a:ahLst/>
                <a:cxnLst/>
                <a:rect l="l" t="t" r="r" b="b"/>
                <a:pathLst>
                  <a:path w="19007" h="25527" extrusionOk="0">
                    <a:moveTo>
                      <a:pt x="0" y="17145"/>
                    </a:moveTo>
                    <a:cubicBezTo>
                      <a:pt x="0"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7"/>
              <p:cNvSpPr/>
              <p:nvPr/>
            </p:nvSpPr>
            <p:spPr>
              <a:xfrm>
                <a:off x="6174406" y="4979193"/>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7"/>
              <p:cNvSpPr/>
              <p:nvPr/>
            </p:nvSpPr>
            <p:spPr>
              <a:xfrm>
                <a:off x="6188566" y="4915947"/>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7"/>
              <p:cNvSpPr/>
              <p:nvPr/>
            </p:nvSpPr>
            <p:spPr>
              <a:xfrm>
                <a:off x="6089632" y="4922329"/>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527"/>
                      <a:pt x="16632" y="20764"/>
                    </a:cubicBezTo>
                    <a:cubicBezTo>
                      <a:pt x="15681" y="2000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7"/>
              <p:cNvSpPr/>
              <p:nvPr/>
            </p:nvSpPr>
            <p:spPr>
              <a:xfrm>
                <a:off x="5993073" y="4867179"/>
                <a:ext cx="58543" cy="38957"/>
              </a:xfrm>
              <a:custGeom>
                <a:avLst/>
                <a:gdLst/>
                <a:ahLst/>
                <a:cxnLst/>
                <a:rect l="l" t="t" r="r" b="b"/>
                <a:pathLst>
                  <a:path w="58543" h="38957" extrusionOk="0">
                    <a:moveTo>
                      <a:pt x="0" y="11144"/>
                    </a:moveTo>
                    <a:lnTo>
                      <a:pt x="49040" y="38957"/>
                    </a:lnTo>
                    <a:lnTo>
                      <a:pt x="58543" y="31623"/>
                    </a:lnTo>
                    <a:cubicBezTo>
                      <a:pt x="58543" y="31623"/>
                      <a:pt x="52366" y="24575"/>
                      <a:pt x="51891" y="23908"/>
                    </a:cubicBezTo>
                    <a:cubicBezTo>
                      <a:pt x="47529" y="18878"/>
                      <a:pt x="42396" y="14564"/>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7"/>
              <p:cNvSpPr/>
              <p:nvPr/>
            </p:nvSpPr>
            <p:spPr>
              <a:xfrm>
                <a:off x="6047245" y="4836033"/>
                <a:ext cx="27370" cy="24574"/>
              </a:xfrm>
              <a:custGeom>
                <a:avLst/>
                <a:gdLst/>
                <a:ahLst/>
                <a:cxnLst/>
                <a:rect l="l" t="t" r="r" b="b"/>
                <a:pathLst>
                  <a:path w="27370" h="24574" extrusionOk="0">
                    <a:moveTo>
                      <a:pt x="27371" y="24574"/>
                    </a:moveTo>
                    <a:lnTo>
                      <a:pt x="27371" y="7334"/>
                    </a:lnTo>
                    <a:lnTo>
                      <a:pt x="4847" y="0"/>
                    </a:lnTo>
                    <a:lnTo>
                      <a:pt x="0" y="13526"/>
                    </a:lnTo>
                    <a:lnTo>
                      <a:pt x="1236" y="19621"/>
                    </a:lnTo>
                    <a:lnTo>
                      <a:pt x="27371" y="2457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27"/>
              <p:cNvSpPr/>
              <p:nvPr/>
            </p:nvSpPr>
            <p:spPr>
              <a:xfrm>
                <a:off x="5925121" y="483098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27"/>
              <p:cNvSpPr/>
              <p:nvPr/>
            </p:nvSpPr>
            <p:spPr>
              <a:xfrm>
                <a:off x="5926072" y="4888610"/>
                <a:ext cx="29841" cy="30194"/>
              </a:xfrm>
              <a:custGeom>
                <a:avLst/>
                <a:gdLst/>
                <a:ahLst/>
                <a:cxnLst/>
                <a:rect l="l" t="t" r="r" b="b"/>
                <a:pathLst>
                  <a:path w="29841" h="30194" extrusionOk="0">
                    <a:moveTo>
                      <a:pt x="0" y="17812"/>
                    </a:moveTo>
                    <a:lnTo>
                      <a:pt x="0" y="0"/>
                    </a:lnTo>
                    <a:lnTo>
                      <a:pt x="29842"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7"/>
              <p:cNvSpPr/>
              <p:nvPr/>
            </p:nvSpPr>
            <p:spPr>
              <a:xfrm>
                <a:off x="5924931" y="4813649"/>
                <a:ext cx="295418" cy="185261"/>
              </a:xfrm>
              <a:custGeom>
                <a:avLst/>
                <a:gdLst/>
                <a:ahLst/>
                <a:cxnLst/>
                <a:rect l="l" t="t" r="r" b="b"/>
                <a:pathLst>
                  <a:path w="295418" h="185261" extrusionOk="0">
                    <a:moveTo>
                      <a:pt x="149685" y="29718"/>
                    </a:moveTo>
                    <a:cubicBezTo>
                      <a:pt x="145798" y="29709"/>
                      <a:pt x="141920" y="30023"/>
                      <a:pt x="138090" y="30671"/>
                    </a:cubicBezTo>
                    <a:cubicBezTo>
                      <a:pt x="132863" y="31433"/>
                      <a:pt x="127066" y="32480"/>
                      <a:pt x="120603" y="33814"/>
                    </a:cubicBezTo>
                    <a:cubicBezTo>
                      <a:pt x="114140" y="35147"/>
                      <a:pt x="107393" y="36957"/>
                      <a:pt x="100455" y="38957"/>
                    </a:cubicBezTo>
                    <a:cubicBezTo>
                      <a:pt x="93660" y="41005"/>
                      <a:pt x="87017" y="43558"/>
                      <a:pt x="80592" y="46577"/>
                    </a:cubicBezTo>
                    <a:lnTo>
                      <a:pt x="131437" y="76010"/>
                    </a:lnTo>
                    <a:lnTo>
                      <a:pt x="140941" y="72771"/>
                    </a:lnTo>
                    <a:cubicBezTo>
                      <a:pt x="153866" y="68389"/>
                      <a:pt x="166031" y="64770"/>
                      <a:pt x="177531" y="61817"/>
                    </a:cubicBezTo>
                    <a:cubicBezTo>
                      <a:pt x="188280" y="58903"/>
                      <a:pt x="199294" y="57045"/>
                      <a:pt x="210414" y="56293"/>
                    </a:cubicBezTo>
                    <a:cubicBezTo>
                      <a:pt x="220535" y="55683"/>
                      <a:pt x="230695" y="56388"/>
                      <a:pt x="240636" y="58388"/>
                    </a:cubicBezTo>
                    <a:cubicBezTo>
                      <a:pt x="250852" y="60541"/>
                      <a:pt x="260651" y="64370"/>
                      <a:pt x="269622" y="69723"/>
                    </a:cubicBezTo>
                    <a:cubicBezTo>
                      <a:pt x="278423" y="74086"/>
                      <a:pt x="285950" y="80639"/>
                      <a:pt x="291481" y="88773"/>
                    </a:cubicBezTo>
                    <a:cubicBezTo>
                      <a:pt x="295159" y="94717"/>
                      <a:pt x="296319" y="101880"/>
                      <a:pt x="294712" y="108680"/>
                    </a:cubicBezTo>
                    <a:cubicBezTo>
                      <a:pt x="292517" y="116138"/>
                      <a:pt x="288421" y="122901"/>
                      <a:pt x="282833" y="128302"/>
                    </a:cubicBezTo>
                    <a:cubicBezTo>
                      <a:pt x="275828" y="135331"/>
                      <a:pt x="268007" y="141504"/>
                      <a:pt x="259548" y="146685"/>
                    </a:cubicBezTo>
                    <a:lnTo>
                      <a:pt x="291861" y="165735"/>
                    </a:lnTo>
                    <a:lnTo>
                      <a:pt x="274279" y="175927"/>
                    </a:lnTo>
                    <a:lnTo>
                      <a:pt x="241681" y="156877"/>
                    </a:lnTo>
                    <a:cubicBezTo>
                      <a:pt x="226133" y="164506"/>
                      <a:pt x="209901" y="170659"/>
                      <a:pt x="193212" y="175260"/>
                    </a:cubicBezTo>
                    <a:cubicBezTo>
                      <a:pt x="175725" y="180099"/>
                      <a:pt x="157858" y="183442"/>
                      <a:pt x="139801" y="185261"/>
                    </a:cubicBezTo>
                    <a:lnTo>
                      <a:pt x="122694" y="154686"/>
                    </a:lnTo>
                    <a:cubicBezTo>
                      <a:pt x="127465" y="154562"/>
                      <a:pt x="132226" y="154181"/>
                      <a:pt x="136950" y="153543"/>
                    </a:cubicBezTo>
                    <a:cubicBezTo>
                      <a:pt x="143317" y="152781"/>
                      <a:pt x="150445" y="151638"/>
                      <a:pt x="158238" y="149923"/>
                    </a:cubicBezTo>
                    <a:cubicBezTo>
                      <a:pt x="166031" y="148209"/>
                      <a:pt x="174395" y="146113"/>
                      <a:pt x="183043" y="143542"/>
                    </a:cubicBezTo>
                    <a:cubicBezTo>
                      <a:pt x="191558" y="140970"/>
                      <a:pt x="199884" y="137789"/>
                      <a:pt x="207943" y="134017"/>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35"/>
                      <a:pt x="60881" y="122406"/>
                      <a:pt x="52271" y="120491"/>
                    </a:cubicBezTo>
                    <a:cubicBezTo>
                      <a:pt x="43717" y="118510"/>
                      <a:pt x="35487" y="115300"/>
                      <a:pt x="27846" y="110966"/>
                    </a:cubicBezTo>
                    <a:cubicBezTo>
                      <a:pt x="19511" y="106613"/>
                      <a:pt x="12288" y="100384"/>
                      <a:pt x="6748" y="92773"/>
                    </a:cubicBezTo>
                    <a:cubicBezTo>
                      <a:pt x="2613" y="87097"/>
                      <a:pt x="570" y="80163"/>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47" y="16993"/>
                      <a:pt x="75774" y="11621"/>
                      <a:pt x="90856" y="7906"/>
                    </a:cubicBezTo>
                    <a:cubicBezTo>
                      <a:pt x="105188" y="4239"/>
                      <a:pt x="119767" y="1591"/>
                      <a:pt x="134479" y="0"/>
                    </a:cubicBezTo>
                    <a:close/>
                    <a:moveTo>
                      <a:pt x="63295" y="83153"/>
                    </a:moveTo>
                    <a:cubicBezTo>
                      <a:pt x="69967" y="87001"/>
                      <a:pt x="77684" y="88640"/>
                      <a:pt x="85344" y="87821"/>
                    </a:cubicBezTo>
                    <a:cubicBezTo>
                      <a:pt x="95637" y="86696"/>
                      <a:pt x="105777" y="84430"/>
                      <a:pt x="115566" y="81058"/>
                    </a:cubicBezTo>
                    <a:lnTo>
                      <a:pt x="68047" y="53530"/>
                    </a:lnTo>
                    <a:cubicBezTo>
                      <a:pt x="50560" y="64961"/>
                      <a:pt x="48973" y="74838"/>
                      <a:pt x="63295" y="83153"/>
                    </a:cubicBezTo>
                    <a:close/>
                    <a:moveTo>
                      <a:pt x="230182" y="97060"/>
                    </a:moveTo>
                    <a:cubicBezTo>
                      <a:pt x="222902" y="93098"/>
                      <a:pt x="214529" y="91592"/>
                      <a:pt x="206327" y="92773"/>
                    </a:cubicBezTo>
                    <a:cubicBezTo>
                      <a:pt x="195075" y="94231"/>
                      <a:pt x="183974" y="96688"/>
                      <a:pt x="173159" y="100108"/>
                    </a:cubicBezTo>
                    <a:lnTo>
                      <a:pt x="220678" y="127445"/>
                    </a:lnTo>
                    <a:cubicBezTo>
                      <a:pt x="240636" y="115157"/>
                      <a:pt x="243867" y="104966"/>
                      <a:pt x="230182"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1" name="Google Shape;1471;p27"/>
            <p:cNvGrpSpPr/>
            <p:nvPr/>
          </p:nvGrpSpPr>
          <p:grpSpPr>
            <a:xfrm>
              <a:off x="3818123" y="3752055"/>
              <a:ext cx="883852" cy="621125"/>
              <a:chOff x="5627748" y="4494180"/>
              <a:chExt cx="883852" cy="621125"/>
            </a:xfrm>
          </p:grpSpPr>
          <p:sp>
            <p:nvSpPr>
              <p:cNvPr id="1472" name="Google Shape;1472;p27"/>
              <p:cNvSpPr/>
              <p:nvPr/>
            </p:nvSpPr>
            <p:spPr>
              <a:xfrm>
                <a:off x="5627748" y="460381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7"/>
              <p:cNvSpPr/>
              <p:nvPr/>
            </p:nvSpPr>
            <p:spPr>
              <a:xfrm>
                <a:off x="5627938" y="4746878"/>
                <a:ext cx="87244" cy="116586"/>
              </a:xfrm>
              <a:custGeom>
                <a:avLst/>
                <a:gdLst/>
                <a:ahLst/>
                <a:cxnLst/>
                <a:rect l="l" t="t" r="r" b="b"/>
                <a:pathLst>
                  <a:path w="87244" h="116586" extrusionOk="0">
                    <a:moveTo>
                      <a:pt x="0" y="116586"/>
                    </a:moveTo>
                    <a:lnTo>
                      <a:pt x="0" y="0"/>
                    </a:lnTo>
                    <a:lnTo>
                      <a:pt x="87245"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7"/>
              <p:cNvSpPr/>
              <p:nvPr/>
            </p:nvSpPr>
            <p:spPr>
              <a:xfrm>
                <a:off x="6445074" y="4749926"/>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7"/>
              <p:cNvSpPr/>
              <p:nvPr/>
            </p:nvSpPr>
            <p:spPr>
              <a:xfrm>
                <a:off x="5627748" y="449418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7"/>
              <p:cNvSpPr/>
              <p:nvPr/>
            </p:nvSpPr>
            <p:spPr>
              <a:xfrm>
                <a:off x="5753825" y="4563879"/>
                <a:ext cx="632535" cy="366022"/>
              </a:xfrm>
              <a:custGeom>
                <a:avLst/>
                <a:gdLst/>
                <a:ahLst/>
                <a:cxnLst/>
                <a:rect l="l" t="t" r="r" b="b"/>
                <a:pathLst>
                  <a:path w="632535" h="366022" extrusionOk="0">
                    <a:moveTo>
                      <a:pt x="632040" y="194048"/>
                    </a:moveTo>
                    <a:cubicBezTo>
                      <a:pt x="627573" y="237101"/>
                      <a:pt x="596971" y="279773"/>
                      <a:pt x="539948" y="312444"/>
                    </a:cubicBezTo>
                    <a:cubicBezTo>
                      <a:pt x="416399" y="383882"/>
                      <a:pt x="216059" y="383882"/>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189" y="92131"/>
                      <a:pt x="636887" y="143566"/>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27"/>
              <p:cNvSpPr/>
              <p:nvPr/>
            </p:nvSpPr>
            <p:spPr>
              <a:xfrm>
                <a:off x="5754433" y="4585787"/>
                <a:ext cx="631431" cy="344114"/>
              </a:xfrm>
              <a:custGeom>
                <a:avLst/>
                <a:gdLst/>
                <a:ahLst/>
                <a:cxnLst/>
                <a:rect l="l" t="t" r="r" b="b"/>
                <a:pathLst>
                  <a:path w="631431" h="344114" extrusionOk="0">
                    <a:moveTo>
                      <a:pt x="631432" y="172140"/>
                    </a:moveTo>
                    <a:cubicBezTo>
                      <a:pt x="626965" y="215194"/>
                      <a:pt x="596363" y="257865"/>
                      <a:pt x="539340" y="290536"/>
                    </a:cubicBezTo>
                    <a:cubicBezTo>
                      <a:pt x="415791" y="361974"/>
                      <a:pt x="215451" y="361974"/>
                      <a:pt x="91902" y="290536"/>
                    </a:cubicBezTo>
                    <a:cubicBezTo>
                      <a:pt x="34879" y="257580"/>
                      <a:pt x="4372" y="215194"/>
                      <a:pt x="0" y="172140"/>
                    </a:cubicBezTo>
                    <a:cubicBezTo>
                      <a:pt x="4372" y="128992"/>
                      <a:pt x="34974" y="86415"/>
                      <a:pt x="91902" y="53649"/>
                    </a:cubicBezTo>
                    <a:cubicBezTo>
                      <a:pt x="215451" y="-17883"/>
                      <a:pt x="415791" y="-17883"/>
                      <a:pt x="539340" y="53649"/>
                    </a:cubicBezTo>
                    <a:cubicBezTo>
                      <a:pt x="595983" y="86606"/>
                      <a:pt x="62658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27"/>
              <p:cNvSpPr/>
              <p:nvPr/>
            </p:nvSpPr>
            <p:spPr>
              <a:xfrm>
                <a:off x="5915333" y="4668297"/>
                <a:ext cx="294899" cy="185261"/>
              </a:xfrm>
              <a:custGeom>
                <a:avLst/>
                <a:gdLst/>
                <a:ahLst/>
                <a:cxnLst/>
                <a:rect l="l" t="t" r="r" b="b"/>
                <a:pathLst>
                  <a:path w="294899" h="185261" extrusionOk="0">
                    <a:moveTo>
                      <a:pt x="149685" y="29718"/>
                    </a:moveTo>
                    <a:cubicBezTo>
                      <a:pt x="145807" y="29718"/>
                      <a:pt x="141929" y="30004"/>
                      <a:pt x="138090" y="30575"/>
                    </a:cubicBezTo>
                    <a:cubicBezTo>
                      <a:pt x="132958" y="31337"/>
                      <a:pt x="127066" y="32385"/>
                      <a:pt x="120603" y="33719"/>
                    </a:cubicBezTo>
                    <a:cubicBezTo>
                      <a:pt x="114140" y="35052"/>
                      <a:pt x="107488" y="36862"/>
                      <a:pt x="100550" y="38958"/>
                    </a:cubicBezTo>
                    <a:cubicBezTo>
                      <a:pt x="93821" y="41015"/>
                      <a:pt x="87245" y="43567"/>
                      <a:pt x="80877" y="46577"/>
                    </a:cubicBezTo>
                    <a:lnTo>
                      <a:pt x="131722" y="76010"/>
                    </a:lnTo>
                    <a:lnTo>
                      <a:pt x="140751" y="72771"/>
                    </a:lnTo>
                    <a:cubicBezTo>
                      <a:pt x="153771" y="68485"/>
                      <a:pt x="165936" y="64866"/>
                      <a:pt x="177341" y="61817"/>
                    </a:cubicBezTo>
                    <a:cubicBezTo>
                      <a:pt x="188099" y="58931"/>
                      <a:pt x="199114" y="57122"/>
                      <a:pt x="210224" y="56388"/>
                    </a:cubicBezTo>
                    <a:cubicBezTo>
                      <a:pt x="220374" y="55693"/>
                      <a:pt x="230571" y="56369"/>
                      <a:pt x="240541" y="58388"/>
                    </a:cubicBezTo>
                    <a:cubicBezTo>
                      <a:pt x="250586" y="60636"/>
                      <a:pt x="260204" y="64465"/>
                      <a:pt x="269052" y="69723"/>
                    </a:cubicBezTo>
                    <a:cubicBezTo>
                      <a:pt x="277853" y="74086"/>
                      <a:pt x="285380" y="80639"/>
                      <a:pt x="290911" y="88773"/>
                    </a:cubicBezTo>
                    <a:cubicBezTo>
                      <a:pt x="294665" y="94679"/>
                      <a:pt x="295834" y="101880"/>
                      <a:pt x="294142" y="108680"/>
                    </a:cubicBezTo>
                    <a:cubicBezTo>
                      <a:pt x="292032" y="116177"/>
                      <a:pt x="287927" y="122958"/>
                      <a:pt x="282262" y="128302"/>
                    </a:cubicBezTo>
                    <a:cubicBezTo>
                      <a:pt x="275287" y="135331"/>
                      <a:pt x="267503" y="141504"/>
                      <a:pt x="259073" y="146685"/>
                    </a:cubicBezTo>
                    <a:lnTo>
                      <a:pt x="291386" y="165735"/>
                    </a:lnTo>
                    <a:lnTo>
                      <a:pt x="273804" y="175927"/>
                    </a:lnTo>
                    <a:lnTo>
                      <a:pt x="241206" y="156877"/>
                    </a:lnTo>
                    <a:cubicBezTo>
                      <a:pt x="225696" y="164592"/>
                      <a:pt x="209454" y="170745"/>
                      <a:pt x="192737" y="175260"/>
                    </a:cubicBezTo>
                    <a:cubicBezTo>
                      <a:pt x="175212" y="180099"/>
                      <a:pt x="157316" y="183442"/>
                      <a:pt x="139230" y="185261"/>
                    </a:cubicBezTo>
                    <a:lnTo>
                      <a:pt x="122219" y="154686"/>
                    </a:lnTo>
                    <a:cubicBezTo>
                      <a:pt x="125355" y="154686"/>
                      <a:pt x="130107" y="154686"/>
                      <a:pt x="136474" y="153638"/>
                    </a:cubicBezTo>
                    <a:cubicBezTo>
                      <a:pt x="142842" y="152591"/>
                      <a:pt x="149875" y="151638"/>
                      <a:pt x="157763" y="149924"/>
                    </a:cubicBezTo>
                    <a:cubicBezTo>
                      <a:pt x="165651" y="148209"/>
                      <a:pt x="173824" y="146114"/>
                      <a:pt x="182568" y="143542"/>
                    </a:cubicBezTo>
                    <a:cubicBezTo>
                      <a:pt x="191074" y="141037"/>
                      <a:pt x="199370" y="137846"/>
                      <a:pt x="207373" y="134017"/>
                    </a:cubicBezTo>
                    <a:lnTo>
                      <a:pt x="156907" y="104966"/>
                    </a:lnTo>
                    <a:lnTo>
                      <a:pt x="150255" y="107252"/>
                    </a:lnTo>
                    <a:lnTo>
                      <a:pt x="143317" y="109442"/>
                    </a:lnTo>
                    <a:cubicBezTo>
                      <a:pt x="130677" y="113633"/>
                      <a:pt x="118987" y="116872"/>
                      <a:pt x="108438" y="118967"/>
                    </a:cubicBezTo>
                    <a:cubicBezTo>
                      <a:pt x="98640" y="121244"/>
                      <a:pt x="88651" y="122577"/>
                      <a:pt x="78596" y="122968"/>
                    </a:cubicBezTo>
                    <a:cubicBezTo>
                      <a:pt x="69748" y="123282"/>
                      <a:pt x="60900" y="122454"/>
                      <a:pt x="52271" y="120491"/>
                    </a:cubicBezTo>
                    <a:cubicBezTo>
                      <a:pt x="43746" y="118510"/>
                      <a:pt x="35554" y="115300"/>
                      <a:pt x="27941" y="110966"/>
                    </a:cubicBezTo>
                    <a:cubicBezTo>
                      <a:pt x="19635" y="106528"/>
                      <a:pt x="12402" y="100317"/>
                      <a:pt x="6748" y="92774"/>
                    </a:cubicBezTo>
                    <a:cubicBezTo>
                      <a:pt x="2689" y="87068"/>
                      <a:pt x="684" y="80153"/>
                      <a:pt x="1045" y="73152"/>
                    </a:cubicBezTo>
                    <a:cubicBezTo>
                      <a:pt x="1815" y="65865"/>
                      <a:pt x="4723" y="58969"/>
                      <a:pt x="9409" y="53340"/>
                    </a:cubicBezTo>
                    <a:cubicBezTo>
                      <a:pt x="15244" y="45977"/>
                      <a:pt x="22163" y="39557"/>
                      <a:pt x="29937" y="34290"/>
                    </a:cubicBezTo>
                    <a:lnTo>
                      <a:pt x="0" y="16955"/>
                    </a:lnTo>
                    <a:lnTo>
                      <a:pt x="17677" y="6763"/>
                    </a:lnTo>
                    <a:lnTo>
                      <a:pt x="47329" y="24003"/>
                    </a:lnTo>
                    <a:cubicBezTo>
                      <a:pt x="61242" y="17050"/>
                      <a:pt x="75869" y="11659"/>
                      <a:pt x="90951" y="7906"/>
                    </a:cubicBezTo>
                    <a:cubicBezTo>
                      <a:pt x="105283" y="4220"/>
                      <a:pt x="119862" y="1581"/>
                      <a:pt x="134574" y="0"/>
                    </a:cubicBezTo>
                    <a:close/>
                    <a:moveTo>
                      <a:pt x="63390" y="83058"/>
                    </a:moveTo>
                    <a:cubicBezTo>
                      <a:pt x="70071" y="86897"/>
                      <a:pt x="77779" y="88563"/>
                      <a:pt x="85439" y="87821"/>
                    </a:cubicBezTo>
                    <a:cubicBezTo>
                      <a:pt x="95722" y="86639"/>
                      <a:pt x="105853" y="84372"/>
                      <a:pt x="115661" y="81058"/>
                    </a:cubicBezTo>
                    <a:lnTo>
                      <a:pt x="68142" y="53435"/>
                    </a:lnTo>
                    <a:cubicBezTo>
                      <a:pt x="50655" y="64961"/>
                      <a:pt x="49039" y="75152"/>
                      <a:pt x="63390" y="83058"/>
                    </a:cubicBezTo>
                    <a:close/>
                    <a:moveTo>
                      <a:pt x="230182" y="96965"/>
                    </a:moveTo>
                    <a:cubicBezTo>
                      <a:pt x="222930" y="93021"/>
                      <a:pt x="214586" y="91545"/>
                      <a:pt x="206422" y="92774"/>
                    </a:cubicBezTo>
                    <a:cubicBezTo>
                      <a:pt x="195170" y="94193"/>
                      <a:pt x="184069" y="96622"/>
                      <a:pt x="173254" y="100013"/>
                    </a:cubicBezTo>
                    <a:lnTo>
                      <a:pt x="220773" y="127445"/>
                    </a:lnTo>
                    <a:cubicBezTo>
                      <a:pt x="240636" y="115062"/>
                      <a:pt x="243867" y="104966"/>
                      <a:pt x="230182" y="969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7"/>
              <p:cNvSpPr/>
              <p:nvPr/>
            </p:nvSpPr>
            <p:spPr>
              <a:xfrm>
                <a:off x="6037741" y="480574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7"/>
              <p:cNvSpPr/>
              <p:nvPr/>
            </p:nvSpPr>
            <p:spPr>
              <a:xfrm>
                <a:off x="6164902" y="4816601"/>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7"/>
              <p:cNvSpPr/>
              <p:nvPr/>
            </p:nvSpPr>
            <p:spPr>
              <a:xfrm>
                <a:off x="6178968" y="475335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7"/>
              <p:cNvSpPr/>
              <p:nvPr/>
            </p:nvSpPr>
            <p:spPr>
              <a:xfrm>
                <a:off x="6080128" y="4759737"/>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527"/>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7"/>
              <p:cNvSpPr/>
              <p:nvPr/>
            </p:nvSpPr>
            <p:spPr>
              <a:xfrm>
                <a:off x="5983570" y="4704588"/>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6" y="18878"/>
                      <a:pt x="42796"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7"/>
              <p:cNvSpPr/>
              <p:nvPr/>
            </p:nvSpPr>
            <p:spPr>
              <a:xfrm>
                <a:off x="6037741" y="4673441"/>
                <a:ext cx="27275" cy="24574"/>
              </a:xfrm>
              <a:custGeom>
                <a:avLst/>
                <a:gdLst/>
                <a:ahLst/>
                <a:cxnLst/>
                <a:rect l="l" t="t" r="r" b="b"/>
                <a:pathLst>
                  <a:path w="27275" h="24574" extrusionOk="0">
                    <a:moveTo>
                      <a:pt x="27276" y="24575"/>
                    </a:moveTo>
                    <a:lnTo>
                      <a:pt x="27276" y="7334"/>
                    </a:lnTo>
                    <a:lnTo>
                      <a:pt x="4847" y="0"/>
                    </a:lnTo>
                    <a:lnTo>
                      <a:pt x="0" y="13526"/>
                    </a:lnTo>
                    <a:lnTo>
                      <a:pt x="1141" y="19717"/>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7"/>
              <p:cNvSpPr/>
              <p:nvPr/>
            </p:nvSpPr>
            <p:spPr>
              <a:xfrm>
                <a:off x="5915523" y="4668392"/>
                <a:ext cx="26135" cy="19526"/>
              </a:xfrm>
              <a:custGeom>
                <a:avLst/>
                <a:gdLst/>
                <a:ahLst/>
                <a:cxnLst/>
                <a:rect l="l" t="t" r="r" b="b"/>
                <a:pathLst>
                  <a:path w="26135" h="19526" extrusionOk="0">
                    <a:moveTo>
                      <a:pt x="0" y="17145"/>
                    </a:moveTo>
                    <a:lnTo>
                      <a:pt x="0" y="0"/>
                    </a:lnTo>
                    <a:lnTo>
                      <a:pt x="26135" y="2858"/>
                    </a:lnTo>
                    <a:lnTo>
                      <a:pt x="17677"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27"/>
              <p:cNvSpPr/>
              <p:nvPr/>
            </p:nvSpPr>
            <p:spPr>
              <a:xfrm>
                <a:off x="5916473" y="4725638"/>
                <a:ext cx="29936" cy="30289"/>
              </a:xfrm>
              <a:custGeom>
                <a:avLst/>
                <a:gdLst/>
                <a:ahLst/>
                <a:cxnLst/>
                <a:rect l="l" t="t" r="r" b="b"/>
                <a:pathLst>
                  <a:path w="29936" h="30289" extrusionOk="0">
                    <a:moveTo>
                      <a:pt x="0" y="1781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27"/>
              <p:cNvSpPr/>
              <p:nvPr/>
            </p:nvSpPr>
            <p:spPr>
              <a:xfrm>
                <a:off x="5915428" y="4651533"/>
                <a:ext cx="294626" cy="184784"/>
              </a:xfrm>
              <a:custGeom>
                <a:avLst/>
                <a:gdLst/>
                <a:ahLst/>
                <a:cxnLst/>
                <a:rect l="l" t="t" r="r" b="b"/>
                <a:pathLst>
                  <a:path w="294626" h="184784" extrusionOk="0">
                    <a:moveTo>
                      <a:pt x="149590" y="29242"/>
                    </a:moveTo>
                    <a:cubicBezTo>
                      <a:pt x="145702" y="29232"/>
                      <a:pt x="141825" y="29546"/>
                      <a:pt x="137995" y="30194"/>
                    </a:cubicBezTo>
                    <a:cubicBezTo>
                      <a:pt x="132863" y="30956"/>
                      <a:pt x="126971" y="32004"/>
                      <a:pt x="120508" y="33338"/>
                    </a:cubicBezTo>
                    <a:cubicBezTo>
                      <a:pt x="114045" y="34671"/>
                      <a:pt x="107393" y="36481"/>
                      <a:pt x="100455" y="38576"/>
                    </a:cubicBezTo>
                    <a:cubicBezTo>
                      <a:pt x="93660" y="40595"/>
                      <a:pt x="87017" y="43110"/>
                      <a:pt x="80592" y="46101"/>
                    </a:cubicBezTo>
                    <a:lnTo>
                      <a:pt x="131437" y="75533"/>
                    </a:lnTo>
                    <a:lnTo>
                      <a:pt x="140466" y="72295"/>
                    </a:lnTo>
                    <a:cubicBezTo>
                      <a:pt x="153486" y="68008"/>
                      <a:pt x="165651" y="64294"/>
                      <a:pt x="177056" y="61341"/>
                    </a:cubicBezTo>
                    <a:cubicBezTo>
                      <a:pt x="187804" y="58417"/>
                      <a:pt x="198819" y="56597"/>
                      <a:pt x="209939" y="55912"/>
                    </a:cubicBezTo>
                    <a:cubicBezTo>
                      <a:pt x="220089" y="55216"/>
                      <a:pt x="230286" y="55893"/>
                      <a:pt x="240256" y="57912"/>
                    </a:cubicBezTo>
                    <a:cubicBezTo>
                      <a:pt x="250311" y="60122"/>
                      <a:pt x="259938" y="63951"/>
                      <a:pt x="268767" y="69247"/>
                    </a:cubicBezTo>
                    <a:cubicBezTo>
                      <a:pt x="277568" y="73609"/>
                      <a:pt x="285095" y="80162"/>
                      <a:pt x="290626" y="88297"/>
                    </a:cubicBezTo>
                    <a:cubicBezTo>
                      <a:pt x="294399" y="94202"/>
                      <a:pt x="295568" y="101403"/>
                      <a:pt x="293857" y="108204"/>
                    </a:cubicBezTo>
                    <a:cubicBezTo>
                      <a:pt x="291719" y="115691"/>
                      <a:pt x="287613" y="122472"/>
                      <a:pt x="281977" y="127825"/>
                    </a:cubicBezTo>
                    <a:cubicBezTo>
                      <a:pt x="275002" y="134855"/>
                      <a:pt x="267218" y="141027"/>
                      <a:pt x="258788" y="146209"/>
                    </a:cubicBezTo>
                    <a:lnTo>
                      <a:pt x="291101" y="165259"/>
                    </a:lnTo>
                    <a:lnTo>
                      <a:pt x="273519" y="175450"/>
                    </a:lnTo>
                    <a:lnTo>
                      <a:pt x="240921" y="156400"/>
                    </a:lnTo>
                    <a:cubicBezTo>
                      <a:pt x="225392" y="164068"/>
                      <a:pt x="209159" y="170231"/>
                      <a:pt x="192452" y="174784"/>
                    </a:cubicBezTo>
                    <a:cubicBezTo>
                      <a:pt x="174927" y="179622"/>
                      <a:pt x="157031" y="182966"/>
                      <a:pt x="138945" y="184785"/>
                    </a:cubicBezTo>
                    <a:lnTo>
                      <a:pt x="121934" y="154210"/>
                    </a:lnTo>
                    <a:cubicBezTo>
                      <a:pt x="126704" y="154086"/>
                      <a:pt x="131466" y="153705"/>
                      <a:pt x="136189" y="153067"/>
                    </a:cubicBezTo>
                    <a:cubicBezTo>
                      <a:pt x="143346" y="152248"/>
                      <a:pt x="150454" y="151038"/>
                      <a:pt x="157478" y="149447"/>
                    </a:cubicBezTo>
                    <a:cubicBezTo>
                      <a:pt x="165271" y="147733"/>
                      <a:pt x="173539" y="145637"/>
                      <a:pt x="182283" y="143065"/>
                    </a:cubicBezTo>
                    <a:cubicBezTo>
                      <a:pt x="190779" y="140513"/>
                      <a:pt x="199066" y="137331"/>
                      <a:pt x="207087" y="133540"/>
                    </a:cubicBezTo>
                    <a:lnTo>
                      <a:pt x="156812" y="104584"/>
                    </a:lnTo>
                    <a:lnTo>
                      <a:pt x="150160" y="106871"/>
                    </a:lnTo>
                    <a:lnTo>
                      <a:pt x="143222" y="108966"/>
                    </a:lnTo>
                    <a:cubicBezTo>
                      <a:pt x="130582" y="113157"/>
                      <a:pt x="118892" y="116491"/>
                      <a:pt x="108343" y="118491"/>
                    </a:cubicBezTo>
                    <a:cubicBezTo>
                      <a:pt x="98545" y="120767"/>
                      <a:pt x="88556" y="122101"/>
                      <a:pt x="78501" y="122491"/>
                    </a:cubicBezTo>
                    <a:cubicBezTo>
                      <a:pt x="69710" y="122949"/>
                      <a:pt x="60891" y="122282"/>
                      <a:pt x="52271" y="120491"/>
                    </a:cubicBezTo>
                    <a:cubicBezTo>
                      <a:pt x="43736" y="118548"/>
                      <a:pt x="35535" y="115338"/>
                      <a:pt x="27941" y="110966"/>
                    </a:cubicBezTo>
                    <a:cubicBezTo>
                      <a:pt x="19597" y="106585"/>
                      <a:pt x="12355" y="100365"/>
                      <a:pt x="6748" y="92773"/>
                    </a:cubicBezTo>
                    <a:cubicBezTo>
                      <a:pt x="2671" y="87078"/>
                      <a:pt x="656" y="80153"/>
                      <a:pt x="1045" y="73152"/>
                    </a:cubicBezTo>
                    <a:cubicBezTo>
                      <a:pt x="1825" y="65865"/>
                      <a:pt x="4733" y="58979"/>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295" y="82391"/>
                    </a:moveTo>
                    <a:cubicBezTo>
                      <a:pt x="69976" y="86230"/>
                      <a:pt x="77684" y="87897"/>
                      <a:pt x="85344" y="87154"/>
                    </a:cubicBezTo>
                    <a:cubicBezTo>
                      <a:pt x="95637" y="85973"/>
                      <a:pt x="105768" y="83677"/>
                      <a:pt x="115566" y="80296"/>
                    </a:cubicBezTo>
                    <a:lnTo>
                      <a:pt x="68047" y="52769"/>
                    </a:lnTo>
                    <a:cubicBezTo>
                      <a:pt x="50560" y="64484"/>
                      <a:pt x="48944" y="74390"/>
                      <a:pt x="63295" y="82391"/>
                    </a:cubicBezTo>
                    <a:close/>
                    <a:moveTo>
                      <a:pt x="230087" y="96298"/>
                    </a:moveTo>
                    <a:cubicBezTo>
                      <a:pt x="222826" y="92364"/>
                      <a:pt x="214501" y="90859"/>
                      <a:pt x="206327" y="92012"/>
                    </a:cubicBezTo>
                    <a:cubicBezTo>
                      <a:pt x="195084" y="93516"/>
                      <a:pt x="183993" y="95974"/>
                      <a:pt x="173159" y="99346"/>
                    </a:cubicBezTo>
                    <a:lnTo>
                      <a:pt x="220678" y="126682"/>
                    </a:lnTo>
                    <a:cubicBezTo>
                      <a:pt x="240541" y="114681"/>
                      <a:pt x="243772" y="104489"/>
                      <a:pt x="230087" y="96583"/>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8" name="Google Shape;1488;p27"/>
            <p:cNvGrpSpPr/>
            <p:nvPr/>
          </p:nvGrpSpPr>
          <p:grpSpPr>
            <a:xfrm>
              <a:off x="2205711" y="4330032"/>
              <a:ext cx="883852" cy="621125"/>
              <a:chOff x="4015336" y="5072157"/>
              <a:chExt cx="883852" cy="621125"/>
            </a:xfrm>
          </p:grpSpPr>
          <p:sp>
            <p:nvSpPr>
              <p:cNvPr id="1489" name="Google Shape;1489;p27"/>
              <p:cNvSpPr/>
              <p:nvPr/>
            </p:nvSpPr>
            <p:spPr>
              <a:xfrm>
                <a:off x="4015336" y="518179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7"/>
              <p:cNvSpPr/>
              <p:nvPr/>
            </p:nvSpPr>
            <p:spPr>
              <a:xfrm>
                <a:off x="4015526" y="532485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7"/>
              <p:cNvSpPr/>
              <p:nvPr/>
            </p:nvSpPr>
            <p:spPr>
              <a:xfrm>
                <a:off x="4832661" y="5327903"/>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7"/>
              <p:cNvSpPr/>
              <p:nvPr/>
            </p:nvSpPr>
            <p:spPr>
              <a:xfrm>
                <a:off x="4015336" y="507215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7"/>
              <p:cNvSpPr/>
              <p:nvPr/>
            </p:nvSpPr>
            <p:spPr>
              <a:xfrm>
                <a:off x="4141033" y="5141785"/>
                <a:ext cx="632610" cy="366093"/>
              </a:xfrm>
              <a:custGeom>
                <a:avLst/>
                <a:gdLst/>
                <a:ahLst/>
                <a:cxnLst/>
                <a:rect l="l" t="t" r="r" b="b"/>
                <a:pathLst>
                  <a:path w="632610" h="366093" extrusionOk="0">
                    <a:moveTo>
                      <a:pt x="632040" y="194024"/>
                    </a:moveTo>
                    <a:cubicBezTo>
                      <a:pt x="627573" y="237173"/>
                      <a:pt x="596971" y="279749"/>
                      <a:pt x="539948" y="312515"/>
                    </a:cubicBezTo>
                    <a:cubicBezTo>
                      <a:pt x="416399" y="383953"/>
                      <a:pt x="216059" y="383953"/>
                      <a:pt x="92510" y="312515"/>
                    </a:cubicBezTo>
                    <a:cubicBezTo>
                      <a:pt x="35487" y="279559"/>
                      <a:pt x="4980" y="237173"/>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7"/>
              <p:cNvSpPr/>
              <p:nvPr/>
            </p:nvSpPr>
            <p:spPr>
              <a:xfrm>
                <a:off x="4141641" y="5163692"/>
                <a:ext cx="631431" cy="344185"/>
              </a:xfrm>
              <a:custGeom>
                <a:avLst/>
                <a:gdLst/>
                <a:ahLst/>
                <a:cxnLst/>
                <a:rect l="l" t="t" r="r" b="b"/>
                <a:pathLst>
                  <a:path w="631431" h="344185" extrusionOk="0">
                    <a:moveTo>
                      <a:pt x="631432" y="172117"/>
                    </a:moveTo>
                    <a:cubicBezTo>
                      <a:pt x="626965" y="215265"/>
                      <a:pt x="596363" y="257842"/>
                      <a:pt x="539340" y="290608"/>
                    </a:cubicBezTo>
                    <a:cubicBezTo>
                      <a:pt x="415791" y="362045"/>
                      <a:pt x="215451" y="362045"/>
                      <a:pt x="91902" y="290608"/>
                    </a:cubicBezTo>
                    <a:cubicBezTo>
                      <a:pt x="34879" y="257651"/>
                      <a:pt x="4372" y="215265"/>
                      <a:pt x="0" y="172117"/>
                    </a:cubicBezTo>
                    <a:cubicBezTo>
                      <a:pt x="4372" y="129064"/>
                      <a:pt x="34974" y="86392"/>
                      <a:pt x="91902" y="53721"/>
                    </a:cubicBezTo>
                    <a:cubicBezTo>
                      <a:pt x="215451" y="-17907"/>
                      <a:pt x="415791" y="-17907"/>
                      <a:pt x="539340" y="53721"/>
                    </a:cubicBezTo>
                    <a:cubicBezTo>
                      <a:pt x="596363" y="86678"/>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27"/>
              <p:cNvSpPr/>
              <p:nvPr/>
            </p:nvSpPr>
            <p:spPr>
              <a:xfrm>
                <a:off x="4303110" y="5245703"/>
                <a:ext cx="294907" cy="185737"/>
              </a:xfrm>
              <a:custGeom>
                <a:avLst/>
                <a:gdLst/>
                <a:ahLst/>
                <a:cxnLst/>
                <a:rect l="l" t="t" r="r" b="b"/>
                <a:pathLst>
                  <a:path w="294907" h="185737" extrusionOk="0">
                    <a:moveTo>
                      <a:pt x="149495" y="30194"/>
                    </a:moveTo>
                    <a:cubicBezTo>
                      <a:pt x="145610" y="30184"/>
                      <a:pt x="141732" y="30509"/>
                      <a:pt x="137900" y="31147"/>
                    </a:cubicBezTo>
                    <a:cubicBezTo>
                      <a:pt x="132768" y="31909"/>
                      <a:pt x="126876" y="32956"/>
                      <a:pt x="120413" y="34290"/>
                    </a:cubicBezTo>
                    <a:cubicBezTo>
                      <a:pt x="113950" y="35623"/>
                      <a:pt x="107298" y="37433"/>
                      <a:pt x="100360" y="39529"/>
                    </a:cubicBezTo>
                    <a:cubicBezTo>
                      <a:pt x="93565" y="41548"/>
                      <a:pt x="86926" y="44062"/>
                      <a:pt x="80497" y="47054"/>
                    </a:cubicBezTo>
                    <a:lnTo>
                      <a:pt x="131342" y="76486"/>
                    </a:lnTo>
                    <a:lnTo>
                      <a:pt x="140846" y="73247"/>
                    </a:lnTo>
                    <a:cubicBezTo>
                      <a:pt x="153771" y="68961"/>
                      <a:pt x="165936" y="65246"/>
                      <a:pt x="177341" y="62293"/>
                    </a:cubicBezTo>
                    <a:cubicBezTo>
                      <a:pt x="188089" y="59369"/>
                      <a:pt x="199107" y="57550"/>
                      <a:pt x="210224" y="56864"/>
                    </a:cubicBezTo>
                    <a:cubicBezTo>
                      <a:pt x="220373" y="56169"/>
                      <a:pt x="230569" y="56845"/>
                      <a:pt x="240541" y="58864"/>
                    </a:cubicBezTo>
                    <a:cubicBezTo>
                      <a:pt x="250594" y="61074"/>
                      <a:pt x="260223" y="64894"/>
                      <a:pt x="269052" y="70199"/>
                    </a:cubicBezTo>
                    <a:cubicBezTo>
                      <a:pt x="277853" y="74600"/>
                      <a:pt x="285403" y="81153"/>
                      <a:pt x="291006" y="89249"/>
                    </a:cubicBezTo>
                    <a:cubicBezTo>
                      <a:pt x="294700" y="95183"/>
                      <a:pt x="295831" y="102365"/>
                      <a:pt x="294142" y="109156"/>
                    </a:cubicBezTo>
                    <a:cubicBezTo>
                      <a:pt x="292005" y="116643"/>
                      <a:pt x="287902" y="123425"/>
                      <a:pt x="282263" y="128778"/>
                    </a:cubicBezTo>
                    <a:cubicBezTo>
                      <a:pt x="275290" y="135807"/>
                      <a:pt x="267506" y="141979"/>
                      <a:pt x="259073" y="147161"/>
                    </a:cubicBezTo>
                    <a:lnTo>
                      <a:pt x="291386" y="166211"/>
                    </a:lnTo>
                    <a:lnTo>
                      <a:pt x="273804" y="176403"/>
                    </a:lnTo>
                    <a:lnTo>
                      <a:pt x="241206" y="157353"/>
                    </a:lnTo>
                    <a:cubicBezTo>
                      <a:pt x="225675" y="165020"/>
                      <a:pt x="209444" y="171183"/>
                      <a:pt x="192737" y="175736"/>
                    </a:cubicBezTo>
                    <a:cubicBezTo>
                      <a:pt x="175214" y="180575"/>
                      <a:pt x="157315" y="183918"/>
                      <a:pt x="139230" y="185738"/>
                    </a:cubicBezTo>
                    <a:lnTo>
                      <a:pt x="122219" y="154972"/>
                    </a:lnTo>
                    <a:cubicBezTo>
                      <a:pt x="126988" y="154848"/>
                      <a:pt x="131746" y="154467"/>
                      <a:pt x="136474" y="153829"/>
                    </a:cubicBezTo>
                    <a:cubicBezTo>
                      <a:pt x="143631" y="153010"/>
                      <a:pt x="150737" y="151800"/>
                      <a:pt x="157763" y="150209"/>
                    </a:cubicBezTo>
                    <a:cubicBezTo>
                      <a:pt x="165556" y="148495"/>
                      <a:pt x="173824" y="146399"/>
                      <a:pt x="182568" y="143827"/>
                    </a:cubicBezTo>
                    <a:cubicBezTo>
                      <a:pt x="191061" y="141275"/>
                      <a:pt x="199352" y="138093"/>
                      <a:pt x="207373" y="134302"/>
                    </a:cubicBezTo>
                    <a:lnTo>
                      <a:pt x="156908" y="105061"/>
                    </a:lnTo>
                    <a:lnTo>
                      <a:pt x="150255" y="107347"/>
                    </a:lnTo>
                    <a:lnTo>
                      <a:pt x="143317" y="109442"/>
                    </a:lnTo>
                    <a:cubicBezTo>
                      <a:pt x="130677" y="113633"/>
                      <a:pt x="118987" y="116967"/>
                      <a:pt x="108438" y="118967"/>
                    </a:cubicBezTo>
                    <a:cubicBezTo>
                      <a:pt x="98639" y="121244"/>
                      <a:pt x="88648" y="122577"/>
                      <a:pt x="78596" y="122968"/>
                    </a:cubicBezTo>
                    <a:cubicBezTo>
                      <a:pt x="69751" y="123282"/>
                      <a:pt x="60903" y="122453"/>
                      <a:pt x="52271" y="120491"/>
                    </a:cubicBezTo>
                    <a:cubicBezTo>
                      <a:pt x="43734" y="118548"/>
                      <a:pt x="35533" y="115338"/>
                      <a:pt x="27941" y="110966"/>
                    </a:cubicBezTo>
                    <a:cubicBezTo>
                      <a:pt x="19598" y="106585"/>
                      <a:pt x="12352" y="100365"/>
                      <a:pt x="6748" y="92773"/>
                    </a:cubicBezTo>
                    <a:cubicBezTo>
                      <a:pt x="2672" y="87078"/>
                      <a:pt x="660" y="80153"/>
                      <a:pt x="1045" y="73152"/>
                    </a:cubicBezTo>
                    <a:cubicBezTo>
                      <a:pt x="1828" y="65865"/>
                      <a:pt x="4737" y="58979"/>
                      <a:pt x="9409" y="53340"/>
                    </a:cubicBezTo>
                    <a:cubicBezTo>
                      <a:pt x="15242" y="45977"/>
                      <a:pt x="22166" y="39557"/>
                      <a:pt x="29937" y="34290"/>
                    </a:cubicBezTo>
                    <a:lnTo>
                      <a:pt x="0" y="16954"/>
                    </a:lnTo>
                    <a:lnTo>
                      <a:pt x="17677" y="6763"/>
                    </a:lnTo>
                    <a:lnTo>
                      <a:pt x="47329" y="23908"/>
                    </a:lnTo>
                    <a:cubicBezTo>
                      <a:pt x="61259" y="17031"/>
                      <a:pt x="75883" y="11668"/>
                      <a:pt x="90951" y="7906"/>
                    </a:cubicBezTo>
                    <a:cubicBezTo>
                      <a:pt x="105285" y="4229"/>
                      <a:pt x="119863" y="1591"/>
                      <a:pt x="134574" y="0"/>
                    </a:cubicBezTo>
                    <a:close/>
                    <a:moveTo>
                      <a:pt x="63200" y="83629"/>
                    </a:moveTo>
                    <a:cubicBezTo>
                      <a:pt x="69880" y="87468"/>
                      <a:pt x="77584" y="89135"/>
                      <a:pt x="85249" y="88392"/>
                    </a:cubicBezTo>
                    <a:cubicBezTo>
                      <a:pt x="95542" y="87211"/>
                      <a:pt x="105675" y="84915"/>
                      <a:pt x="115471" y="81534"/>
                    </a:cubicBezTo>
                    <a:lnTo>
                      <a:pt x="67952" y="54007"/>
                    </a:lnTo>
                    <a:cubicBezTo>
                      <a:pt x="50465" y="65437"/>
                      <a:pt x="48945" y="75343"/>
                      <a:pt x="63200" y="83629"/>
                    </a:cubicBezTo>
                    <a:close/>
                    <a:moveTo>
                      <a:pt x="229992" y="97822"/>
                    </a:moveTo>
                    <a:cubicBezTo>
                      <a:pt x="222731" y="93888"/>
                      <a:pt x="214405" y="92383"/>
                      <a:pt x="206232" y="93535"/>
                    </a:cubicBezTo>
                    <a:cubicBezTo>
                      <a:pt x="194990" y="95040"/>
                      <a:pt x="183894" y="97498"/>
                      <a:pt x="173064" y="100870"/>
                    </a:cubicBezTo>
                    <a:lnTo>
                      <a:pt x="220583" y="128206"/>
                    </a:lnTo>
                    <a:cubicBezTo>
                      <a:pt x="240446" y="115633"/>
                      <a:pt x="243677" y="105442"/>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27"/>
              <p:cNvSpPr/>
              <p:nvPr/>
            </p:nvSpPr>
            <p:spPr>
              <a:xfrm>
                <a:off x="4425329" y="5383530"/>
                <a:ext cx="19007" cy="25431"/>
              </a:xfrm>
              <a:custGeom>
                <a:avLst/>
                <a:gdLst/>
                <a:ahLst/>
                <a:cxnLst/>
                <a:rect l="l" t="t" r="r" b="b"/>
                <a:pathLst>
                  <a:path w="19007" h="25431" extrusionOk="0">
                    <a:moveTo>
                      <a:pt x="0" y="17145"/>
                    </a:moveTo>
                    <a:cubicBezTo>
                      <a:pt x="0"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7"/>
              <p:cNvSpPr/>
              <p:nvPr/>
            </p:nvSpPr>
            <p:spPr>
              <a:xfrm>
                <a:off x="4552490" y="5394578"/>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7"/>
              <p:cNvSpPr/>
              <p:nvPr/>
            </p:nvSpPr>
            <p:spPr>
              <a:xfrm>
                <a:off x="4566555" y="533133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7"/>
              <p:cNvSpPr/>
              <p:nvPr/>
            </p:nvSpPr>
            <p:spPr>
              <a:xfrm>
                <a:off x="4467716" y="5337714"/>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764"/>
                    </a:cubicBezTo>
                    <a:cubicBezTo>
                      <a:pt x="15681" y="20002"/>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7"/>
              <p:cNvSpPr/>
              <p:nvPr/>
            </p:nvSpPr>
            <p:spPr>
              <a:xfrm>
                <a:off x="4371062" y="5282565"/>
                <a:ext cx="59018" cy="38957"/>
              </a:xfrm>
              <a:custGeom>
                <a:avLst/>
                <a:gdLst/>
                <a:ahLst/>
                <a:cxnLst/>
                <a:rect l="l" t="t" r="r" b="b"/>
                <a:pathLst>
                  <a:path w="59018" h="38957" extrusionOk="0">
                    <a:moveTo>
                      <a:pt x="0" y="11144"/>
                    </a:moveTo>
                    <a:lnTo>
                      <a:pt x="48945" y="38957"/>
                    </a:lnTo>
                    <a:lnTo>
                      <a:pt x="59019" y="31623"/>
                    </a:lnTo>
                    <a:cubicBezTo>
                      <a:pt x="59019" y="31623"/>
                      <a:pt x="52841" y="24574"/>
                      <a:pt x="52366" y="23908"/>
                    </a:cubicBezTo>
                    <a:cubicBezTo>
                      <a:pt x="47978" y="18898"/>
                      <a:pt x="42850"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27"/>
              <p:cNvSpPr/>
              <p:nvPr/>
            </p:nvSpPr>
            <p:spPr>
              <a:xfrm>
                <a:off x="4425329" y="5251418"/>
                <a:ext cx="27275" cy="24479"/>
              </a:xfrm>
              <a:custGeom>
                <a:avLst/>
                <a:gdLst/>
                <a:ahLst/>
                <a:cxnLst/>
                <a:rect l="l" t="t" r="r" b="b"/>
                <a:pathLst>
                  <a:path w="27275" h="24479" extrusionOk="0">
                    <a:moveTo>
                      <a:pt x="27276" y="24479"/>
                    </a:moveTo>
                    <a:lnTo>
                      <a:pt x="27276" y="7334"/>
                    </a:lnTo>
                    <a:lnTo>
                      <a:pt x="4847" y="0"/>
                    </a:lnTo>
                    <a:lnTo>
                      <a:pt x="0" y="13526"/>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27"/>
              <p:cNvSpPr/>
              <p:nvPr/>
            </p:nvSpPr>
            <p:spPr>
              <a:xfrm>
                <a:off x="4303110" y="5246369"/>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27"/>
              <p:cNvSpPr/>
              <p:nvPr/>
            </p:nvSpPr>
            <p:spPr>
              <a:xfrm>
                <a:off x="4304536" y="5303900"/>
                <a:ext cx="29461" cy="30099"/>
              </a:xfrm>
              <a:custGeom>
                <a:avLst/>
                <a:gdLst/>
                <a:ahLst/>
                <a:cxnLst/>
                <a:rect l="l" t="t" r="r" b="b"/>
                <a:pathLst>
                  <a:path w="29461" h="30099" extrusionOk="0">
                    <a:moveTo>
                      <a:pt x="0" y="17907"/>
                    </a:moveTo>
                    <a:lnTo>
                      <a:pt x="0" y="0"/>
                    </a:lnTo>
                    <a:lnTo>
                      <a:pt x="29462" y="0"/>
                    </a:lnTo>
                    <a:lnTo>
                      <a:pt x="22144" y="16002"/>
                    </a:lnTo>
                    <a:lnTo>
                      <a:pt x="9504" y="3009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27"/>
              <p:cNvSpPr/>
              <p:nvPr/>
            </p:nvSpPr>
            <p:spPr>
              <a:xfrm>
                <a:off x="4303110" y="5229225"/>
                <a:ext cx="294907" cy="185356"/>
              </a:xfrm>
              <a:custGeom>
                <a:avLst/>
                <a:gdLst/>
                <a:ahLst/>
                <a:cxnLst/>
                <a:rect l="l" t="t" r="r" b="b"/>
                <a:pathLst>
                  <a:path w="294907" h="185356" extrusionOk="0">
                    <a:moveTo>
                      <a:pt x="149495" y="29528"/>
                    </a:moveTo>
                    <a:cubicBezTo>
                      <a:pt x="145610" y="29518"/>
                      <a:pt x="141732" y="29842"/>
                      <a:pt x="137900" y="30480"/>
                    </a:cubicBezTo>
                    <a:cubicBezTo>
                      <a:pt x="132768" y="31242"/>
                      <a:pt x="126876" y="32290"/>
                      <a:pt x="120413" y="33623"/>
                    </a:cubicBezTo>
                    <a:cubicBezTo>
                      <a:pt x="113950" y="34957"/>
                      <a:pt x="107298" y="36671"/>
                      <a:pt x="100360" y="38767"/>
                    </a:cubicBezTo>
                    <a:cubicBezTo>
                      <a:pt x="93563" y="40815"/>
                      <a:pt x="86924" y="43367"/>
                      <a:pt x="80497" y="46387"/>
                    </a:cubicBezTo>
                    <a:lnTo>
                      <a:pt x="131342" y="76200"/>
                    </a:lnTo>
                    <a:lnTo>
                      <a:pt x="140846" y="73057"/>
                    </a:lnTo>
                    <a:cubicBezTo>
                      <a:pt x="153771" y="68675"/>
                      <a:pt x="165936" y="65056"/>
                      <a:pt x="177341" y="62008"/>
                    </a:cubicBezTo>
                    <a:cubicBezTo>
                      <a:pt x="188108" y="59169"/>
                      <a:pt x="199118" y="57350"/>
                      <a:pt x="210224" y="56579"/>
                    </a:cubicBezTo>
                    <a:cubicBezTo>
                      <a:pt x="220378" y="55969"/>
                      <a:pt x="230568" y="56674"/>
                      <a:pt x="240541" y="58674"/>
                    </a:cubicBezTo>
                    <a:cubicBezTo>
                      <a:pt x="250578" y="60884"/>
                      <a:pt x="260200" y="64684"/>
                      <a:pt x="269052" y="69913"/>
                    </a:cubicBezTo>
                    <a:cubicBezTo>
                      <a:pt x="277850" y="74314"/>
                      <a:pt x="285401" y="80867"/>
                      <a:pt x="291006" y="88963"/>
                    </a:cubicBezTo>
                    <a:cubicBezTo>
                      <a:pt x="294700" y="94898"/>
                      <a:pt x="295831" y="102080"/>
                      <a:pt x="294142" y="108871"/>
                    </a:cubicBezTo>
                    <a:cubicBezTo>
                      <a:pt x="291984" y="116348"/>
                      <a:pt x="287884" y="123120"/>
                      <a:pt x="282263" y="128492"/>
                    </a:cubicBezTo>
                    <a:cubicBezTo>
                      <a:pt x="275312" y="135522"/>
                      <a:pt x="267523" y="141665"/>
                      <a:pt x="259073" y="146780"/>
                    </a:cubicBezTo>
                    <a:lnTo>
                      <a:pt x="291386" y="165830"/>
                    </a:lnTo>
                    <a:lnTo>
                      <a:pt x="273804" y="176022"/>
                    </a:lnTo>
                    <a:lnTo>
                      <a:pt x="241206" y="156972"/>
                    </a:lnTo>
                    <a:cubicBezTo>
                      <a:pt x="225671" y="164611"/>
                      <a:pt x="209441" y="170736"/>
                      <a:pt x="192737" y="175260"/>
                    </a:cubicBezTo>
                    <a:cubicBezTo>
                      <a:pt x="175227" y="180175"/>
                      <a:pt x="157324" y="183556"/>
                      <a:pt x="139230" y="185356"/>
                    </a:cubicBezTo>
                    <a:lnTo>
                      <a:pt x="122219" y="154781"/>
                    </a:lnTo>
                    <a:cubicBezTo>
                      <a:pt x="126988" y="154657"/>
                      <a:pt x="131746" y="154276"/>
                      <a:pt x="136474" y="153638"/>
                    </a:cubicBezTo>
                    <a:cubicBezTo>
                      <a:pt x="142842" y="152876"/>
                      <a:pt x="149875" y="151733"/>
                      <a:pt x="157763" y="150019"/>
                    </a:cubicBezTo>
                    <a:cubicBezTo>
                      <a:pt x="165651" y="148304"/>
                      <a:pt x="173824" y="146113"/>
                      <a:pt x="182568" y="143637"/>
                    </a:cubicBezTo>
                    <a:cubicBezTo>
                      <a:pt x="191076" y="141122"/>
                      <a:pt x="199369" y="137941"/>
                      <a:pt x="207373" y="134112"/>
                    </a:cubicBezTo>
                    <a:lnTo>
                      <a:pt x="156908" y="104775"/>
                    </a:lnTo>
                    <a:lnTo>
                      <a:pt x="150255" y="107061"/>
                    </a:lnTo>
                    <a:lnTo>
                      <a:pt x="143317" y="109156"/>
                    </a:lnTo>
                    <a:cubicBezTo>
                      <a:pt x="130677" y="113347"/>
                      <a:pt x="118987" y="116586"/>
                      <a:pt x="108438" y="118681"/>
                    </a:cubicBezTo>
                    <a:cubicBezTo>
                      <a:pt x="98639" y="120958"/>
                      <a:pt x="88648" y="122291"/>
                      <a:pt x="78596" y="122682"/>
                    </a:cubicBezTo>
                    <a:cubicBezTo>
                      <a:pt x="69756" y="123025"/>
                      <a:pt x="60908" y="122225"/>
                      <a:pt x="52271" y="120301"/>
                    </a:cubicBezTo>
                    <a:cubicBezTo>
                      <a:pt x="43746" y="118310"/>
                      <a:pt x="35552" y="115110"/>
                      <a:pt x="27941" y="110776"/>
                    </a:cubicBezTo>
                    <a:cubicBezTo>
                      <a:pt x="19598" y="106394"/>
                      <a:pt x="12352" y="100174"/>
                      <a:pt x="6748" y="92583"/>
                    </a:cubicBezTo>
                    <a:cubicBezTo>
                      <a:pt x="2686" y="86878"/>
                      <a:pt x="675" y="79962"/>
                      <a:pt x="1045" y="72962"/>
                    </a:cubicBezTo>
                    <a:cubicBezTo>
                      <a:pt x="1811" y="65675"/>
                      <a:pt x="4722" y="58779"/>
                      <a:pt x="9409" y="53149"/>
                    </a:cubicBezTo>
                    <a:cubicBezTo>
                      <a:pt x="15242" y="45787"/>
                      <a:pt x="22166" y="39367"/>
                      <a:pt x="29937" y="34099"/>
                    </a:cubicBezTo>
                    <a:lnTo>
                      <a:pt x="0" y="16764"/>
                    </a:lnTo>
                    <a:lnTo>
                      <a:pt x="17677" y="6572"/>
                    </a:lnTo>
                    <a:lnTo>
                      <a:pt x="47329" y="23717"/>
                    </a:lnTo>
                    <a:cubicBezTo>
                      <a:pt x="61238" y="16764"/>
                      <a:pt x="75867" y="11373"/>
                      <a:pt x="90951" y="7620"/>
                    </a:cubicBezTo>
                    <a:cubicBezTo>
                      <a:pt x="105280" y="4134"/>
                      <a:pt x="119820" y="1591"/>
                      <a:pt x="134479" y="0"/>
                    </a:cubicBezTo>
                    <a:close/>
                    <a:moveTo>
                      <a:pt x="63200" y="82868"/>
                    </a:moveTo>
                    <a:cubicBezTo>
                      <a:pt x="69863" y="86744"/>
                      <a:pt x="77582" y="88420"/>
                      <a:pt x="85249" y="87630"/>
                    </a:cubicBezTo>
                    <a:cubicBezTo>
                      <a:pt x="95532" y="86449"/>
                      <a:pt x="105662" y="84182"/>
                      <a:pt x="115471" y="80867"/>
                    </a:cubicBezTo>
                    <a:lnTo>
                      <a:pt x="67952" y="53340"/>
                    </a:lnTo>
                    <a:cubicBezTo>
                      <a:pt x="50465" y="64770"/>
                      <a:pt x="48945" y="74676"/>
                      <a:pt x="63200" y="82868"/>
                    </a:cubicBezTo>
                    <a:close/>
                    <a:moveTo>
                      <a:pt x="229992" y="96869"/>
                    </a:moveTo>
                    <a:cubicBezTo>
                      <a:pt x="222761" y="92850"/>
                      <a:pt x="214407" y="91345"/>
                      <a:pt x="206232" y="92583"/>
                    </a:cubicBezTo>
                    <a:cubicBezTo>
                      <a:pt x="194982" y="94040"/>
                      <a:pt x="183883" y="96498"/>
                      <a:pt x="173064" y="99917"/>
                    </a:cubicBezTo>
                    <a:lnTo>
                      <a:pt x="220583" y="127254"/>
                    </a:lnTo>
                    <a:cubicBezTo>
                      <a:pt x="240541" y="114871"/>
                      <a:pt x="243677" y="104747"/>
                      <a:pt x="229992" y="9686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5" name="Google Shape;1505;p27"/>
            <p:cNvGrpSpPr/>
            <p:nvPr/>
          </p:nvGrpSpPr>
          <p:grpSpPr>
            <a:xfrm>
              <a:off x="5533746" y="4396707"/>
              <a:ext cx="883852" cy="621030"/>
              <a:chOff x="7343371" y="5138832"/>
              <a:chExt cx="883852" cy="621030"/>
            </a:xfrm>
          </p:grpSpPr>
          <p:sp>
            <p:nvSpPr>
              <p:cNvPr id="1506" name="Google Shape;1506;p27"/>
              <p:cNvSpPr/>
              <p:nvPr/>
            </p:nvSpPr>
            <p:spPr>
              <a:xfrm>
                <a:off x="7343371" y="524837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27"/>
              <p:cNvSpPr/>
              <p:nvPr/>
            </p:nvSpPr>
            <p:spPr>
              <a:xfrm>
                <a:off x="7343561" y="539153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27"/>
              <p:cNvSpPr/>
              <p:nvPr/>
            </p:nvSpPr>
            <p:spPr>
              <a:xfrm>
                <a:off x="8160792" y="5394578"/>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27"/>
              <p:cNvSpPr/>
              <p:nvPr/>
            </p:nvSpPr>
            <p:spPr>
              <a:xfrm>
                <a:off x="7343371" y="5138832"/>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27"/>
              <p:cNvSpPr/>
              <p:nvPr/>
            </p:nvSpPr>
            <p:spPr>
              <a:xfrm>
                <a:off x="7469087" y="5208436"/>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27"/>
              <p:cNvSpPr/>
              <p:nvPr/>
            </p:nvSpPr>
            <p:spPr>
              <a:xfrm>
                <a:off x="7469677" y="5230344"/>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870" y="129088"/>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27"/>
              <p:cNvSpPr/>
              <p:nvPr/>
            </p:nvSpPr>
            <p:spPr>
              <a:xfrm>
                <a:off x="7630861" y="5313140"/>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2"/>
                    </a:cubicBezTo>
                    <a:lnTo>
                      <a:pt x="131628" y="75629"/>
                    </a:lnTo>
                    <a:lnTo>
                      <a:pt x="141131" y="72485"/>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210"/>
                    </a:lnTo>
                    <a:cubicBezTo>
                      <a:pt x="127332" y="154086"/>
                      <a:pt x="132065" y="153705"/>
                      <a:pt x="136760" y="153067"/>
                    </a:cubicBezTo>
                    <a:cubicBezTo>
                      <a:pt x="143127" y="152305"/>
                      <a:pt x="150255" y="151162"/>
                      <a:pt x="158048" y="149447"/>
                    </a:cubicBezTo>
                    <a:cubicBezTo>
                      <a:pt x="165841" y="147733"/>
                      <a:pt x="174204" y="145542"/>
                      <a:pt x="182948" y="143065"/>
                    </a:cubicBezTo>
                    <a:cubicBezTo>
                      <a:pt x="191444" y="140522"/>
                      <a:pt x="199741" y="137341"/>
                      <a:pt x="207753" y="133540"/>
                    </a:cubicBezTo>
                    <a:lnTo>
                      <a:pt x="157193" y="104394"/>
                    </a:lnTo>
                    <a:lnTo>
                      <a:pt x="150635" y="106680"/>
                    </a:lnTo>
                    <a:lnTo>
                      <a:pt x="143697" y="108776"/>
                    </a:lnTo>
                    <a:cubicBezTo>
                      <a:pt x="130962" y="112967"/>
                      <a:pt x="119368" y="116205"/>
                      <a:pt x="108723" y="118301"/>
                    </a:cubicBezTo>
                    <a:cubicBezTo>
                      <a:pt x="98953" y="120577"/>
                      <a:pt x="88994" y="121911"/>
                      <a:pt x="78976" y="122301"/>
                    </a:cubicBezTo>
                    <a:cubicBezTo>
                      <a:pt x="70128" y="122663"/>
                      <a:pt x="61280" y="121825"/>
                      <a:pt x="52651" y="119825"/>
                    </a:cubicBezTo>
                    <a:cubicBezTo>
                      <a:pt x="44079" y="117891"/>
                      <a:pt x="35848" y="114671"/>
                      <a:pt x="28226" y="110300"/>
                    </a:cubicBezTo>
                    <a:cubicBezTo>
                      <a:pt x="19891" y="105947"/>
                      <a:pt x="12669" y="99717"/>
                      <a:pt x="7128" y="92107"/>
                    </a:cubicBezTo>
                    <a:cubicBezTo>
                      <a:pt x="3022" y="86420"/>
                      <a:pt x="1007" y="79486"/>
                      <a:pt x="1426" y="72485"/>
                    </a:cubicBezTo>
                    <a:cubicBezTo>
                      <a:pt x="2148" y="65189"/>
                      <a:pt x="5065" y="58274"/>
                      <a:pt x="9789" y="52673"/>
                    </a:cubicBezTo>
                    <a:cubicBezTo>
                      <a:pt x="15596" y="45291"/>
                      <a:pt x="22524" y="38862"/>
                      <a:pt x="30317" y="33623"/>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7060"/>
                    </a:moveTo>
                    <a:cubicBezTo>
                      <a:pt x="223101" y="93059"/>
                      <a:pt x="214719" y="91554"/>
                      <a:pt x="206517" y="92773"/>
                    </a:cubicBezTo>
                    <a:cubicBezTo>
                      <a:pt x="195265" y="94240"/>
                      <a:pt x="184174" y="96698"/>
                      <a:pt x="173349" y="100108"/>
                    </a:cubicBezTo>
                    <a:lnTo>
                      <a:pt x="220868" y="127445"/>
                    </a:lnTo>
                    <a:cubicBezTo>
                      <a:pt x="240892" y="114871"/>
                      <a:pt x="244057" y="104747"/>
                      <a:pt x="23037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7"/>
              <p:cNvSpPr/>
              <p:nvPr/>
            </p:nvSpPr>
            <p:spPr>
              <a:xfrm>
                <a:off x="7753460" y="5450109"/>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7"/>
              <p:cNvSpPr/>
              <p:nvPr/>
            </p:nvSpPr>
            <p:spPr>
              <a:xfrm>
                <a:off x="7880525" y="5461158"/>
                <a:ext cx="42101" cy="19811"/>
              </a:xfrm>
              <a:custGeom>
                <a:avLst/>
                <a:gdLst/>
                <a:ahLst/>
                <a:cxnLst/>
                <a:rect l="l" t="t" r="r" b="b"/>
                <a:pathLst>
                  <a:path w="42101" h="19811" extrusionOk="0">
                    <a:moveTo>
                      <a:pt x="42102" y="17240"/>
                    </a:moveTo>
                    <a:lnTo>
                      <a:pt x="42102" y="0"/>
                    </a:lnTo>
                    <a:lnTo>
                      <a:pt x="0" y="3238"/>
                    </a:lnTo>
                    <a:lnTo>
                      <a:pt x="24140" y="19812"/>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7"/>
              <p:cNvSpPr/>
              <p:nvPr/>
            </p:nvSpPr>
            <p:spPr>
              <a:xfrm>
                <a:off x="7894686" y="539800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7"/>
              <p:cNvSpPr/>
              <p:nvPr/>
            </p:nvSpPr>
            <p:spPr>
              <a:xfrm>
                <a:off x="7795847" y="5404389"/>
                <a:ext cx="47328" cy="33051"/>
              </a:xfrm>
              <a:custGeom>
                <a:avLst/>
                <a:gdLst/>
                <a:ahLst/>
                <a:cxnLst/>
                <a:rect l="l" t="t" r="r" b="b"/>
                <a:pathLst>
                  <a:path w="47328" h="33051" extrusionOk="0">
                    <a:moveTo>
                      <a:pt x="0" y="10001"/>
                    </a:moveTo>
                    <a:lnTo>
                      <a:pt x="10454" y="0"/>
                    </a:lnTo>
                    <a:lnTo>
                      <a:pt x="47329" y="25527"/>
                    </a:lnTo>
                    <a:lnTo>
                      <a:pt x="45048" y="33051"/>
                    </a:lnTo>
                    <a:cubicBezTo>
                      <a:pt x="45048" y="33051"/>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7"/>
              <p:cNvSpPr/>
              <p:nvPr/>
            </p:nvSpPr>
            <p:spPr>
              <a:xfrm>
                <a:off x="7699193" y="5349240"/>
                <a:ext cx="58543" cy="38861"/>
              </a:xfrm>
              <a:custGeom>
                <a:avLst/>
                <a:gdLst/>
                <a:ahLst/>
                <a:cxnLst/>
                <a:rect l="l" t="t" r="r" b="b"/>
                <a:pathLst>
                  <a:path w="58543" h="38861" extrusionOk="0">
                    <a:moveTo>
                      <a:pt x="0" y="11049"/>
                    </a:moveTo>
                    <a:lnTo>
                      <a:pt x="49040" y="38862"/>
                    </a:lnTo>
                    <a:lnTo>
                      <a:pt x="58543" y="31623"/>
                    </a:lnTo>
                    <a:cubicBezTo>
                      <a:pt x="58543" y="31623"/>
                      <a:pt x="52461" y="24574"/>
                      <a:pt x="51986" y="23908"/>
                    </a:cubicBezTo>
                    <a:cubicBezTo>
                      <a:pt x="47614" y="18821"/>
                      <a:pt x="42444"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27"/>
              <p:cNvSpPr/>
              <p:nvPr/>
            </p:nvSpPr>
            <p:spPr>
              <a:xfrm>
                <a:off x="7753460" y="5318093"/>
                <a:ext cx="27275" cy="24479"/>
              </a:xfrm>
              <a:custGeom>
                <a:avLst/>
                <a:gdLst/>
                <a:ahLst/>
                <a:cxnLst/>
                <a:rect l="l" t="t" r="r" b="b"/>
                <a:pathLst>
                  <a:path w="27275" h="24479" extrusionOk="0">
                    <a:moveTo>
                      <a:pt x="27276" y="24479"/>
                    </a:moveTo>
                    <a:lnTo>
                      <a:pt x="27276" y="7334"/>
                    </a:lnTo>
                    <a:lnTo>
                      <a:pt x="4752" y="0"/>
                    </a:lnTo>
                    <a:lnTo>
                      <a:pt x="0" y="13430"/>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27"/>
              <p:cNvSpPr/>
              <p:nvPr/>
            </p:nvSpPr>
            <p:spPr>
              <a:xfrm>
                <a:off x="7631241" y="531304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7"/>
              <p:cNvSpPr/>
              <p:nvPr/>
            </p:nvSpPr>
            <p:spPr>
              <a:xfrm>
                <a:off x="7632192" y="5370575"/>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7"/>
              <p:cNvSpPr/>
              <p:nvPr/>
            </p:nvSpPr>
            <p:spPr>
              <a:xfrm>
                <a:off x="7630861" y="5295995"/>
                <a:ext cx="295637" cy="184880"/>
              </a:xfrm>
              <a:custGeom>
                <a:avLst/>
                <a:gdLst/>
                <a:ahLst/>
                <a:cxnLst/>
                <a:rect l="l" t="t" r="r" b="b"/>
                <a:pathLst>
                  <a:path w="295637" h="184880" extrusionOk="0">
                    <a:moveTo>
                      <a:pt x="149875" y="29432"/>
                    </a:moveTo>
                    <a:cubicBezTo>
                      <a:pt x="145988" y="29423"/>
                      <a:pt x="142110" y="29737"/>
                      <a:pt x="138280" y="30385"/>
                    </a:cubicBezTo>
                    <a:cubicBezTo>
                      <a:pt x="133053" y="31051"/>
                      <a:pt x="127256" y="32099"/>
                      <a:pt x="120793" y="33528"/>
                    </a:cubicBezTo>
                    <a:cubicBezTo>
                      <a:pt x="114331" y="34957"/>
                      <a:pt x="107583" y="36576"/>
                      <a:pt x="100645" y="38671"/>
                    </a:cubicBezTo>
                    <a:cubicBezTo>
                      <a:pt x="93897" y="40729"/>
                      <a:pt x="87292" y="43243"/>
                      <a:pt x="80877" y="46196"/>
                    </a:cubicBezTo>
                    <a:lnTo>
                      <a:pt x="131628" y="75629"/>
                    </a:lnTo>
                    <a:lnTo>
                      <a:pt x="141131" y="72390"/>
                    </a:lnTo>
                    <a:cubicBezTo>
                      <a:pt x="154056" y="68104"/>
                      <a:pt x="166221" y="64484"/>
                      <a:pt x="177721" y="61436"/>
                    </a:cubicBezTo>
                    <a:cubicBezTo>
                      <a:pt x="188489" y="58588"/>
                      <a:pt x="199494" y="56779"/>
                      <a:pt x="210604" y="56007"/>
                    </a:cubicBezTo>
                    <a:cubicBezTo>
                      <a:pt x="220726" y="55369"/>
                      <a:pt x="230875" y="56036"/>
                      <a:pt x="240826" y="58007"/>
                    </a:cubicBezTo>
                    <a:cubicBezTo>
                      <a:pt x="251033" y="60217"/>
                      <a:pt x="260812" y="64037"/>
                      <a:pt x="269813" y="69342"/>
                    </a:cubicBezTo>
                    <a:cubicBezTo>
                      <a:pt x="278584" y="73743"/>
                      <a:pt x="286112" y="80296"/>
                      <a:pt x="291671" y="88392"/>
                    </a:cubicBezTo>
                    <a:cubicBezTo>
                      <a:pt x="295397" y="94278"/>
                      <a:pt x="296556" y="101432"/>
                      <a:pt x="294902" y="108204"/>
                    </a:cubicBezTo>
                    <a:cubicBezTo>
                      <a:pt x="292793" y="115700"/>
                      <a:pt x="288687" y="122482"/>
                      <a:pt x="283023" y="127825"/>
                    </a:cubicBezTo>
                    <a:cubicBezTo>
                      <a:pt x="276076" y="134883"/>
                      <a:pt x="268282" y="141056"/>
                      <a:pt x="259833" y="146209"/>
                    </a:cubicBezTo>
                    <a:lnTo>
                      <a:pt x="292146" y="165259"/>
                    </a:lnTo>
                    <a:lnTo>
                      <a:pt x="274469" y="175546"/>
                    </a:lnTo>
                    <a:lnTo>
                      <a:pt x="241871" y="156496"/>
                    </a:lnTo>
                    <a:cubicBezTo>
                      <a:pt x="226371" y="164239"/>
                      <a:pt x="210138" y="170402"/>
                      <a:pt x="193402" y="174879"/>
                    </a:cubicBezTo>
                    <a:cubicBezTo>
                      <a:pt x="175915" y="179718"/>
                      <a:pt x="158048" y="183061"/>
                      <a:pt x="139991" y="184880"/>
                    </a:cubicBezTo>
                    <a:lnTo>
                      <a:pt x="122979" y="154305"/>
                    </a:lnTo>
                    <a:cubicBezTo>
                      <a:pt x="126115" y="154305"/>
                      <a:pt x="130772" y="154305"/>
                      <a:pt x="137140" y="153257"/>
                    </a:cubicBezTo>
                    <a:cubicBezTo>
                      <a:pt x="143507" y="152209"/>
                      <a:pt x="150635" y="151257"/>
                      <a:pt x="158428" y="149542"/>
                    </a:cubicBezTo>
                    <a:cubicBezTo>
                      <a:pt x="166221" y="147828"/>
                      <a:pt x="174585" y="145732"/>
                      <a:pt x="183328" y="143161"/>
                    </a:cubicBezTo>
                    <a:cubicBezTo>
                      <a:pt x="191824" y="140618"/>
                      <a:pt x="200121" y="137436"/>
                      <a:pt x="208133" y="133636"/>
                    </a:cubicBezTo>
                    <a:lnTo>
                      <a:pt x="157193" y="104680"/>
                    </a:lnTo>
                    <a:lnTo>
                      <a:pt x="150635" y="106966"/>
                    </a:lnTo>
                    <a:lnTo>
                      <a:pt x="143697" y="109156"/>
                    </a:lnTo>
                    <a:cubicBezTo>
                      <a:pt x="130962" y="113347"/>
                      <a:pt x="119368" y="116586"/>
                      <a:pt x="108723" y="118681"/>
                    </a:cubicBezTo>
                    <a:cubicBezTo>
                      <a:pt x="98953" y="120958"/>
                      <a:pt x="88994" y="122291"/>
                      <a:pt x="78976" y="122682"/>
                    </a:cubicBezTo>
                    <a:cubicBezTo>
                      <a:pt x="70128" y="122996"/>
                      <a:pt x="61280" y="122168"/>
                      <a:pt x="52651" y="120205"/>
                    </a:cubicBezTo>
                    <a:cubicBezTo>
                      <a:pt x="44098" y="118224"/>
                      <a:pt x="35867" y="115014"/>
                      <a:pt x="28226" y="110680"/>
                    </a:cubicBezTo>
                    <a:cubicBezTo>
                      <a:pt x="19910" y="106299"/>
                      <a:pt x="12697" y="100079"/>
                      <a:pt x="7128" y="92488"/>
                    </a:cubicBezTo>
                    <a:cubicBezTo>
                      <a:pt x="3032" y="86801"/>
                      <a:pt x="1017" y="79867"/>
                      <a:pt x="1426" y="72866"/>
                    </a:cubicBezTo>
                    <a:cubicBezTo>
                      <a:pt x="2148" y="65570"/>
                      <a:pt x="5065" y="58655"/>
                      <a:pt x="9789" y="53054"/>
                    </a:cubicBezTo>
                    <a:cubicBezTo>
                      <a:pt x="15567" y="45644"/>
                      <a:pt x="22505" y="39214"/>
                      <a:pt x="30317" y="34004"/>
                    </a:cubicBezTo>
                    <a:lnTo>
                      <a:pt x="0" y="17050"/>
                    </a:lnTo>
                    <a:lnTo>
                      <a:pt x="17582" y="6763"/>
                    </a:lnTo>
                    <a:lnTo>
                      <a:pt x="47234" y="24003"/>
                    </a:lnTo>
                    <a:cubicBezTo>
                      <a:pt x="61157" y="17088"/>
                      <a:pt x="75783" y="11687"/>
                      <a:pt x="90856" y="7906"/>
                    </a:cubicBezTo>
                    <a:cubicBezTo>
                      <a:pt x="105197" y="4286"/>
                      <a:pt x="119776" y="1638"/>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485"/>
                      <a:pt x="63485" y="82772"/>
                    </a:cubicBezTo>
                    <a:close/>
                    <a:moveTo>
                      <a:pt x="230372" y="96679"/>
                    </a:moveTo>
                    <a:cubicBezTo>
                      <a:pt x="223092" y="92716"/>
                      <a:pt x="214710" y="91240"/>
                      <a:pt x="206517" y="92488"/>
                    </a:cubicBezTo>
                    <a:cubicBezTo>
                      <a:pt x="195265" y="93954"/>
                      <a:pt x="184174" y="96412"/>
                      <a:pt x="173349" y="99822"/>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2" name="Google Shape;1522;p27"/>
            <p:cNvGrpSpPr/>
            <p:nvPr/>
          </p:nvGrpSpPr>
          <p:grpSpPr>
            <a:xfrm>
              <a:off x="5533746" y="4253261"/>
              <a:ext cx="883852" cy="621029"/>
              <a:chOff x="7343371" y="4995386"/>
              <a:chExt cx="883852" cy="621029"/>
            </a:xfrm>
          </p:grpSpPr>
          <p:sp>
            <p:nvSpPr>
              <p:cNvPr id="1523" name="Google Shape;1523;p27"/>
              <p:cNvSpPr/>
              <p:nvPr/>
            </p:nvSpPr>
            <p:spPr>
              <a:xfrm>
                <a:off x="7343371" y="51049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7"/>
              <p:cNvSpPr/>
              <p:nvPr/>
            </p:nvSpPr>
            <p:spPr>
              <a:xfrm>
                <a:off x="7343561" y="5248084"/>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27"/>
              <p:cNvSpPr/>
              <p:nvPr/>
            </p:nvSpPr>
            <p:spPr>
              <a:xfrm>
                <a:off x="8160792" y="5251132"/>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27"/>
              <p:cNvSpPr/>
              <p:nvPr/>
            </p:nvSpPr>
            <p:spPr>
              <a:xfrm>
                <a:off x="7343371" y="4995386"/>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7"/>
              <p:cNvSpPr/>
              <p:nvPr/>
            </p:nvSpPr>
            <p:spPr>
              <a:xfrm>
                <a:off x="7469087" y="5064990"/>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7"/>
              <p:cNvSpPr/>
              <p:nvPr/>
            </p:nvSpPr>
            <p:spPr>
              <a:xfrm>
                <a:off x="7469677" y="5086897"/>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7"/>
                      <a:pt x="35069" y="86416"/>
                      <a:pt x="91997" y="53650"/>
                    </a:cubicBezTo>
                    <a:cubicBezTo>
                      <a:pt x="215546" y="-17883"/>
                      <a:pt x="415886" y="-17883"/>
                      <a:pt x="539435" y="53650"/>
                    </a:cubicBezTo>
                    <a:cubicBezTo>
                      <a:pt x="596363" y="86701"/>
                      <a:pt x="626870" y="129087"/>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7"/>
              <p:cNvSpPr/>
              <p:nvPr/>
            </p:nvSpPr>
            <p:spPr>
              <a:xfrm>
                <a:off x="7630861" y="5169693"/>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1"/>
                    </a:cubicBezTo>
                    <a:lnTo>
                      <a:pt x="131628" y="75629"/>
                    </a:lnTo>
                    <a:lnTo>
                      <a:pt x="141131" y="72390"/>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781"/>
                    </a:lnTo>
                    <a:cubicBezTo>
                      <a:pt x="127332" y="154657"/>
                      <a:pt x="132065" y="154276"/>
                      <a:pt x="136760" y="153638"/>
                    </a:cubicBezTo>
                    <a:cubicBezTo>
                      <a:pt x="143127" y="152876"/>
                      <a:pt x="150255" y="151638"/>
                      <a:pt x="158048" y="150019"/>
                    </a:cubicBezTo>
                    <a:cubicBezTo>
                      <a:pt x="165841" y="148399"/>
                      <a:pt x="174204" y="146113"/>
                      <a:pt x="182948" y="143637"/>
                    </a:cubicBezTo>
                    <a:cubicBezTo>
                      <a:pt x="191425" y="141056"/>
                      <a:pt x="199722" y="137865"/>
                      <a:pt x="207753" y="134112"/>
                    </a:cubicBezTo>
                    <a:lnTo>
                      <a:pt x="157193" y="104965"/>
                    </a:lnTo>
                    <a:lnTo>
                      <a:pt x="150635" y="107252"/>
                    </a:lnTo>
                    <a:lnTo>
                      <a:pt x="143697" y="109347"/>
                    </a:lnTo>
                    <a:cubicBezTo>
                      <a:pt x="130962" y="113538"/>
                      <a:pt x="119368" y="116777"/>
                      <a:pt x="108723" y="118872"/>
                    </a:cubicBezTo>
                    <a:cubicBezTo>
                      <a:pt x="98953" y="121148"/>
                      <a:pt x="88994" y="122482"/>
                      <a:pt x="78976" y="122872"/>
                    </a:cubicBezTo>
                    <a:cubicBezTo>
                      <a:pt x="70128" y="123234"/>
                      <a:pt x="61280" y="122396"/>
                      <a:pt x="52651" y="120396"/>
                    </a:cubicBezTo>
                    <a:cubicBezTo>
                      <a:pt x="44079" y="118463"/>
                      <a:pt x="35848" y="115243"/>
                      <a:pt x="28226" y="110871"/>
                    </a:cubicBezTo>
                    <a:cubicBezTo>
                      <a:pt x="19891" y="106518"/>
                      <a:pt x="12669" y="100289"/>
                      <a:pt x="7128" y="92678"/>
                    </a:cubicBezTo>
                    <a:cubicBezTo>
                      <a:pt x="3022" y="86992"/>
                      <a:pt x="1007" y="80058"/>
                      <a:pt x="1426" y="73057"/>
                    </a:cubicBezTo>
                    <a:cubicBezTo>
                      <a:pt x="2148" y="65761"/>
                      <a:pt x="5065" y="58846"/>
                      <a:pt x="9789" y="53245"/>
                    </a:cubicBezTo>
                    <a:cubicBezTo>
                      <a:pt x="15596" y="45863"/>
                      <a:pt x="22524" y="39434"/>
                      <a:pt x="30317" y="34195"/>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6774"/>
                    </a:moveTo>
                    <a:cubicBezTo>
                      <a:pt x="223101" y="92773"/>
                      <a:pt x="214719" y="91269"/>
                      <a:pt x="206517" y="92488"/>
                    </a:cubicBezTo>
                    <a:cubicBezTo>
                      <a:pt x="195265" y="93955"/>
                      <a:pt x="184174" y="96412"/>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7"/>
              <p:cNvSpPr/>
              <p:nvPr/>
            </p:nvSpPr>
            <p:spPr>
              <a:xfrm>
                <a:off x="7753460" y="5307234"/>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7"/>
              <p:cNvSpPr/>
              <p:nvPr/>
            </p:nvSpPr>
            <p:spPr>
              <a:xfrm>
                <a:off x="7880525" y="5317712"/>
                <a:ext cx="42101" cy="19716"/>
              </a:xfrm>
              <a:custGeom>
                <a:avLst/>
                <a:gdLst/>
                <a:ahLst/>
                <a:cxnLst/>
                <a:rect l="l" t="t" r="r" b="b"/>
                <a:pathLst>
                  <a:path w="42101" h="19716" extrusionOk="0">
                    <a:moveTo>
                      <a:pt x="42102" y="17240"/>
                    </a:moveTo>
                    <a:lnTo>
                      <a:pt x="42102" y="0"/>
                    </a:lnTo>
                    <a:lnTo>
                      <a:pt x="0" y="3238"/>
                    </a:lnTo>
                    <a:lnTo>
                      <a:pt x="24140" y="19717"/>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27"/>
              <p:cNvSpPr/>
              <p:nvPr/>
            </p:nvSpPr>
            <p:spPr>
              <a:xfrm>
                <a:off x="7894686" y="525456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27"/>
              <p:cNvSpPr/>
              <p:nvPr/>
            </p:nvSpPr>
            <p:spPr>
              <a:xfrm>
                <a:off x="7795847" y="526094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7"/>
              <p:cNvSpPr/>
              <p:nvPr/>
            </p:nvSpPr>
            <p:spPr>
              <a:xfrm>
                <a:off x="7699193" y="5205793"/>
                <a:ext cx="58543" cy="38861"/>
              </a:xfrm>
              <a:custGeom>
                <a:avLst/>
                <a:gdLst/>
                <a:ahLst/>
                <a:cxnLst/>
                <a:rect l="l" t="t" r="r" b="b"/>
                <a:pathLst>
                  <a:path w="58543" h="38861" extrusionOk="0">
                    <a:moveTo>
                      <a:pt x="0" y="11049"/>
                    </a:moveTo>
                    <a:lnTo>
                      <a:pt x="49040" y="38862"/>
                    </a:lnTo>
                    <a:lnTo>
                      <a:pt x="58543" y="31623"/>
                    </a:lnTo>
                    <a:cubicBezTo>
                      <a:pt x="58543" y="31623"/>
                      <a:pt x="52461" y="24574"/>
                      <a:pt x="51986" y="23813"/>
                    </a:cubicBezTo>
                    <a:cubicBezTo>
                      <a:pt x="47585" y="18783"/>
                      <a:pt x="42425"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7"/>
              <p:cNvSpPr/>
              <p:nvPr/>
            </p:nvSpPr>
            <p:spPr>
              <a:xfrm>
                <a:off x="7753460" y="517464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7"/>
              <p:cNvSpPr/>
              <p:nvPr/>
            </p:nvSpPr>
            <p:spPr>
              <a:xfrm>
                <a:off x="7631241" y="516959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7"/>
              <p:cNvSpPr/>
              <p:nvPr/>
            </p:nvSpPr>
            <p:spPr>
              <a:xfrm>
                <a:off x="7632192" y="5227129"/>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7"/>
              <p:cNvSpPr/>
              <p:nvPr/>
            </p:nvSpPr>
            <p:spPr>
              <a:xfrm>
                <a:off x="7630861" y="5152548"/>
                <a:ext cx="295637" cy="184403"/>
              </a:xfrm>
              <a:custGeom>
                <a:avLst/>
                <a:gdLst/>
                <a:ahLst/>
                <a:cxnLst/>
                <a:rect l="l" t="t" r="r" b="b"/>
                <a:pathLst>
                  <a:path w="295637" h="184403" extrusionOk="0">
                    <a:moveTo>
                      <a:pt x="149875" y="29051"/>
                    </a:moveTo>
                    <a:cubicBezTo>
                      <a:pt x="145988" y="29042"/>
                      <a:pt x="142110" y="29356"/>
                      <a:pt x="138280" y="30004"/>
                    </a:cubicBezTo>
                    <a:cubicBezTo>
                      <a:pt x="133053" y="30671"/>
                      <a:pt x="127256" y="31718"/>
                      <a:pt x="120793" y="33147"/>
                    </a:cubicBezTo>
                    <a:cubicBezTo>
                      <a:pt x="114331" y="34576"/>
                      <a:pt x="107583" y="36195"/>
                      <a:pt x="100645" y="38290"/>
                    </a:cubicBezTo>
                    <a:cubicBezTo>
                      <a:pt x="93878" y="40310"/>
                      <a:pt x="87273" y="42824"/>
                      <a:pt x="80877" y="45815"/>
                    </a:cubicBezTo>
                    <a:lnTo>
                      <a:pt x="131628" y="75247"/>
                    </a:lnTo>
                    <a:lnTo>
                      <a:pt x="141131" y="72009"/>
                    </a:lnTo>
                    <a:cubicBezTo>
                      <a:pt x="154056" y="67723"/>
                      <a:pt x="166221" y="64103"/>
                      <a:pt x="177721" y="61055"/>
                    </a:cubicBezTo>
                    <a:cubicBezTo>
                      <a:pt x="188489" y="58207"/>
                      <a:pt x="199494" y="56397"/>
                      <a:pt x="210604" y="55626"/>
                    </a:cubicBezTo>
                    <a:cubicBezTo>
                      <a:pt x="220726" y="54988"/>
                      <a:pt x="230875" y="55654"/>
                      <a:pt x="240826" y="57626"/>
                    </a:cubicBezTo>
                    <a:cubicBezTo>
                      <a:pt x="251033" y="59836"/>
                      <a:pt x="260812" y="63655"/>
                      <a:pt x="269813" y="68961"/>
                    </a:cubicBezTo>
                    <a:cubicBezTo>
                      <a:pt x="278584" y="73362"/>
                      <a:pt x="286112" y="79915"/>
                      <a:pt x="291671" y="88011"/>
                    </a:cubicBezTo>
                    <a:cubicBezTo>
                      <a:pt x="295397" y="93897"/>
                      <a:pt x="296556" y="101051"/>
                      <a:pt x="294902" y="107823"/>
                    </a:cubicBezTo>
                    <a:cubicBezTo>
                      <a:pt x="292793" y="115319"/>
                      <a:pt x="288687" y="122101"/>
                      <a:pt x="283023" y="127444"/>
                    </a:cubicBezTo>
                    <a:cubicBezTo>
                      <a:pt x="276076" y="134503"/>
                      <a:pt x="268282" y="140675"/>
                      <a:pt x="259833" y="145828"/>
                    </a:cubicBezTo>
                    <a:lnTo>
                      <a:pt x="292146" y="164878"/>
                    </a:lnTo>
                    <a:lnTo>
                      <a:pt x="274469" y="175069"/>
                    </a:lnTo>
                    <a:lnTo>
                      <a:pt x="241871" y="156019"/>
                    </a:lnTo>
                    <a:cubicBezTo>
                      <a:pt x="226371" y="163763"/>
                      <a:pt x="210138" y="169916"/>
                      <a:pt x="193402" y="174403"/>
                    </a:cubicBezTo>
                    <a:cubicBezTo>
                      <a:pt x="175915" y="179241"/>
                      <a:pt x="158048" y="182585"/>
                      <a:pt x="139991" y="184404"/>
                    </a:cubicBezTo>
                    <a:lnTo>
                      <a:pt x="122979" y="153829"/>
                    </a:lnTo>
                    <a:cubicBezTo>
                      <a:pt x="126115" y="153829"/>
                      <a:pt x="130772" y="153829"/>
                      <a:pt x="137140" y="152781"/>
                    </a:cubicBezTo>
                    <a:cubicBezTo>
                      <a:pt x="143507" y="151733"/>
                      <a:pt x="150635" y="150781"/>
                      <a:pt x="158428" y="149066"/>
                    </a:cubicBezTo>
                    <a:cubicBezTo>
                      <a:pt x="166221" y="147352"/>
                      <a:pt x="174585" y="145256"/>
                      <a:pt x="183328" y="142684"/>
                    </a:cubicBezTo>
                    <a:cubicBezTo>
                      <a:pt x="191824" y="140141"/>
                      <a:pt x="200121" y="136960"/>
                      <a:pt x="208133" y="133159"/>
                    </a:cubicBezTo>
                    <a:lnTo>
                      <a:pt x="157573" y="103917"/>
                    </a:lnTo>
                    <a:lnTo>
                      <a:pt x="151015" y="106204"/>
                    </a:lnTo>
                    <a:lnTo>
                      <a:pt x="144077" y="108394"/>
                    </a:lnTo>
                    <a:cubicBezTo>
                      <a:pt x="131342" y="112585"/>
                      <a:pt x="119748" y="115824"/>
                      <a:pt x="109104" y="117919"/>
                    </a:cubicBezTo>
                    <a:cubicBezTo>
                      <a:pt x="99334" y="120196"/>
                      <a:pt x="89374" y="121530"/>
                      <a:pt x="79357" y="121920"/>
                    </a:cubicBezTo>
                    <a:cubicBezTo>
                      <a:pt x="70509" y="122234"/>
                      <a:pt x="61661" y="121396"/>
                      <a:pt x="53031" y="119443"/>
                    </a:cubicBezTo>
                    <a:cubicBezTo>
                      <a:pt x="44478" y="117462"/>
                      <a:pt x="36247" y="114252"/>
                      <a:pt x="28606" y="109918"/>
                    </a:cubicBezTo>
                    <a:cubicBezTo>
                      <a:pt x="20291" y="105537"/>
                      <a:pt x="13077" y="99317"/>
                      <a:pt x="7508" y="91726"/>
                    </a:cubicBezTo>
                    <a:cubicBezTo>
                      <a:pt x="3412" y="86039"/>
                      <a:pt x="1397" y="79105"/>
                      <a:pt x="1806" y="72104"/>
                    </a:cubicBezTo>
                    <a:cubicBezTo>
                      <a:pt x="2528" y="64808"/>
                      <a:pt x="5446" y="57893"/>
                      <a:pt x="10169" y="52292"/>
                    </a:cubicBezTo>
                    <a:cubicBezTo>
                      <a:pt x="15947" y="44882"/>
                      <a:pt x="22885" y="38452"/>
                      <a:pt x="30697" y="33242"/>
                    </a:cubicBezTo>
                    <a:lnTo>
                      <a:pt x="0" y="17050"/>
                    </a:lnTo>
                    <a:lnTo>
                      <a:pt x="17582" y="6763"/>
                    </a:lnTo>
                    <a:lnTo>
                      <a:pt x="47234" y="24003"/>
                    </a:lnTo>
                    <a:cubicBezTo>
                      <a:pt x="61157" y="17088"/>
                      <a:pt x="75783" y="11687"/>
                      <a:pt x="90856" y="7906"/>
                    </a:cubicBezTo>
                    <a:cubicBezTo>
                      <a:pt x="105197" y="4286"/>
                      <a:pt x="119776" y="1638"/>
                      <a:pt x="134479" y="0"/>
                    </a:cubicBezTo>
                    <a:close/>
                    <a:moveTo>
                      <a:pt x="63485" y="82391"/>
                    </a:moveTo>
                    <a:cubicBezTo>
                      <a:pt x="70157" y="86258"/>
                      <a:pt x="77864" y="87925"/>
                      <a:pt x="85534" y="87154"/>
                    </a:cubicBezTo>
                    <a:cubicBezTo>
                      <a:pt x="95817" y="85992"/>
                      <a:pt x="105948" y="83725"/>
                      <a:pt x="115756" y="80391"/>
                    </a:cubicBezTo>
                    <a:lnTo>
                      <a:pt x="68237" y="52864"/>
                    </a:lnTo>
                    <a:cubicBezTo>
                      <a:pt x="50750" y="64675"/>
                      <a:pt x="49230" y="74485"/>
                      <a:pt x="63485" y="82772"/>
                    </a:cubicBezTo>
                    <a:close/>
                    <a:moveTo>
                      <a:pt x="230372" y="96298"/>
                    </a:moveTo>
                    <a:cubicBezTo>
                      <a:pt x="223092" y="92335"/>
                      <a:pt x="214710" y="90859"/>
                      <a:pt x="206517" y="92107"/>
                    </a:cubicBezTo>
                    <a:cubicBezTo>
                      <a:pt x="195274" y="93535"/>
                      <a:pt x="184174" y="95964"/>
                      <a:pt x="173349" y="99346"/>
                    </a:cubicBezTo>
                    <a:lnTo>
                      <a:pt x="220868" y="126778"/>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9" name="Google Shape;1539;p27"/>
            <p:cNvGrpSpPr/>
            <p:nvPr/>
          </p:nvGrpSpPr>
          <p:grpSpPr>
            <a:xfrm>
              <a:off x="4965040" y="3574128"/>
              <a:ext cx="883852" cy="621125"/>
              <a:chOff x="6774665" y="4316253"/>
              <a:chExt cx="883852" cy="621125"/>
            </a:xfrm>
          </p:grpSpPr>
          <p:sp>
            <p:nvSpPr>
              <p:cNvPr id="1540" name="Google Shape;1540;p27"/>
              <p:cNvSpPr/>
              <p:nvPr/>
            </p:nvSpPr>
            <p:spPr>
              <a:xfrm>
                <a:off x="6774665" y="4425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27"/>
              <p:cNvSpPr/>
              <p:nvPr/>
            </p:nvSpPr>
            <p:spPr>
              <a:xfrm>
                <a:off x="6774855" y="456895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7"/>
              <p:cNvSpPr/>
              <p:nvPr/>
            </p:nvSpPr>
            <p:spPr>
              <a:xfrm>
                <a:off x="7592086" y="4572000"/>
                <a:ext cx="66431" cy="157067"/>
              </a:xfrm>
              <a:custGeom>
                <a:avLst/>
                <a:gdLst/>
                <a:ahLst/>
                <a:cxnLst/>
                <a:rect l="l" t="t" r="r" b="b"/>
                <a:pathLst>
                  <a:path w="66431" h="157067" extrusionOk="0">
                    <a:moveTo>
                      <a:pt x="66431" y="0"/>
                    </a:moveTo>
                    <a:lnTo>
                      <a:pt x="66431" y="109633"/>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7"/>
              <p:cNvSpPr/>
              <p:nvPr/>
            </p:nvSpPr>
            <p:spPr>
              <a:xfrm>
                <a:off x="6774665" y="431625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7"/>
              <p:cNvSpPr/>
              <p:nvPr/>
            </p:nvSpPr>
            <p:spPr>
              <a:xfrm>
                <a:off x="6900380" y="4385881"/>
                <a:ext cx="632615" cy="366093"/>
              </a:xfrm>
              <a:custGeom>
                <a:avLst/>
                <a:gdLst/>
                <a:ahLst/>
                <a:cxnLst/>
                <a:rect l="l" t="t" r="r" b="b"/>
                <a:pathLst>
                  <a:path w="632615" h="366093" extrusionOk="0">
                    <a:moveTo>
                      <a:pt x="632021" y="194024"/>
                    </a:moveTo>
                    <a:cubicBezTo>
                      <a:pt x="627555" y="237077"/>
                      <a:pt x="596952" y="279749"/>
                      <a:pt x="540025" y="312515"/>
                    </a:cubicBezTo>
                    <a:cubicBezTo>
                      <a:pt x="416475" y="383953"/>
                      <a:pt x="216136" y="383953"/>
                      <a:pt x="92586" y="312515"/>
                    </a:cubicBezTo>
                    <a:cubicBezTo>
                      <a:pt x="35564" y="279559"/>
                      <a:pt x="4961" y="237077"/>
                      <a:pt x="590" y="194024"/>
                    </a:cubicBezTo>
                    <a:cubicBezTo>
                      <a:pt x="-4732" y="143637"/>
                      <a:pt x="25965" y="92107"/>
                      <a:pt x="92586" y="53721"/>
                    </a:cubicBezTo>
                    <a:cubicBezTo>
                      <a:pt x="216136" y="-17907"/>
                      <a:pt x="416475" y="-17907"/>
                      <a:pt x="540025" y="53721"/>
                    </a:cubicBezTo>
                    <a:cubicBezTo>
                      <a:pt x="606931" y="92107"/>
                      <a:pt x="637344"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27"/>
              <p:cNvSpPr/>
              <p:nvPr/>
            </p:nvSpPr>
            <p:spPr>
              <a:xfrm>
                <a:off x="6900970" y="4407789"/>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27"/>
              <p:cNvSpPr/>
              <p:nvPr/>
            </p:nvSpPr>
            <p:spPr>
              <a:xfrm>
                <a:off x="7062535" y="4489799"/>
                <a:ext cx="295132" cy="185547"/>
              </a:xfrm>
              <a:custGeom>
                <a:avLst/>
                <a:gdLst/>
                <a:ahLst/>
                <a:cxnLst/>
                <a:rect l="l" t="t" r="r" b="b"/>
                <a:pathLst>
                  <a:path w="295132"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874" y="95193"/>
                      <a:pt x="296033" y="102356"/>
                      <a:pt x="294427" y="109156"/>
                    </a:cubicBezTo>
                    <a:cubicBezTo>
                      <a:pt x="292251" y="116624"/>
                      <a:pt x="288155" y="123397"/>
                      <a:pt x="282547" y="128778"/>
                    </a:cubicBezTo>
                    <a:cubicBezTo>
                      <a:pt x="275553" y="135789"/>
                      <a:pt x="267769" y="141961"/>
                      <a:pt x="259358" y="147161"/>
                    </a:cubicBezTo>
                    <a:lnTo>
                      <a:pt x="291671" y="166211"/>
                    </a:lnTo>
                    <a:lnTo>
                      <a:pt x="273709" y="176213"/>
                    </a:lnTo>
                    <a:lnTo>
                      <a:pt x="241111" y="157163"/>
                    </a:lnTo>
                    <a:cubicBezTo>
                      <a:pt x="225591" y="164868"/>
                      <a:pt x="209359" y="171022"/>
                      <a:pt x="192642" y="175546"/>
                    </a:cubicBezTo>
                    <a:cubicBezTo>
                      <a:pt x="175155" y="180385"/>
                      <a:pt x="157288" y="183728"/>
                      <a:pt x="139230"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693" y="93612"/>
                      <a:pt x="214339" y="92107"/>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7"/>
              <p:cNvSpPr/>
              <p:nvPr/>
            </p:nvSpPr>
            <p:spPr>
              <a:xfrm>
                <a:off x="7184658" y="4627816"/>
                <a:ext cx="19482" cy="25431"/>
              </a:xfrm>
              <a:custGeom>
                <a:avLst/>
                <a:gdLst/>
                <a:ahLst/>
                <a:cxnLst/>
                <a:rect l="l" t="t" r="r" b="b"/>
                <a:pathLst>
                  <a:path w="19482" h="25431" extrusionOk="0">
                    <a:moveTo>
                      <a:pt x="0" y="17145"/>
                    </a:moveTo>
                    <a:cubicBezTo>
                      <a:pt x="285" y="11430"/>
                      <a:pt x="285" y="5715"/>
                      <a:pt x="0" y="0"/>
                    </a:cubicBezTo>
                    <a:lnTo>
                      <a:pt x="19483" y="12478"/>
                    </a:lnTo>
                    <a:lnTo>
                      <a:pt x="1102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7"/>
              <p:cNvSpPr/>
              <p:nvPr/>
            </p:nvSpPr>
            <p:spPr>
              <a:xfrm>
                <a:off x="7311819" y="4638675"/>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27"/>
              <p:cNvSpPr/>
              <p:nvPr/>
            </p:nvSpPr>
            <p:spPr>
              <a:xfrm>
                <a:off x="7325980" y="457542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7"/>
              <p:cNvSpPr/>
              <p:nvPr/>
            </p:nvSpPr>
            <p:spPr>
              <a:xfrm>
                <a:off x="7227140" y="4581810"/>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27"/>
              <p:cNvSpPr/>
              <p:nvPr/>
            </p:nvSpPr>
            <p:spPr>
              <a:xfrm>
                <a:off x="7130487" y="4526660"/>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27"/>
              <p:cNvSpPr/>
              <p:nvPr/>
            </p:nvSpPr>
            <p:spPr>
              <a:xfrm>
                <a:off x="7184753" y="4495514"/>
                <a:ext cx="27275" cy="24479"/>
              </a:xfrm>
              <a:custGeom>
                <a:avLst/>
                <a:gdLst/>
                <a:ahLst/>
                <a:cxnLst/>
                <a:rect l="l" t="t" r="r" b="b"/>
                <a:pathLst>
                  <a:path w="27275" h="24479" extrusionOk="0">
                    <a:moveTo>
                      <a:pt x="27276" y="24479"/>
                    </a:moveTo>
                    <a:lnTo>
                      <a:pt x="27276" y="7334"/>
                    </a:lnTo>
                    <a:lnTo>
                      <a:pt x="4752" y="0"/>
                    </a:lnTo>
                    <a:lnTo>
                      <a:pt x="0" y="13526"/>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7"/>
              <p:cNvSpPr/>
              <p:nvPr/>
            </p:nvSpPr>
            <p:spPr>
              <a:xfrm>
                <a:off x="7062535" y="4490466"/>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7"/>
              <p:cNvSpPr/>
              <p:nvPr/>
            </p:nvSpPr>
            <p:spPr>
              <a:xfrm>
                <a:off x="7063485" y="4547997"/>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27"/>
              <p:cNvSpPr/>
              <p:nvPr/>
            </p:nvSpPr>
            <p:spPr>
              <a:xfrm>
                <a:off x="7062535" y="4472654"/>
                <a:ext cx="295233" cy="185546"/>
              </a:xfrm>
              <a:custGeom>
                <a:avLst/>
                <a:gdLst/>
                <a:ahLst/>
                <a:cxnLst/>
                <a:rect l="l" t="t" r="r" b="b"/>
                <a:pathLst>
                  <a:path w="295233" h="185546" extrusionOk="0">
                    <a:moveTo>
                      <a:pt x="149494" y="30194"/>
                    </a:moveTo>
                    <a:cubicBezTo>
                      <a:pt x="145607" y="30185"/>
                      <a:pt x="141730" y="30499"/>
                      <a:pt x="137900" y="31147"/>
                    </a:cubicBezTo>
                    <a:cubicBezTo>
                      <a:pt x="132673" y="31909"/>
                      <a:pt x="126875" y="32956"/>
                      <a:pt x="120413" y="34290"/>
                    </a:cubicBezTo>
                    <a:cubicBezTo>
                      <a:pt x="113950" y="35623"/>
                      <a:pt x="107203" y="37338"/>
                      <a:pt x="100265" y="39433"/>
                    </a:cubicBezTo>
                    <a:cubicBezTo>
                      <a:pt x="93498" y="41481"/>
                      <a:pt x="86893" y="44034"/>
                      <a:pt x="80497" y="47054"/>
                    </a:cubicBezTo>
                    <a:lnTo>
                      <a:pt x="131247" y="76390"/>
                    </a:lnTo>
                    <a:lnTo>
                      <a:pt x="140751" y="73247"/>
                    </a:lnTo>
                    <a:cubicBezTo>
                      <a:pt x="153676" y="68866"/>
                      <a:pt x="165841" y="65246"/>
                      <a:pt x="177340" y="62198"/>
                    </a:cubicBezTo>
                    <a:cubicBezTo>
                      <a:pt x="188108" y="59360"/>
                      <a:pt x="199114" y="57540"/>
                      <a:pt x="210224" y="56769"/>
                    </a:cubicBezTo>
                    <a:cubicBezTo>
                      <a:pt x="220345" y="56159"/>
                      <a:pt x="230505" y="56864"/>
                      <a:pt x="240446" y="58864"/>
                    </a:cubicBezTo>
                    <a:cubicBezTo>
                      <a:pt x="250643" y="61036"/>
                      <a:pt x="260432" y="64827"/>
                      <a:pt x="269432" y="70104"/>
                    </a:cubicBezTo>
                    <a:cubicBezTo>
                      <a:pt x="278204" y="74504"/>
                      <a:pt x="285731" y="81058"/>
                      <a:pt x="291291" y="89154"/>
                    </a:cubicBezTo>
                    <a:cubicBezTo>
                      <a:pt x="294978" y="95088"/>
                      <a:pt x="296138" y="102260"/>
                      <a:pt x="294522" y="109061"/>
                    </a:cubicBezTo>
                    <a:cubicBezTo>
                      <a:pt x="292327" y="116519"/>
                      <a:pt x="288231" y="123282"/>
                      <a:pt x="282643" y="128683"/>
                    </a:cubicBezTo>
                    <a:cubicBezTo>
                      <a:pt x="275667" y="135684"/>
                      <a:pt x="267883" y="141827"/>
                      <a:pt x="259453" y="146971"/>
                    </a:cubicBezTo>
                    <a:lnTo>
                      <a:pt x="291766" y="166021"/>
                    </a:lnTo>
                    <a:lnTo>
                      <a:pt x="273709" y="176213"/>
                    </a:lnTo>
                    <a:lnTo>
                      <a:pt x="241111" y="157163"/>
                    </a:lnTo>
                    <a:cubicBezTo>
                      <a:pt x="225591" y="164830"/>
                      <a:pt x="209359" y="170955"/>
                      <a:pt x="192642" y="175450"/>
                    </a:cubicBezTo>
                    <a:cubicBezTo>
                      <a:pt x="175164" y="180365"/>
                      <a:pt x="157297" y="183737"/>
                      <a:pt x="139230" y="185547"/>
                    </a:cubicBezTo>
                    <a:lnTo>
                      <a:pt x="122123" y="154972"/>
                    </a:lnTo>
                    <a:cubicBezTo>
                      <a:pt x="126894" y="154848"/>
                      <a:pt x="131656" y="154467"/>
                      <a:pt x="136379" y="153829"/>
                    </a:cubicBezTo>
                    <a:cubicBezTo>
                      <a:pt x="142747" y="153067"/>
                      <a:pt x="149875" y="151924"/>
                      <a:pt x="157668" y="150209"/>
                    </a:cubicBezTo>
                    <a:cubicBezTo>
                      <a:pt x="165461" y="148495"/>
                      <a:pt x="173824" y="146304"/>
                      <a:pt x="182568" y="143828"/>
                    </a:cubicBezTo>
                    <a:cubicBezTo>
                      <a:pt x="191064" y="141284"/>
                      <a:pt x="199361" y="138103"/>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5"/>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534"/>
                    </a:moveTo>
                    <a:cubicBezTo>
                      <a:pt x="69777" y="87401"/>
                      <a:pt x="77484" y="89068"/>
                      <a:pt x="85154" y="88297"/>
                    </a:cubicBezTo>
                    <a:cubicBezTo>
                      <a:pt x="95437" y="87125"/>
                      <a:pt x="105568" y="84858"/>
                      <a:pt x="115376" y="81534"/>
                    </a:cubicBezTo>
                    <a:lnTo>
                      <a:pt x="67857" y="54007"/>
                    </a:lnTo>
                    <a:cubicBezTo>
                      <a:pt x="50370" y="65437"/>
                      <a:pt x="48849" y="75343"/>
                      <a:pt x="63105" y="83534"/>
                    </a:cubicBezTo>
                    <a:close/>
                    <a:moveTo>
                      <a:pt x="229991" y="97536"/>
                    </a:moveTo>
                    <a:cubicBezTo>
                      <a:pt x="222721" y="93536"/>
                      <a:pt x="214339" y="92030"/>
                      <a:pt x="206137" y="93250"/>
                    </a:cubicBezTo>
                    <a:cubicBezTo>
                      <a:pt x="194884" y="94707"/>
                      <a:pt x="183784" y="97164"/>
                      <a:pt x="172969" y="100584"/>
                    </a:cubicBezTo>
                    <a:lnTo>
                      <a:pt x="220488" y="127921"/>
                    </a:lnTo>
                    <a:cubicBezTo>
                      <a:pt x="240512" y="115224"/>
                      <a:pt x="243677" y="105089"/>
                      <a:pt x="229991"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6" name="Google Shape;1556;p27"/>
            <p:cNvGrpSpPr/>
            <p:nvPr/>
          </p:nvGrpSpPr>
          <p:grpSpPr>
            <a:xfrm>
              <a:off x="4965040" y="3430682"/>
              <a:ext cx="883852" cy="621125"/>
              <a:chOff x="6774665" y="4172807"/>
              <a:chExt cx="883852" cy="621125"/>
            </a:xfrm>
          </p:grpSpPr>
          <p:sp>
            <p:nvSpPr>
              <p:cNvPr id="1557" name="Google Shape;1557;p27"/>
              <p:cNvSpPr/>
              <p:nvPr/>
            </p:nvSpPr>
            <p:spPr>
              <a:xfrm>
                <a:off x="6774665" y="428244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7"/>
              <p:cNvSpPr/>
              <p:nvPr/>
            </p:nvSpPr>
            <p:spPr>
              <a:xfrm>
                <a:off x="6774855" y="442550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7"/>
              <p:cNvSpPr/>
              <p:nvPr/>
            </p:nvSpPr>
            <p:spPr>
              <a:xfrm>
                <a:off x="7592086" y="4428553"/>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7"/>
              <p:cNvSpPr/>
              <p:nvPr/>
            </p:nvSpPr>
            <p:spPr>
              <a:xfrm>
                <a:off x="6774665" y="417280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7"/>
              <p:cNvSpPr/>
              <p:nvPr/>
            </p:nvSpPr>
            <p:spPr>
              <a:xfrm>
                <a:off x="6900380" y="4242411"/>
                <a:ext cx="632615" cy="366117"/>
              </a:xfrm>
              <a:custGeom>
                <a:avLst/>
                <a:gdLst/>
                <a:ahLst/>
                <a:cxnLst/>
                <a:rect l="l" t="t" r="r" b="b"/>
                <a:pathLst>
                  <a:path w="632615" h="366117" extrusionOk="0">
                    <a:moveTo>
                      <a:pt x="632021" y="194048"/>
                    </a:moveTo>
                    <a:cubicBezTo>
                      <a:pt x="627555" y="237101"/>
                      <a:pt x="596952" y="279773"/>
                      <a:pt x="540025" y="312539"/>
                    </a:cubicBezTo>
                    <a:cubicBezTo>
                      <a:pt x="416475" y="383977"/>
                      <a:pt x="216136" y="383977"/>
                      <a:pt x="92586" y="312539"/>
                    </a:cubicBezTo>
                    <a:cubicBezTo>
                      <a:pt x="35564" y="279583"/>
                      <a:pt x="4961" y="237101"/>
                      <a:pt x="590" y="194048"/>
                    </a:cubicBezTo>
                    <a:cubicBezTo>
                      <a:pt x="-4732" y="143661"/>
                      <a:pt x="25965" y="92131"/>
                      <a:pt x="92586" y="53650"/>
                    </a:cubicBezTo>
                    <a:cubicBezTo>
                      <a:pt x="216136" y="-17883"/>
                      <a:pt x="416475" y="-17883"/>
                      <a:pt x="540025" y="53650"/>
                    </a:cubicBezTo>
                    <a:cubicBezTo>
                      <a:pt x="606931" y="92131"/>
                      <a:pt x="637344" y="143661"/>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7"/>
              <p:cNvSpPr/>
              <p:nvPr/>
            </p:nvSpPr>
            <p:spPr>
              <a:xfrm>
                <a:off x="6900970" y="4264342"/>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7"/>
              <p:cNvSpPr/>
              <p:nvPr/>
            </p:nvSpPr>
            <p:spPr>
              <a:xfrm>
                <a:off x="7062535" y="4346352"/>
                <a:ext cx="295228" cy="185547"/>
              </a:xfrm>
              <a:custGeom>
                <a:avLst/>
                <a:gdLst/>
                <a:ahLst/>
                <a:cxnLst/>
                <a:rect l="l" t="t" r="r" b="b"/>
                <a:pathLst>
                  <a:path w="295228"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247" y="76486"/>
                    </a:lnTo>
                    <a:lnTo>
                      <a:pt x="140751" y="73247"/>
                    </a:lnTo>
                    <a:cubicBezTo>
                      <a:pt x="153676" y="68961"/>
                      <a:pt x="165841" y="65246"/>
                      <a:pt x="177340" y="62294"/>
                    </a:cubicBezTo>
                    <a:cubicBezTo>
                      <a:pt x="188089" y="59360"/>
                      <a:pt x="199104" y="57541"/>
                      <a:pt x="210224" y="56864"/>
                    </a:cubicBezTo>
                    <a:cubicBezTo>
                      <a:pt x="220345" y="56179"/>
                      <a:pt x="230505" y="56845"/>
                      <a:pt x="240446" y="58864"/>
                    </a:cubicBezTo>
                    <a:cubicBezTo>
                      <a:pt x="250662" y="61017"/>
                      <a:pt x="260461" y="64846"/>
                      <a:pt x="269432" y="70199"/>
                    </a:cubicBezTo>
                    <a:cubicBezTo>
                      <a:pt x="278214" y="74590"/>
                      <a:pt x="285731" y="81144"/>
                      <a:pt x="291291" y="89249"/>
                    </a:cubicBezTo>
                    <a:cubicBezTo>
                      <a:pt x="294969" y="95193"/>
                      <a:pt x="296128" y="102356"/>
                      <a:pt x="294522" y="109156"/>
                    </a:cubicBezTo>
                    <a:cubicBezTo>
                      <a:pt x="292346" y="116624"/>
                      <a:pt x="288250" y="123397"/>
                      <a:pt x="282643" y="128778"/>
                    </a:cubicBezTo>
                    <a:cubicBezTo>
                      <a:pt x="275648" y="135789"/>
                      <a:pt x="267864" y="141961"/>
                      <a:pt x="259453" y="147161"/>
                    </a:cubicBezTo>
                    <a:lnTo>
                      <a:pt x="291766" y="166211"/>
                    </a:lnTo>
                    <a:lnTo>
                      <a:pt x="273709" y="176213"/>
                    </a:lnTo>
                    <a:lnTo>
                      <a:pt x="241111" y="157163"/>
                    </a:lnTo>
                    <a:cubicBezTo>
                      <a:pt x="225591" y="164868"/>
                      <a:pt x="209359" y="171022"/>
                      <a:pt x="192642" y="175546"/>
                    </a:cubicBezTo>
                    <a:cubicBezTo>
                      <a:pt x="175155" y="180384"/>
                      <a:pt x="157288" y="183728"/>
                      <a:pt x="139230" y="185547"/>
                    </a:cubicBezTo>
                    <a:lnTo>
                      <a:pt x="122123" y="154972"/>
                    </a:lnTo>
                    <a:cubicBezTo>
                      <a:pt x="126894" y="154848"/>
                      <a:pt x="131656" y="154467"/>
                      <a:pt x="136379" y="153829"/>
                    </a:cubicBezTo>
                    <a:cubicBezTo>
                      <a:pt x="143536" y="153019"/>
                      <a:pt x="150644" y="151809"/>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3"/>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721" y="93536"/>
                      <a:pt x="214339" y="92030"/>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7"/>
              <p:cNvSpPr/>
              <p:nvPr/>
            </p:nvSpPr>
            <p:spPr>
              <a:xfrm>
                <a:off x="7184658" y="4484274"/>
                <a:ext cx="19482" cy="25526"/>
              </a:xfrm>
              <a:custGeom>
                <a:avLst/>
                <a:gdLst/>
                <a:ahLst/>
                <a:cxnLst/>
                <a:rect l="l" t="t" r="r" b="b"/>
                <a:pathLst>
                  <a:path w="19482" h="25526" extrusionOk="0">
                    <a:moveTo>
                      <a:pt x="0" y="17240"/>
                    </a:moveTo>
                    <a:cubicBezTo>
                      <a:pt x="570" y="16002"/>
                      <a:pt x="0" y="0"/>
                      <a:pt x="0" y="0"/>
                    </a:cubicBezTo>
                    <a:lnTo>
                      <a:pt x="19483" y="12573"/>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7"/>
              <p:cNvSpPr/>
              <p:nvPr/>
            </p:nvSpPr>
            <p:spPr>
              <a:xfrm>
                <a:off x="7311819" y="4495228"/>
                <a:ext cx="42101" cy="19716"/>
              </a:xfrm>
              <a:custGeom>
                <a:avLst/>
                <a:gdLst/>
                <a:ahLst/>
                <a:cxnLst/>
                <a:rect l="l" t="t" r="r" b="b"/>
                <a:pathLst>
                  <a:path w="42101" h="19716" extrusionOk="0">
                    <a:moveTo>
                      <a:pt x="42102" y="17145"/>
                    </a:moveTo>
                    <a:lnTo>
                      <a:pt x="42102" y="0"/>
                    </a:lnTo>
                    <a:lnTo>
                      <a:pt x="0" y="3143"/>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7"/>
              <p:cNvSpPr/>
              <p:nvPr/>
            </p:nvSpPr>
            <p:spPr>
              <a:xfrm>
                <a:off x="7325980" y="443198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7"/>
              <p:cNvSpPr/>
              <p:nvPr/>
            </p:nvSpPr>
            <p:spPr>
              <a:xfrm>
                <a:off x="7227140" y="4438078"/>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7"/>
              <p:cNvSpPr/>
              <p:nvPr/>
            </p:nvSpPr>
            <p:spPr>
              <a:xfrm>
                <a:off x="7130487" y="4383214"/>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7"/>
              <p:cNvSpPr/>
              <p:nvPr/>
            </p:nvSpPr>
            <p:spPr>
              <a:xfrm>
                <a:off x="7184753" y="435206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7"/>
              <p:cNvSpPr/>
              <p:nvPr/>
            </p:nvSpPr>
            <p:spPr>
              <a:xfrm>
                <a:off x="7062535" y="434701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7"/>
              <p:cNvSpPr/>
              <p:nvPr/>
            </p:nvSpPr>
            <p:spPr>
              <a:xfrm>
                <a:off x="7063485" y="4404550"/>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7"/>
              <p:cNvSpPr/>
              <p:nvPr/>
            </p:nvSpPr>
            <p:spPr>
              <a:xfrm>
                <a:off x="7062535" y="4329112"/>
                <a:ext cx="295233" cy="185547"/>
              </a:xfrm>
              <a:custGeom>
                <a:avLst/>
                <a:gdLst/>
                <a:ahLst/>
                <a:cxnLst/>
                <a:rect l="l" t="t" r="r" b="b"/>
                <a:pathLst>
                  <a:path w="295233" h="185547" extrusionOk="0">
                    <a:moveTo>
                      <a:pt x="149494" y="30289"/>
                    </a:moveTo>
                    <a:cubicBezTo>
                      <a:pt x="145607" y="30280"/>
                      <a:pt x="141730" y="30594"/>
                      <a:pt x="137900" y="31242"/>
                    </a:cubicBezTo>
                    <a:cubicBezTo>
                      <a:pt x="132673" y="32004"/>
                      <a:pt x="126875" y="33052"/>
                      <a:pt x="120413" y="34385"/>
                    </a:cubicBezTo>
                    <a:cubicBezTo>
                      <a:pt x="113950" y="35719"/>
                      <a:pt x="107203" y="37433"/>
                      <a:pt x="100265" y="39529"/>
                    </a:cubicBezTo>
                    <a:cubicBezTo>
                      <a:pt x="93498" y="41577"/>
                      <a:pt x="86893" y="44129"/>
                      <a:pt x="80497" y="47149"/>
                    </a:cubicBezTo>
                    <a:lnTo>
                      <a:pt x="131247" y="76486"/>
                    </a:lnTo>
                    <a:lnTo>
                      <a:pt x="140751" y="73247"/>
                    </a:lnTo>
                    <a:cubicBezTo>
                      <a:pt x="153676" y="68961"/>
                      <a:pt x="165841" y="65341"/>
                      <a:pt x="177340" y="62294"/>
                    </a:cubicBezTo>
                    <a:cubicBezTo>
                      <a:pt x="188108" y="59455"/>
                      <a:pt x="199114" y="57636"/>
                      <a:pt x="210224" y="56864"/>
                    </a:cubicBezTo>
                    <a:cubicBezTo>
                      <a:pt x="220345" y="56255"/>
                      <a:pt x="230505" y="56960"/>
                      <a:pt x="240446" y="58960"/>
                    </a:cubicBezTo>
                    <a:cubicBezTo>
                      <a:pt x="250643" y="61131"/>
                      <a:pt x="260432" y="64922"/>
                      <a:pt x="269432" y="70199"/>
                    </a:cubicBezTo>
                    <a:cubicBezTo>
                      <a:pt x="278204" y="74600"/>
                      <a:pt x="285731" y="81153"/>
                      <a:pt x="291291" y="89249"/>
                    </a:cubicBezTo>
                    <a:cubicBezTo>
                      <a:pt x="294978" y="95183"/>
                      <a:pt x="296138" y="102356"/>
                      <a:pt x="294522" y="109156"/>
                    </a:cubicBezTo>
                    <a:cubicBezTo>
                      <a:pt x="292327" y="116615"/>
                      <a:pt x="288231" y="123377"/>
                      <a:pt x="282643" y="128778"/>
                    </a:cubicBezTo>
                    <a:cubicBezTo>
                      <a:pt x="275667" y="135779"/>
                      <a:pt x="267883" y="141922"/>
                      <a:pt x="259453" y="147066"/>
                    </a:cubicBezTo>
                    <a:lnTo>
                      <a:pt x="291766" y="166116"/>
                    </a:lnTo>
                    <a:lnTo>
                      <a:pt x="273709" y="176213"/>
                    </a:lnTo>
                    <a:lnTo>
                      <a:pt x="241111" y="157163"/>
                    </a:lnTo>
                    <a:cubicBezTo>
                      <a:pt x="225591" y="164830"/>
                      <a:pt x="209359" y="170955"/>
                      <a:pt x="192642" y="175451"/>
                    </a:cubicBezTo>
                    <a:cubicBezTo>
                      <a:pt x="175164" y="180365"/>
                      <a:pt x="157297" y="183737"/>
                      <a:pt x="139230" y="185547"/>
                    </a:cubicBezTo>
                    <a:lnTo>
                      <a:pt x="122123" y="154877"/>
                    </a:lnTo>
                    <a:cubicBezTo>
                      <a:pt x="126894" y="154848"/>
                      <a:pt x="131656" y="154496"/>
                      <a:pt x="136379" y="153829"/>
                    </a:cubicBezTo>
                    <a:cubicBezTo>
                      <a:pt x="142747" y="153067"/>
                      <a:pt x="149875" y="151829"/>
                      <a:pt x="157668" y="150209"/>
                    </a:cubicBezTo>
                    <a:cubicBezTo>
                      <a:pt x="165461" y="148590"/>
                      <a:pt x="173824" y="146304"/>
                      <a:pt x="182568" y="143828"/>
                    </a:cubicBezTo>
                    <a:cubicBezTo>
                      <a:pt x="191045" y="141246"/>
                      <a:pt x="199342" y="138055"/>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6"/>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629"/>
                    </a:moveTo>
                    <a:cubicBezTo>
                      <a:pt x="69777" y="87497"/>
                      <a:pt x="77484" y="89163"/>
                      <a:pt x="85154" y="88392"/>
                    </a:cubicBezTo>
                    <a:cubicBezTo>
                      <a:pt x="95437" y="87221"/>
                      <a:pt x="105568" y="84954"/>
                      <a:pt x="115376" y="81629"/>
                    </a:cubicBezTo>
                    <a:lnTo>
                      <a:pt x="67857" y="54102"/>
                    </a:lnTo>
                    <a:cubicBezTo>
                      <a:pt x="50370" y="65532"/>
                      <a:pt x="48849" y="75438"/>
                      <a:pt x="63105" y="83629"/>
                    </a:cubicBezTo>
                    <a:close/>
                    <a:moveTo>
                      <a:pt x="229991" y="97631"/>
                    </a:moveTo>
                    <a:cubicBezTo>
                      <a:pt x="222721" y="93631"/>
                      <a:pt x="214339" y="92126"/>
                      <a:pt x="206137" y="93345"/>
                    </a:cubicBezTo>
                    <a:cubicBezTo>
                      <a:pt x="194884" y="94802"/>
                      <a:pt x="183784" y="97260"/>
                      <a:pt x="172969" y="100679"/>
                    </a:cubicBezTo>
                    <a:lnTo>
                      <a:pt x="220488" y="128016"/>
                    </a:lnTo>
                    <a:cubicBezTo>
                      <a:pt x="240512" y="115700"/>
                      <a:pt x="243677" y="105566"/>
                      <a:pt x="229991" y="9763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7"/>
            <p:cNvGrpSpPr/>
            <p:nvPr/>
          </p:nvGrpSpPr>
          <p:grpSpPr>
            <a:xfrm>
              <a:off x="4993741" y="3268090"/>
              <a:ext cx="883853" cy="621125"/>
              <a:chOff x="6803366" y="4010215"/>
              <a:chExt cx="883853" cy="621125"/>
            </a:xfrm>
          </p:grpSpPr>
          <p:sp>
            <p:nvSpPr>
              <p:cNvPr id="1574" name="Google Shape;1574;p27"/>
              <p:cNvSpPr/>
              <p:nvPr/>
            </p:nvSpPr>
            <p:spPr>
              <a:xfrm>
                <a:off x="6803366" y="411984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27"/>
              <p:cNvSpPr/>
              <p:nvPr/>
            </p:nvSpPr>
            <p:spPr>
              <a:xfrm>
                <a:off x="6803461" y="4262913"/>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7"/>
              <p:cNvSpPr/>
              <p:nvPr/>
            </p:nvSpPr>
            <p:spPr>
              <a:xfrm>
                <a:off x="7620692" y="4265961"/>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7"/>
              <p:cNvSpPr/>
              <p:nvPr/>
            </p:nvSpPr>
            <p:spPr>
              <a:xfrm>
                <a:off x="6803366" y="401021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7"/>
              <p:cNvSpPr/>
              <p:nvPr/>
            </p:nvSpPr>
            <p:spPr>
              <a:xfrm>
                <a:off x="6928987" y="4079843"/>
                <a:ext cx="632689" cy="366093"/>
              </a:xfrm>
              <a:custGeom>
                <a:avLst/>
                <a:gdLst/>
                <a:ahLst/>
                <a:cxnLst/>
                <a:rect l="l" t="t" r="r" b="b"/>
                <a:pathLst>
                  <a:path w="632689" h="366093" extrusionOk="0">
                    <a:moveTo>
                      <a:pt x="632117" y="194024"/>
                    </a:moveTo>
                    <a:cubicBezTo>
                      <a:pt x="627555" y="237173"/>
                      <a:pt x="596952" y="279749"/>
                      <a:pt x="540025" y="312515"/>
                    </a:cubicBezTo>
                    <a:cubicBezTo>
                      <a:pt x="416476" y="383953"/>
                      <a:pt x="216136" y="383953"/>
                      <a:pt x="92587" y="312515"/>
                    </a:cubicBezTo>
                    <a:cubicBezTo>
                      <a:pt x="35564" y="279559"/>
                      <a:pt x="4962" y="237173"/>
                      <a:pt x="590" y="194024"/>
                    </a:cubicBezTo>
                    <a:cubicBezTo>
                      <a:pt x="-4732" y="143637"/>
                      <a:pt x="25965" y="92107"/>
                      <a:pt x="92587" y="53721"/>
                    </a:cubicBezTo>
                    <a:cubicBezTo>
                      <a:pt x="216136" y="-17907"/>
                      <a:pt x="416476" y="-17907"/>
                      <a:pt x="540025" y="53721"/>
                    </a:cubicBezTo>
                    <a:cubicBezTo>
                      <a:pt x="606836" y="92107"/>
                      <a:pt x="637344" y="143637"/>
                      <a:pt x="632117"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7"/>
              <p:cNvSpPr/>
              <p:nvPr/>
            </p:nvSpPr>
            <p:spPr>
              <a:xfrm>
                <a:off x="6929577" y="4101750"/>
                <a:ext cx="631526" cy="344186"/>
              </a:xfrm>
              <a:custGeom>
                <a:avLst/>
                <a:gdLst/>
                <a:ahLst/>
                <a:cxnLst/>
                <a:rect l="l" t="t" r="r" b="b"/>
                <a:pathLst>
                  <a:path w="631526" h="344186"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5069" y="86392"/>
                      <a:pt x="91997" y="53721"/>
                    </a:cubicBezTo>
                    <a:cubicBezTo>
                      <a:pt x="215546" y="-17907"/>
                      <a:pt x="415886" y="-17907"/>
                      <a:pt x="539435" y="53721"/>
                    </a:cubicBezTo>
                    <a:cubicBezTo>
                      <a:pt x="596743" y="86678"/>
                      <a:pt x="626965"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7"/>
              <p:cNvSpPr/>
              <p:nvPr/>
            </p:nvSpPr>
            <p:spPr>
              <a:xfrm>
                <a:off x="7091046" y="4183856"/>
                <a:ext cx="294970" cy="185451"/>
              </a:xfrm>
              <a:custGeom>
                <a:avLst/>
                <a:gdLst/>
                <a:ahLst/>
                <a:cxnLst/>
                <a:rect l="l" t="t" r="r" b="b"/>
                <a:pathLst>
                  <a:path w="294970" h="185451" extrusionOk="0">
                    <a:moveTo>
                      <a:pt x="149590" y="30194"/>
                    </a:moveTo>
                    <a:cubicBezTo>
                      <a:pt x="145702" y="30137"/>
                      <a:pt x="141825" y="30423"/>
                      <a:pt x="137995" y="31052"/>
                    </a:cubicBezTo>
                    <a:cubicBezTo>
                      <a:pt x="132768" y="31813"/>
                      <a:pt x="126970" y="32861"/>
                      <a:pt x="120508" y="34195"/>
                    </a:cubicBezTo>
                    <a:cubicBezTo>
                      <a:pt x="114045" y="35528"/>
                      <a:pt x="107393" y="37338"/>
                      <a:pt x="100360" y="39434"/>
                    </a:cubicBezTo>
                    <a:cubicBezTo>
                      <a:pt x="93593" y="41453"/>
                      <a:pt x="86988" y="43967"/>
                      <a:pt x="80592" y="46958"/>
                    </a:cubicBezTo>
                    <a:lnTo>
                      <a:pt x="131342" y="76390"/>
                    </a:lnTo>
                    <a:lnTo>
                      <a:pt x="140846" y="73152"/>
                    </a:lnTo>
                    <a:cubicBezTo>
                      <a:pt x="153771" y="68866"/>
                      <a:pt x="165936" y="65151"/>
                      <a:pt x="177436" y="62198"/>
                    </a:cubicBezTo>
                    <a:cubicBezTo>
                      <a:pt x="188184" y="59274"/>
                      <a:pt x="199199" y="57455"/>
                      <a:pt x="210319" y="56769"/>
                    </a:cubicBezTo>
                    <a:cubicBezTo>
                      <a:pt x="220469" y="56074"/>
                      <a:pt x="230666" y="56750"/>
                      <a:pt x="240636" y="58769"/>
                    </a:cubicBezTo>
                    <a:cubicBezTo>
                      <a:pt x="250672" y="61036"/>
                      <a:pt x="260290" y="64856"/>
                      <a:pt x="269147" y="70104"/>
                    </a:cubicBezTo>
                    <a:cubicBezTo>
                      <a:pt x="277929" y="74495"/>
                      <a:pt x="285446" y="81048"/>
                      <a:pt x="291006" y="89154"/>
                    </a:cubicBezTo>
                    <a:cubicBezTo>
                      <a:pt x="294722" y="95079"/>
                      <a:pt x="295891" y="102260"/>
                      <a:pt x="294237" y="109061"/>
                    </a:cubicBezTo>
                    <a:cubicBezTo>
                      <a:pt x="292099" y="116548"/>
                      <a:pt x="287993" y="123330"/>
                      <a:pt x="282357" y="128683"/>
                    </a:cubicBezTo>
                    <a:cubicBezTo>
                      <a:pt x="275382" y="135712"/>
                      <a:pt x="267598" y="141884"/>
                      <a:pt x="259168" y="147066"/>
                    </a:cubicBezTo>
                    <a:lnTo>
                      <a:pt x="291481" y="166116"/>
                    </a:lnTo>
                    <a:lnTo>
                      <a:pt x="273709" y="176117"/>
                    </a:lnTo>
                    <a:lnTo>
                      <a:pt x="241111" y="157067"/>
                    </a:lnTo>
                    <a:cubicBezTo>
                      <a:pt x="225591" y="164773"/>
                      <a:pt x="209359" y="170926"/>
                      <a:pt x="192642" y="175451"/>
                    </a:cubicBezTo>
                    <a:cubicBezTo>
                      <a:pt x="175155" y="180289"/>
                      <a:pt x="157288" y="183632"/>
                      <a:pt x="139230" y="185452"/>
                    </a:cubicBezTo>
                    <a:lnTo>
                      <a:pt x="122219" y="154877"/>
                    </a:lnTo>
                    <a:cubicBezTo>
                      <a:pt x="126990" y="154753"/>
                      <a:pt x="131751" y="154372"/>
                      <a:pt x="136474" y="153734"/>
                    </a:cubicBezTo>
                    <a:cubicBezTo>
                      <a:pt x="143631" y="152914"/>
                      <a:pt x="150739" y="151705"/>
                      <a:pt x="157763" y="150114"/>
                    </a:cubicBezTo>
                    <a:cubicBezTo>
                      <a:pt x="165556" y="148399"/>
                      <a:pt x="173824" y="146304"/>
                      <a:pt x="182568" y="143732"/>
                    </a:cubicBezTo>
                    <a:cubicBezTo>
                      <a:pt x="191064" y="141179"/>
                      <a:pt x="199351" y="137998"/>
                      <a:pt x="207372" y="134207"/>
                    </a:cubicBezTo>
                    <a:lnTo>
                      <a:pt x="156812" y="104965"/>
                    </a:lnTo>
                    <a:lnTo>
                      <a:pt x="150255" y="107252"/>
                    </a:lnTo>
                    <a:lnTo>
                      <a:pt x="143317" y="109347"/>
                    </a:lnTo>
                    <a:cubicBezTo>
                      <a:pt x="130582" y="113538"/>
                      <a:pt x="118987" y="116872"/>
                      <a:pt x="108343" y="118872"/>
                    </a:cubicBezTo>
                    <a:cubicBezTo>
                      <a:pt x="98573" y="121148"/>
                      <a:pt x="88613" y="122482"/>
                      <a:pt x="78596" y="122872"/>
                    </a:cubicBezTo>
                    <a:cubicBezTo>
                      <a:pt x="69748" y="123187"/>
                      <a:pt x="60900" y="122358"/>
                      <a:pt x="52271" y="120396"/>
                    </a:cubicBezTo>
                    <a:cubicBezTo>
                      <a:pt x="43727" y="118472"/>
                      <a:pt x="35525" y="115253"/>
                      <a:pt x="27941" y="110871"/>
                    </a:cubicBezTo>
                    <a:cubicBezTo>
                      <a:pt x="19606" y="106518"/>
                      <a:pt x="12364" y="100327"/>
                      <a:pt x="6748" y="92773"/>
                    </a:cubicBezTo>
                    <a:cubicBezTo>
                      <a:pt x="2680" y="87039"/>
                      <a:pt x="665" y="80086"/>
                      <a:pt x="1045" y="73057"/>
                    </a:cubicBezTo>
                    <a:cubicBezTo>
                      <a:pt x="1787" y="65789"/>
                      <a:pt x="4704" y="58922"/>
                      <a:pt x="9409" y="53340"/>
                    </a:cubicBezTo>
                    <a:cubicBezTo>
                      <a:pt x="15244" y="45977"/>
                      <a:pt x="22163" y="39557"/>
                      <a:pt x="29937" y="34290"/>
                    </a:cubicBezTo>
                    <a:lnTo>
                      <a:pt x="0" y="16954"/>
                    </a:lnTo>
                    <a:lnTo>
                      <a:pt x="17582" y="6763"/>
                    </a:lnTo>
                    <a:lnTo>
                      <a:pt x="47329" y="23908"/>
                    </a:lnTo>
                    <a:cubicBezTo>
                      <a:pt x="61261" y="17031"/>
                      <a:pt x="75878" y="11668"/>
                      <a:pt x="90951" y="7906"/>
                    </a:cubicBezTo>
                    <a:cubicBezTo>
                      <a:pt x="105283" y="4220"/>
                      <a:pt x="119862" y="1581"/>
                      <a:pt x="134573" y="0"/>
                    </a:cubicBezTo>
                    <a:close/>
                    <a:moveTo>
                      <a:pt x="63200" y="83534"/>
                    </a:moveTo>
                    <a:cubicBezTo>
                      <a:pt x="69881" y="87363"/>
                      <a:pt x="77589" y="89021"/>
                      <a:pt x="85249" y="88297"/>
                    </a:cubicBezTo>
                    <a:cubicBezTo>
                      <a:pt x="95579" y="87135"/>
                      <a:pt x="105739" y="84830"/>
                      <a:pt x="115566" y="81439"/>
                    </a:cubicBezTo>
                    <a:lnTo>
                      <a:pt x="68047" y="53912"/>
                    </a:lnTo>
                    <a:cubicBezTo>
                      <a:pt x="50560" y="65341"/>
                      <a:pt x="48944" y="75152"/>
                      <a:pt x="63200" y="83344"/>
                    </a:cubicBezTo>
                    <a:close/>
                    <a:moveTo>
                      <a:pt x="230087" y="97441"/>
                    </a:moveTo>
                    <a:cubicBezTo>
                      <a:pt x="222826" y="93516"/>
                      <a:pt x="214500" y="92021"/>
                      <a:pt x="206327" y="93154"/>
                    </a:cubicBezTo>
                    <a:cubicBezTo>
                      <a:pt x="195056" y="94659"/>
                      <a:pt x="183927" y="97117"/>
                      <a:pt x="173064" y="100489"/>
                    </a:cubicBezTo>
                    <a:lnTo>
                      <a:pt x="220583" y="127826"/>
                    </a:lnTo>
                    <a:cubicBezTo>
                      <a:pt x="240541" y="115538"/>
                      <a:pt x="243772" y="105346"/>
                      <a:pt x="230087" y="9744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7"/>
              <p:cNvSpPr/>
              <p:nvPr/>
            </p:nvSpPr>
            <p:spPr>
              <a:xfrm>
                <a:off x="7213360" y="4321778"/>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7"/>
              <p:cNvSpPr/>
              <p:nvPr/>
            </p:nvSpPr>
            <p:spPr>
              <a:xfrm>
                <a:off x="7340425" y="4332636"/>
                <a:ext cx="42101" cy="19716"/>
              </a:xfrm>
              <a:custGeom>
                <a:avLst/>
                <a:gdLst/>
                <a:ahLst/>
                <a:cxnLst/>
                <a:rect l="l" t="t" r="r" b="b"/>
                <a:pathLst>
                  <a:path w="42101" h="19716" extrusionOk="0">
                    <a:moveTo>
                      <a:pt x="42102" y="17145"/>
                    </a:moveTo>
                    <a:lnTo>
                      <a:pt x="42102" y="0"/>
                    </a:lnTo>
                    <a:lnTo>
                      <a:pt x="0" y="3238"/>
                    </a:lnTo>
                    <a:lnTo>
                      <a:pt x="24235"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7"/>
              <p:cNvSpPr/>
              <p:nvPr/>
            </p:nvSpPr>
            <p:spPr>
              <a:xfrm>
                <a:off x="7354586" y="4269390"/>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7"/>
              <p:cNvSpPr/>
              <p:nvPr/>
            </p:nvSpPr>
            <p:spPr>
              <a:xfrm>
                <a:off x="7255747" y="4276153"/>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6"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7"/>
              <p:cNvSpPr/>
              <p:nvPr/>
            </p:nvSpPr>
            <p:spPr>
              <a:xfrm>
                <a:off x="7159188" y="4220622"/>
                <a:ext cx="58923" cy="38957"/>
              </a:xfrm>
              <a:custGeom>
                <a:avLst/>
                <a:gdLst/>
                <a:ahLst/>
                <a:cxnLst/>
                <a:rect l="l" t="t" r="r" b="b"/>
                <a:pathLst>
                  <a:path w="58923" h="38957" extrusionOk="0">
                    <a:moveTo>
                      <a:pt x="0" y="11144"/>
                    </a:moveTo>
                    <a:lnTo>
                      <a:pt x="48944" y="38958"/>
                    </a:lnTo>
                    <a:lnTo>
                      <a:pt x="58924" y="31623"/>
                    </a:lnTo>
                    <a:cubicBezTo>
                      <a:pt x="58924" y="31623"/>
                      <a:pt x="52841" y="24575"/>
                      <a:pt x="52366" y="23908"/>
                    </a:cubicBezTo>
                    <a:cubicBezTo>
                      <a:pt x="47966" y="18879"/>
                      <a:pt x="42805" y="14574"/>
                      <a:pt x="37065" y="11144"/>
                    </a:cubicBezTo>
                    <a:cubicBezTo>
                      <a:pt x="33454"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7"/>
              <p:cNvSpPr/>
              <p:nvPr/>
            </p:nvSpPr>
            <p:spPr>
              <a:xfrm>
                <a:off x="7213360" y="4189475"/>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7"/>
              <p:cNvSpPr/>
              <p:nvPr/>
            </p:nvSpPr>
            <p:spPr>
              <a:xfrm>
                <a:off x="7091141" y="4184427"/>
                <a:ext cx="26040" cy="19431"/>
              </a:xfrm>
              <a:custGeom>
                <a:avLst/>
                <a:gdLst/>
                <a:ahLst/>
                <a:cxnLst/>
                <a:rect l="l" t="t" r="r" b="b"/>
                <a:pathLst>
                  <a:path w="26040" h="19431" extrusionOk="0">
                    <a:moveTo>
                      <a:pt x="0" y="17145"/>
                    </a:moveTo>
                    <a:lnTo>
                      <a:pt x="0" y="0"/>
                    </a:lnTo>
                    <a:lnTo>
                      <a:pt x="26041"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27"/>
              <p:cNvSpPr/>
              <p:nvPr/>
            </p:nvSpPr>
            <p:spPr>
              <a:xfrm>
                <a:off x="7092091" y="4242053"/>
                <a:ext cx="29936" cy="30194"/>
              </a:xfrm>
              <a:custGeom>
                <a:avLst/>
                <a:gdLst/>
                <a:ahLst/>
                <a:cxnLst/>
                <a:rect l="l" t="t" r="r" b="b"/>
                <a:pathLst>
                  <a:path w="29936" h="30194" extrusionOk="0">
                    <a:moveTo>
                      <a:pt x="0" y="17812"/>
                    </a:moveTo>
                    <a:lnTo>
                      <a:pt x="0" y="0"/>
                    </a:lnTo>
                    <a:lnTo>
                      <a:pt x="29937" y="0"/>
                    </a:lnTo>
                    <a:lnTo>
                      <a:pt x="22619" y="15907"/>
                    </a:lnTo>
                    <a:lnTo>
                      <a:pt x="9694"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27"/>
              <p:cNvSpPr/>
              <p:nvPr/>
            </p:nvSpPr>
            <p:spPr>
              <a:xfrm>
                <a:off x="7091046" y="4166616"/>
                <a:ext cx="294970" cy="185547"/>
              </a:xfrm>
              <a:custGeom>
                <a:avLst/>
                <a:gdLst/>
                <a:ahLst/>
                <a:cxnLst/>
                <a:rect l="l" t="t" r="r" b="b"/>
                <a:pathLst>
                  <a:path w="294970" h="185547" extrusionOk="0">
                    <a:moveTo>
                      <a:pt x="149590" y="30194"/>
                    </a:moveTo>
                    <a:cubicBezTo>
                      <a:pt x="145702" y="30185"/>
                      <a:pt x="141825" y="30499"/>
                      <a:pt x="137995" y="31147"/>
                    </a:cubicBezTo>
                    <a:cubicBezTo>
                      <a:pt x="132768" y="31909"/>
                      <a:pt x="126970" y="32956"/>
                      <a:pt x="120508" y="34290"/>
                    </a:cubicBezTo>
                    <a:cubicBezTo>
                      <a:pt x="114045" y="35623"/>
                      <a:pt x="107393" y="37338"/>
                      <a:pt x="100360" y="39433"/>
                    </a:cubicBezTo>
                    <a:cubicBezTo>
                      <a:pt x="93593" y="41481"/>
                      <a:pt x="86988" y="44034"/>
                      <a:pt x="80592" y="47054"/>
                    </a:cubicBezTo>
                    <a:lnTo>
                      <a:pt x="131342" y="76486"/>
                    </a:lnTo>
                    <a:lnTo>
                      <a:pt x="140846" y="73247"/>
                    </a:lnTo>
                    <a:cubicBezTo>
                      <a:pt x="153771" y="68866"/>
                      <a:pt x="165936" y="65246"/>
                      <a:pt x="177436" y="62294"/>
                    </a:cubicBezTo>
                    <a:cubicBezTo>
                      <a:pt x="188194" y="59379"/>
                      <a:pt x="199209" y="57531"/>
                      <a:pt x="210319" y="56769"/>
                    </a:cubicBezTo>
                    <a:cubicBezTo>
                      <a:pt x="220469" y="56159"/>
                      <a:pt x="230666" y="56864"/>
                      <a:pt x="240636" y="58864"/>
                    </a:cubicBezTo>
                    <a:cubicBezTo>
                      <a:pt x="250681" y="61084"/>
                      <a:pt x="260309" y="64913"/>
                      <a:pt x="269147" y="70199"/>
                    </a:cubicBezTo>
                    <a:cubicBezTo>
                      <a:pt x="277948" y="74562"/>
                      <a:pt x="285475" y="81124"/>
                      <a:pt x="291006" y="89249"/>
                    </a:cubicBezTo>
                    <a:cubicBezTo>
                      <a:pt x="294722" y="95174"/>
                      <a:pt x="295891" y="102356"/>
                      <a:pt x="294237" y="109156"/>
                    </a:cubicBezTo>
                    <a:cubicBezTo>
                      <a:pt x="292080" y="116634"/>
                      <a:pt x="287984" y="123406"/>
                      <a:pt x="282357" y="128778"/>
                    </a:cubicBezTo>
                    <a:cubicBezTo>
                      <a:pt x="275382" y="135807"/>
                      <a:pt x="267598" y="141980"/>
                      <a:pt x="259168" y="147161"/>
                    </a:cubicBezTo>
                    <a:lnTo>
                      <a:pt x="291481" y="166211"/>
                    </a:lnTo>
                    <a:lnTo>
                      <a:pt x="273709" y="176213"/>
                    </a:lnTo>
                    <a:lnTo>
                      <a:pt x="241111" y="157163"/>
                    </a:lnTo>
                    <a:cubicBezTo>
                      <a:pt x="225572" y="164820"/>
                      <a:pt x="209349" y="170983"/>
                      <a:pt x="192642" y="175546"/>
                    </a:cubicBezTo>
                    <a:cubicBezTo>
                      <a:pt x="175155" y="180384"/>
                      <a:pt x="157288" y="183728"/>
                      <a:pt x="139230" y="185547"/>
                    </a:cubicBezTo>
                    <a:lnTo>
                      <a:pt x="122219" y="154972"/>
                    </a:lnTo>
                    <a:cubicBezTo>
                      <a:pt x="126990" y="154848"/>
                      <a:pt x="131751" y="154467"/>
                      <a:pt x="136474" y="153829"/>
                    </a:cubicBezTo>
                    <a:cubicBezTo>
                      <a:pt x="142842" y="153067"/>
                      <a:pt x="149875" y="151924"/>
                      <a:pt x="157763" y="150209"/>
                    </a:cubicBezTo>
                    <a:cubicBezTo>
                      <a:pt x="165651" y="148495"/>
                      <a:pt x="173824" y="146399"/>
                      <a:pt x="182568" y="143828"/>
                    </a:cubicBezTo>
                    <a:cubicBezTo>
                      <a:pt x="191064" y="141275"/>
                      <a:pt x="199351" y="138093"/>
                      <a:pt x="207372"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4"/>
                      <a:pt x="60910" y="122406"/>
                      <a:pt x="52271" y="120491"/>
                    </a:cubicBezTo>
                    <a:cubicBezTo>
                      <a:pt x="43746" y="118520"/>
                      <a:pt x="35544" y="115310"/>
                      <a:pt x="27941" y="110966"/>
                    </a:cubicBezTo>
                    <a:cubicBezTo>
                      <a:pt x="19578" y="106613"/>
                      <a:pt x="12326" y="100384"/>
                      <a:pt x="6748" y="92773"/>
                    </a:cubicBezTo>
                    <a:cubicBezTo>
                      <a:pt x="2689" y="87068"/>
                      <a:pt x="675" y="80153"/>
                      <a:pt x="1045" y="73152"/>
                    </a:cubicBezTo>
                    <a:cubicBezTo>
                      <a:pt x="1787" y="65856"/>
                      <a:pt x="4704" y="58950"/>
                      <a:pt x="9409" y="53340"/>
                    </a:cubicBezTo>
                    <a:cubicBezTo>
                      <a:pt x="15244" y="45977"/>
                      <a:pt x="22163" y="39557"/>
                      <a:pt x="29937" y="34290"/>
                    </a:cubicBezTo>
                    <a:lnTo>
                      <a:pt x="0" y="16954"/>
                    </a:lnTo>
                    <a:lnTo>
                      <a:pt x="17582" y="6763"/>
                    </a:lnTo>
                    <a:lnTo>
                      <a:pt x="47329" y="23908"/>
                    </a:lnTo>
                    <a:cubicBezTo>
                      <a:pt x="61242" y="16993"/>
                      <a:pt x="75869" y="11621"/>
                      <a:pt x="90951" y="7906"/>
                    </a:cubicBezTo>
                    <a:cubicBezTo>
                      <a:pt x="105283" y="4220"/>
                      <a:pt x="119862" y="1581"/>
                      <a:pt x="134573" y="0"/>
                    </a:cubicBezTo>
                    <a:close/>
                    <a:moveTo>
                      <a:pt x="63200" y="83629"/>
                    </a:moveTo>
                    <a:cubicBezTo>
                      <a:pt x="69881" y="87468"/>
                      <a:pt x="77589" y="89106"/>
                      <a:pt x="85249" y="88297"/>
                    </a:cubicBezTo>
                    <a:cubicBezTo>
                      <a:pt x="95570" y="87173"/>
                      <a:pt x="105739" y="84906"/>
                      <a:pt x="115566" y="81534"/>
                    </a:cubicBezTo>
                    <a:lnTo>
                      <a:pt x="68047" y="54007"/>
                    </a:lnTo>
                    <a:cubicBezTo>
                      <a:pt x="50560" y="65437"/>
                      <a:pt x="48944" y="75314"/>
                      <a:pt x="63200" y="83629"/>
                    </a:cubicBezTo>
                    <a:close/>
                    <a:moveTo>
                      <a:pt x="230087" y="97536"/>
                    </a:moveTo>
                    <a:cubicBezTo>
                      <a:pt x="222845" y="93554"/>
                      <a:pt x="214500" y="92050"/>
                      <a:pt x="206327" y="93250"/>
                    </a:cubicBezTo>
                    <a:cubicBezTo>
                      <a:pt x="195046" y="94707"/>
                      <a:pt x="183917" y="97164"/>
                      <a:pt x="173064" y="100584"/>
                    </a:cubicBezTo>
                    <a:lnTo>
                      <a:pt x="220583" y="127921"/>
                    </a:lnTo>
                    <a:cubicBezTo>
                      <a:pt x="240541" y="115633"/>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0" name="Google Shape;1590;p27"/>
            <p:cNvGrpSpPr/>
            <p:nvPr/>
          </p:nvGrpSpPr>
          <p:grpSpPr>
            <a:xfrm>
              <a:off x="4984142" y="3105498"/>
              <a:ext cx="883852" cy="621125"/>
              <a:chOff x="6793767" y="3847623"/>
              <a:chExt cx="883852" cy="621125"/>
            </a:xfrm>
          </p:grpSpPr>
          <p:sp>
            <p:nvSpPr>
              <p:cNvPr id="1591" name="Google Shape;1591;p27"/>
              <p:cNvSpPr/>
              <p:nvPr/>
            </p:nvSpPr>
            <p:spPr>
              <a:xfrm>
                <a:off x="6793767" y="395725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7"/>
              <p:cNvSpPr/>
              <p:nvPr/>
            </p:nvSpPr>
            <p:spPr>
              <a:xfrm>
                <a:off x="6793958" y="4100322"/>
                <a:ext cx="87339" cy="116585"/>
              </a:xfrm>
              <a:custGeom>
                <a:avLst/>
                <a:gdLst/>
                <a:ahLst/>
                <a:cxnLst/>
                <a:rect l="l" t="t" r="r" b="b"/>
                <a:pathLst>
                  <a:path w="87339" h="116585"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7"/>
              <p:cNvSpPr/>
              <p:nvPr/>
            </p:nvSpPr>
            <p:spPr>
              <a:xfrm>
                <a:off x="7611093" y="4103369"/>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7"/>
              <p:cNvSpPr/>
              <p:nvPr/>
            </p:nvSpPr>
            <p:spPr>
              <a:xfrm>
                <a:off x="6793767" y="38476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27"/>
              <p:cNvSpPr/>
              <p:nvPr/>
            </p:nvSpPr>
            <p:spPr>
              <a:xfrm>
                <a:off x="6919483" y="3917323"/>
                <a:ext cx="632596" cy="366021"/>
              </a:xfrm>
              <a:custGeom>
                <a:avLst/>
                <a:gdLst/>
                <a:ahLst/>
                <a:cxnLst/>
                <a:rect l="l" t="t" r="r" b="b"/>
                <a:pathLst>
                  <a:path w="632596" h="366021" extrusionOk="0">
                    <a:moveTo>
                      <a:pt x="632021" y="194048"/>
                    </a:moveTo>
                    <a:cubicBezTo>
                      <a:pt x="627555" y="237101"/>
                      <a:pt x="596952" y="279773"/>
                      <a:pt x="540025" y="312444"/>
                    </a:cubicBezTo>
                    <a:cubicBezTo>
                      <a:pt x="416476" y="383881"/>
                      <a:pt x="216136" y="383881"/>
                      <a:pt x="92587" y="312444"/>
                    </a:cubicBezTo>
                    <a:cubicBezTo>
                      <a:pt x="35564" y="279487"/>
                      <a:pt x="4962" y="237101"/>
                      <a:pt x="590" y="194048"/>
                    </a:cubicBezTo>
                    <a:cubicBezTo>
                      <a:pt x="-4732" y="143565"/>
                      <a:pt x="25965" y="92130"/>
                      <a:pt x="92587" y="53649"/>
                    </a:cubicBezTo>
                    <a:cubicBezTo>
                      <a:pt x="216136" y="-17883"/>
                      <a:pt x="416380" y="-17883"/>
                      <a:pt x="540025" y="53649"/>
                    </a:cubicBezTo>
                    <a:cubicBezTo>
                      <a:pt x="606836" y="92130"/>
                      <a:pt x="637249" y="143565"/>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27"/>
              <p:cNvSpPr/>
              <p:nvPr/>
            </p:nvSpPr>
            <p:spPr>
              <a:xfrm>
                <a:off x="6920073" y="3939230"/>
                <a:ext cx="631431" cy="344114"/>
              </a:xfrm>
              <a:custGeom>
                <a:avLst/>
                <a:gdLst/>
                <a:ahLst/>
                <a:cxnLst/>
                <a:rect l="l" t="t" r="r" b="b"/>
                <a:pathLst>
                  <a:path w="631431" h="344114" extrusionOk="0">
                    <a:moveTo>
                      <a:pt x="631432"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791" y="-17883"/>
                      <a:pt x="539435" y="53650"/>
                    </a:cubicBezTo>
                    <a:cubicBezTo>
                      <a:pt x="59674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7"/>
              <p:cNvSpPr/>
              <p:nvPr/>
            </p:nvSpPr>
            <p:spPr>
              <a:xfrm>
                <a:off x="7081637" y="4021645"/>
                <a:ext cx="294557" cy="185070"/>
              </a:xfrm>
              <a:custGeom>
                <a:avLst/>
                <a:gdLst/>
                <a:ahLst/>
                <a:cxnLst/>
                <a:rect l="l" t="t" r="r" b="b"/>
                <a:pathLst>
                  <a:path w="294557" h="185070" extrusionOk="0">
                    <a:moveTo>
                      <a:pt x="149495" y="29813"/>
                    </a:moveTo>
                    <a:cubicBezTo>
                      <a:pt x="145608" y="29756"/>
                      <a:pt x="141730" y="30042"/>
                      <a:pt x="137900" y="30671"/>
                    </a:cubicBezTo>
                    <a:cubicBezTo>
                      <a:pt x="132673" y="31432"/>
                      <a:pt x="126876" y="32480"/>
                      <a:pt x="120413" y="33814"/>
                    </a:cubicBezTo>
                    <a:cubicBezTo>
                      <a:pt x="113951" y="35147"/>
                      <a:pt x="107203" y="36957"/>
                      <a:pt x="100265" y="39053"/>
                    </a:cubicBezTo>
                    <a:cubicBezTo>
                      <a:pt x="93470" y="41072"/>
                      <a:pt x="86827" y="43586"/>
                      <a:pt x="80402" y="46577"/>
                    </a:cubicBezTo>
                    <a:lnTo>
                      <a:pt x="131057" y="76010"/>
                    </a:lnTo>
                    <a:lnTo>
                      <a:pt x="140561" y="72771"/>
                    </a:lnTo>
                    <a:cubicBezTo>
                      <a:pt x="153486" y="68485"/>
                      <a:pt x="165651" y="64865"/>
                      <a:pt x="177151" y="61817"/>
                    </a:cubicBezTo>
                    <a:cubicBezTo>
                      <a:pt x="187909" y="58931"/>
                      <a:pt x="198924" y="57112"/>
                      <a:pt x="210034" y="56388"/>
                    </a:cubicBezTo>
                    <a:cubicBezTo>
                      <a:pt x="220155" y="55702"/>
                      <a:pt x="230315" y="56369"/>
                      <a:pt x="240256" y="58388"/>
                    </a:cubicBezTo>
                    <a:cubicBezTo>
                      <a:pt x="250292" y="60646"/>
                      <a:pt x="259919" y="64465"/>
                      <a:pt x="268767" y="69723"/>
                    </a:cubicBezTo>
                    <a:cubicBezTo>
                      <a:pt x="277549" y="74114"/>
                      <a:pt x="285066" y="80667"/>
                      <a:pt x="290626" y="88773"/>
                    </a:cubicBezTo>
                    <a:cubicBezTo>
                      <a:pt x="294294" y="94717"/>
                      <a:pt x="295454" y="101879"/>
                      <a:pt x="293857" y="108680"/>
                    </a:cubicBezTo>
                    <a:cubicBezTo>
                      <a:pt x="291709" y="116157"/>
                      <a:pt x="287604" y="122939"/>
                      <a:pt x="281977" y="128302"/>
                    </a:cubicBezTo>
                    <a:cubicBezTo>
                      <a:pt x="274973" y="135331"/>
                      <a:pt x="267152" y="141503"/>
                      <a:pt x="258693" y="146685"/>
                    </a:cubicBezTo>
                    <a:lnTo>
                      <a:pt x="291006" y="165735"/>
                    </a:lnTo>
                    <a:lnTo>
                      <a:pt x="273614" y="175736"/>
                    </a:lnTo>
                    <a:lnTo>
                      <a:pt x="241016" y="156686"/>
                    </a:lnTo>
                    <a:cubicBezTo>
                      <a:pt x="225506" y="164402"/>
                      <a:pt x="209264" y="170555"/>
                      <a:pt x="192547" y="175070"/>
                    </a:cubicBezTo>
                    <a:cubicBezTo>
                      <a:pt x="175022" y="179918"/>
                      <a:pt x="157126" y="183261"/>
                      <a:pt x="139040" y="185071"/>
                    </a:cubicBezTo>
                    <a:lnTo>
                      <a:pt x="122029" y="154496"/>
                    </a:lnTo>
                    <a:cubicBezTo>
                      <a:pt x="125165" y="154496"/>
                      <a:pt x="129917" y="154496"/>
                      <a:pt x="136284" y="153448"/>
                    </a:cubicBezTo>
                    <a:cubicBezTo>
                      <a:pt x="142652" y="152400"/>
                      <a:pt x="149780" y="151447"/>
                      <a:pt x="157573" y="149733"/>
                    </a:cubicBezTo>
                    <a:cubicBezTo>
                      <a:pt x="165366" y="148019"/>
                      <a:pt x="173729" y="145923"/>
                      <a:pt x="182378" y="143351"/>
                    </a:cubicBezTo>
                    <a:cubicBezTo>
                      <a:pt x="190912" y="140827"/>
                      <a:pt x="199238" y="137646"/>
                      <a:pt x="207278" y="133826"/>
                    </a:cubicBezTo>
                    <a:lnTo>
                      <a:pt x="156718" y="104585"/>
                    </a:lnTo>
                    <a:lnTo>
                      <a:pt x="150065" y="106871"/>
                    </a:lnTo>
                    <a:lnTo>
                      <a:pt x="143222" y="109061"/>
                    </a:lnTo>
                    <a:cubicBezTo>
                      <a:pt x="130487" y="113252"/>
                      <a:pt x="118797" y="116491"/>
                      <a:pt x="108248" y="118586"/>
                    </a:cubicBezTo>
                    <a:cubicBezTo>
                      <a:pt x="98450" y="120863"/>
                      <a:pt x="88461" y="122206"/>
                      <a:pt x="78406" y="122587"/>
                    </a:cubicBezTo>
                    <a:cubicBezTo>
                      <a:pt x="69596" y="122901"/>
                      <a:pt x="60777" y="122072"/>
                      <a:pt x="52176" y="120110"/>
                    </a:cubicBezTo>
                    <a:cubicBezTo>
                      <a:pt x="43622" y="118129"/>
                      <a:pt x="35392" y="114919"/>
                      <a:pt x="27751" y="110585"/>
                    </a:cubicBezTo>
                    <a:cubicBezTo>
                      <a:pt x="19454" y="106175"/>
                      <a:pt x="12250" y="99955"/>
                      <a:pt x="6653" y="92393"/>
                    </a:cubicBezTo>
                    <a:cubicBezTo>
                      <a:pt x="2528" y="86716"/>
                      <a:pt x="485" y="79781"/>
                      <a:pt x="855" y="72771"/>
                    </a:cubicBezTo>
                    <a:cubicBezTo>
                      <a:pt x="1682" y="65503"/>
                      <a:pt x="4590" y="58617"/>
                      <a:pt x="9219" y="52959"/>
                    </a:cubicBezTo>
                    <a:cubicBezTo>
                      <a:pt x="15064" y="45577"/>
                      <a:pt x="22020" y="39148"/>
                      <a:pt x="29842" y="33909"/>
                    </a:cubicBezTo>
                    <a:lnTo>
                      <a:pt x="0" y="16954"/>
                    </a:lnTo>
                    <a:lnTo>
                      <a:pt x="17582" y="6763"/>
                    </a:lnTo>
                    <a:lnTo>
                      <a:pt x="47234" y="24003"/>
                    </a:lnTo>
                    <a:cubicBezTo>
                      <a:pt x="61148" y="17050"/>
                      <a:pt x="75774" y="11659"/>
                      <a:pt x="90856" y="7906"/>
                    </a:cubicBezTo>
                    <a:cubicBezTo>
                      <a:pt x="105188" y="4239"/>
                      <a:pt x="119767" y="1591"/>
                      <a:pt x="134479" y="0"/>
                    </a:cubicBezTo>
                    <a:close/>
                    <a:moveTo>
                      <a:pt x="63105" y="83153"/>
                    </a:moveTo>
                    <a:cubicBezTo>
                      <a:pt x="69786" y="86992"/>
                      <a:pt x="77494" y="88659"/>
                      <a:pt x="85154" y="87916"/>
                    </a:cubicBezTo>
                    <a:cubicBezTo>
                      <a:pt x="95437" y="86735"/>
                      <a:pt x="105568" y="84468"/>
                      <a:pt x="115376" y="81153"/>
                    </a:cubicBezTo>
                    <a:lnTo>
                      <a:pt x="67857" y="53530"/>
                    </a:lnTo>
                    <a:cubicBezTo>
                      <a:pt x="50370" y="65056"/>
                      <a:pt x="48850" y="74866"/>
                      <a:pt x="63105" y="83629"/>
                    </a:cubicBezTo>
                    <a:close/>
                    <a:moveTo>
                      <a:pt x="229992" y="97060"/>
                    </a:moveTo>
                    <a:cubicBezTo>
                      <a:pt x="222712" y="93097"/>
                      <a:pt x="214329" y="91621"/>
                      <a:pt x="206137" y="92869"/>
                    </a:cubicBezTo>
                    <a:cubicBezTo>
                      <a:pt x="194885" y="94288"/>
                      <a:pt x="183784" y="96717"/>
                      <a:pt x="172969" y="100108"/>
                    </a:cubicBezTo>
                    <a:lnTo>
                      <a:pt x="220488" y="127540"/>
                    </a:lnTo>
                    <a:cubicBezTo>
                      <a:pt x="240446" y="115157"/>
                      <a:pt x="243677" y="105061"/>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7"/>
              <p:cNvSpPr/>
              <p:nvPr/>
            </p:nvSpPr>
            <p:spPr>
              <a:xfrm>
                <a:off x="7203761" y="4159186"/>
                <a:ext cx="19007" cy="25526"/>
              </a:xfrm>
              <a:custGeom>
                <a:avLst/>
                <a:gdLst/>
                <a:ahLst/>
                <a:cxnLst/>
                <a:rect l="l" t="t" r="r" b="b"/>
                <a:pathLst>
                  <a:path w="19007" h="25526" extrusionOk="0">
                    <a:moveTo>
                      <a:pt x="0" y="17145"/>
                    </a:moveTo>
                    <a:cubicBezTo>
                      <a:pt x="475"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7"/>
              <p:cNvSpPr/>
              <p:nvPr/>
            </p:nvSpPr>
            <p:spPr>
              <a:xfrm>
                <a:off x="7330922" y="4170044"/>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7"/>
              <p:cNvSpPr/>
              <p:nvPr/>
            </p:nvSpPr>
            <p:spPr>
              <a:xfrm>
                <a:off x="7345082" y="4106799"/>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7"/>
              <p:cNvSpPr/>
              <p:nvPr/>
            </p:nvSpPr>
            <p:spPr>
              <a:xfrm>
                <a:off x="7246148" y="4113180"/>
                <a:ext cx="47424" cy="33147"/>
              </a:xfrm>
              <a:custGeom>
                <a:avLst/>
                <a:gdLst/>
                <a:ahLst/>
                <a:cxnLst/>
                <a:rect l="l" t="t" r="r" b="b"/>
                <a:pathLst>
                  <a:path w="47424" h="33147" extrusionOk="0">
                    <a:moveTo>
                      <a:pt x="0" y="10097"/>
                    </a:moveTo>
                    <a:lnTo>
                      <a:pt x="10549" y="0"/>
                    </a:lnTo>
                    <a:lnTo>
                      <a:pt x="47424" y="25622"/>
                    </a:lnTo>
                    <a:lnTo>
                      <a:pt x="45143" y="33147"/>
                    </a:lnTo>
                    <a:cubicBezTo>
                      <a:pt x="45143" y="33147"/>
                      <a:pt x="17582" y="21527"/>
                      <a:pt x="16632" y="20860"/>
                    </a:cubicBezTo>
                    <a:cubicBezTo>
                      <a:pt x="15681" y="20193"/>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27"/>
              <p:cNvSpPr/>
              <p:nvPr/>
            </p:nvSpPr>
            <p:spPr>
              <a:xfrm>
                <a:off x="7149589" y="4058031"/>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8004" y="18878"/>
                      <a:pt x="42872" y="14564"/>
                      <a:pt x="37160" y="11144"/>
                    </a:cubicBezTo>
                    <a:cubicBezTo>
                      <a:pt x="33549"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3" name="Google Shape;1603;p27"/>
              <p:cNvSpPr/>
              <p:nvPr/>
            </p:nvSpPr>
            <p:spPr>
              <a:xfrm>
                <a:off x="7203761" y="4026884"/>
                <a:ext cx="27370" cy="24574"/>
              </a:xfrm>
              <a:custGeom>
                <a:avLst/>
                <a:gdLst/>
                <a:ahLst/>
                <a:cxnLst/>
                <a:rect l="l" t="t" r="r" b="b"/>
                <a:pathLst>
                  <a:path w="27370" h="24574" extrusionOk="0">
                    <a:moveTo>
                      <a:pt x="27371" y="24575"/>
                    </a:moveTo>
                    <a:lnTo>
                      <a:pt x="27371" y="7334"/>
                    </a:lnTo>
                    <a:lnTo>
                      <a:pt x="4847" y="0"/>
                    </a:lnTo>
                    <a:lnTo>
                      <a:pt x="0" y="13526"/>
                    </a:lnTo>
                    <a:lnTo>
                      <a:pt x="1236" y="19717"/>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27"/>
              <p:cNvSpPr/>
              <p:nvPr/>
            </p:nvSpPr>
            <p:spPr>
              <a:xfrm>
                <a:off x="7081637" y="4021835"/>
                <a:ext cx="26040" cy="19526"/>
              </a:xfrm>
              <a:custGeom>
                <a:avLst/>
                <a:gdLst/>
                <a:ahLst/>
                <a:cxnLst/>
                <a:rect l="l" t="t" r="r" b="b"/>
                <a:pathLst>
                  <a:path w="26040" h="19526" extrusionOk="0">
                    <a:moveTo>
                      <a:pt x="0" y="17145"/>
                    </a:moveTo>
                    <a:lnTo>
                      <a:pt x="0" y="0"/>
                    </a:lnTo>
                    <a:lnTo>
                      <a:pt x="26041" y="2858"/>
                    </a:lnTo>
                    <a:lnTo>
                      <a:pt x="17582"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27"/>
              <p:cNvSpPr/>
              <p:nvPr/>
            </p:nvSpPr>
            <p:spPr>
              <a:xfrm>
                <a:off x="7082588" y="4079462"/>
                <a:ext cx="29842" cy="30289"/>
              </a:xfrm>
              <a:custGeom>
                <a:avLst/>
                <a:gdLst/>
                <a:ahLst/>
                <a:cxnLst/>
                <a:rect l="l" t="t" r="r" b="b"/>
                <a:pathLst>
                  <a:path w="29842" h="30289" extrusionOk="0">
                    <a:moveTo>
                      <a:pt x="0" y="17812"/>
                    </a:moveTo>
                    <a:lnTo>
                      <a:pt x="0" y="0"/>
                    </a:lnTo>
                    <a:lnTo>
                      <a:pt x="29842"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7"/>
              <p:cNvSpPr/>
              <p:nvPr/>
            </p:nvSpPr>
            <p:spPr>
              <a:xfrm>
                <a:off x="7081542" y="4004024"/>
                <a:ext cx="294657" cy="185547"/>
              </a:xfrm>
              <a:custGeom>
                <a:avLst/>
                <a:gdLst/>
                <a:ahLst/>
                <a:cxnLst/>
                <a:rect l="l" t="t" r="r" b="b"/>
                <a:pathLst>
                  <a:path w="294657" h="185547" extrusionOk="0">
                    <a:moveTo>
                      <a:pt x="149590" y="30194"/>
                    </a:moveTo>
                    <a:cubicBezTo>
                      <a:pt x="145702" y="30185"/>
                      <a:pt x="141825" y="30499"/>
                      <a:pt x="137995" y="31147"/>
                    </a:cubicBezTo>
                    <a:cubicBezTo>
                      <a:pt x="132768" y="31909"/>
                      <a:pt x="126970" y="32956"/>
                      <a:pt x="120508" y="34290"/>
                    </a:cubicBezTo>
                    <a:cubicBezTo>
                      <a:pt x="114045" y="35623"/>
                      <a:pt x="107298" y="37433"/>
                      <a:pt x="100360" y="39529"/>
                    </a:cubicBezTo>
                    <a:cubicBezTo>
                      <a:pt x="93565" y="41548"/>
                      <a:pt x="86922"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406" y="61074"/>
                      <a:pt x="260033" y="64903"/>
                      <a:pt x="268862" y="70199"/>
                    </a:cubicBezTo>
                    <a:cubicBezTo>
                      <a:pt x="277644" y="74590"/>
                      <a:pt x="285161" y="81144"/>
                      <a:pt x="290721" y="89249"/>
                    </a:cubicBezTo>
                    <a:cubicBezTo>
                      <a:pt x="294399" y="95193"/>
                      <a:pt x="295558" y="102356"/>
                      <a:pt x="293952" y="109156"/>
                    </a:cubicBezTo>
                    <a:cubicBezTo>
                      <a:pt x="291776" y="116624"/>
                      <a:pt x="287680" y="123397"/>
                      <a:pt x="282072" y="128778"/>
                    </a:cubicBezTo>
                    <a:cubicBezTo>
                      <a:pt x="275068" y="135807"/>
                      <a:pt x="267246" y="141980"/>
                      <a:pt x="258788" y="147161"/>
                    </a:cubicBezTo>
                    <a:lnTo>
                      <a:pt x="291101" y="166211"/>
                    </a:lnTo>
                    <a:lnTo>
                      <a:pt x="273709" y="176213"/>
                    </a:lnTo>
                    <a:lnTo>
                      <a:pt x="241111" y="157163"/>
                    </a:lnTo>
                    <a:cubicBezTo>
                      <a:pt x="225582" y="164830"/>
                      <a:pt x="209349" y="170993"/>
                      <a:pt x="192642" y="175546"/>
                    </a:cubicBezTo>
                    <a:cubicBezTo>
                      <a:pt x="175117" y="180394"/>
                      <a:pt x="157221" y="183737"/>
                      <a:pt x="139135"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473" y="143828"/>
                    </a:cubicBezTo>
                    <a:cubicBezTo>
                      <a:pt x="190988" y="141256"/>
                      <a:pt x="199313" y="138074"/>
                      <a:pt x="207372" y="134303"/>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604" y="87106"/>
                      <a:pt x="551" y="80172"/>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66" y="17031"/>
                      <a:pt x="75783" y="11668"/>
                      <a:pt x="90856" y="7906"/>
                    </a:cubicBezTo>
                    <a:cubicBezTo>
                      <a:pt x="105188" y="4239"/>
                      <a:pt x="119767" y="1591"/>
                      <a:pt x="134479" y="0"/>
                    </a:cubicBezTo>
                    <a:close/>
                    <a:moveTo>
                      <a:pt x="63200" y="83629"/>
                    </a:moveTo>
                    <a:cubicBezTo>
                      <a:pt x="69881" y="87468"/>
                      <a:pt x="77589" y="89135"/>
                      <a:pt x="85249" y="88392"/>
                    </a:cubicBezTo>
                    <a:cubicBezTo>
                      <a:pt x="95541" y="87211"/>
                      <a:pt x="105672" y="84915"/>
                      <a:pt x="115471" y="81534"/>
                    </a:cubicBezTo>
                    <a:lnTo>
                      <a:pt x="67952" y="54007"/>
                    </a:lnTo>
                    <a:cubicBezTo>
                      <a:pt x="50532" y="65437"/>
                      <a:pt x="48944" y="75314"/>
                      <a:pt x="63200" y="83629"/>
                    </a:cubicBezTo>
                    <a:close/>
                    <a:moveTo>
                      <a:pt x="230087" y="97536"/>
                    </a:moveTo>
                    <a:cubicBezTo>
                      <a:pt x="222788" y="93612"/>
                      <a:pt x="214434" y="92116"/>
                      <a:pt x="206232" y="93250"/>
                    </a:cubicBezTo>
                    <a:cubicBezTo>
                      <a:pt x="194989" y="94755"/>
                      <a:pt x="183898" y="97212"/>
                      <a:pt x="173064" y="100584"/>
                    </a:cubicBezTo>
                    <a:lnTo>
                      <a:pt x="220583" y="127921"/>
                    </a:lnTo>
                    <a:cubicBezTo>
                      <a:pt x="240541" y="115634"/>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7" name="Google Shape;1607;p27"/>
            <p:cNvSpPr/>
            <p:nvPr/>
          </p:nvSpPr>
          <p:spPr>
            <a:xfrm>
              <a:off x="2890886" y="2508793"/>
              <a:ext cx="205462" cy="301290"/>
            </a:xfrm>
            <a:custGeom>
              <a:avLst/>
              <a:gdLst/>
              <a:ahLst/>
              <a:cxnLst/>
              <a:rect l="l" t="t" r="r" b="b"/>
              <a:pathLst>
                <a:path w="205462" h="301290" extrusionOk="0">
                  <a:moveTo>
                    <a:pt x="72372" y="9965"/>
                  </a:moveTo>
                  <a:cubicBezTo>
                    <a:pt x="80545" y="-3179"/>
                    <a:pt x="142985" y="-11847"/>
                    <a:pt x="163608" y="41207"/>
                  </a:cubicBezTo>
                  <a:cubicBezTo>
                    <a:pt x="171306" y="61305"/>
                    <a:pt x="170166" y="112740"/>
                    <a:pt x="176628" y="145030"/>
                  </a:cubicBezTo>
                  <a:cubicBezTo>
                    <a:pt x="183091" y="177320"/>
                    <a:pt x="198582" y="195608"/>
                    <a:pt x="204094" y="221801"/>
                  </a:cubicBezTo>
                  <a:cubicBezTo>
                    <a:pt x="209606" y="247995"/>
                    <a:pt x="200578" y="292000"/>
                    <a:pt x="137568" y="299716"/>
                  </a:cubicBezTo>
                  <a:cubicBezTo>
                    <a:pt x="74558" y="307431"/>
                    <a:pt x="26088" y="285333"/>
                    <a:pt x="11262" y="265140"/>
                  </a:cubicBezTo>
                  <a:cubicBezTo>
                    <a:pt x="-3563" y="244947"/>
                    <a:pt x="-3944" y="202275"/>
                    <a:pt x="11262" y="179415"/>
                  </a:cubicBezTo>
                  <a:cubicBezTo>
                    <a:pt x="26468" y="156555"/>
                    <a:pt x="38443" y="137696"/>
                    <a:pt x="38063" y="10778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27"/>
            <p:cNvSpPr/>
            <p:nvPr/>
          </p:nvSpPr>
          <p:spPr>
            <a:xfrm>
              <a:off x="2906291" y="2506021"/>
              <a:ext cx="98213" cy="121997"/>
            </a:xfrm>
            <a:custGeom>
              <a:avLst/>
              <a:gdLst/>
              <a:ahLst/>
              <a:cxnLst/>
              <a:rect l="l" t="t" r="r" b="b"/>
              <a:pathLst>
                <a:path w="98213" h="121997" extrusionOk="0">
                  <a:moveTo>
                    <a:pt x="98213" y="3593"/>
                  </a:moveTo>
                  <a:cubicBezTo>
                    <a:pt x="98213" y="3593"/>
                    <a:pt x="50694" y="-9932"/>
                    <a:pt x="22183" y="15499"/>
                  </a:cubicBezTo>
                  <a:cubicBezTo>
                    <a:pt x="3095" y="33359"/>
                    <a:pt x="-4458" y="60400"/>
                    <a:pt x="2605" y="85603"/>
                  </a:cubicBezTo>
                  <a:cubicBezTo>
                    <a:pt x="6407" y="100558"/>
                    <a:pt x="14010" y="120846"/>
                    <a:pt x="25794" y="121989"/>
                  </a:cubicBezTo>
                  <a:cubicBezTo>
                    <a:pt x="37579" y="123132"/>
                    <a:pt x="98213" y="3593"/>
                    <a:pt x="98213" y="35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9" name="Google Shape;1609;p27"/>
            <p:cNvSpPr/>
            <p:nvPr/>
          </p:nvSpPr>
          <p:spPr>
            <a:xfrm>
              <a:off x="2925684" y="2638202"/>
              <a:ext cx="121328" cy="136036"/>
            </a:xfrm>
            <a:custGeom>
              <a:avLst/>
              <a:gdLst/>
              <a:ahLst/>
              <a:cxnLst/>
              <a:rect l="l" t="t" r="r" b="b"/>
              <a:pathLst>
                <a:path w="121328" h="136036" extrusionOk="0">
                  <a:moveTo>
                    <a:pt x="96782" y="0"/>
                  </a:moveTo>
                  <a:cubicBezTo>
                    <a:pt x="96782" y="0"/>
                    <a:pt x="93741" y="52483"/>
                    <a:pt x="94691" y="56388"/>
                  </a:cubicBezTo>
                  <a:cubicBezTo>
                    <a:pt x="95641" y="60293"/>
                    <a:pt x="115219" y="64008"/>
                    <a:pt x="120731" y="68580"/>
                  </a:cubicBezTo>
                  <a:cubicBezTo>
                    <a:pt x="126244" y="73152"/>
                    <a:pt x="92220" y="126397"/>
                    <a:pt x="74923" y="134302"/>
                  </a:cubicBezTo>
                  <a:cubicBezTo>
                    <a:pt x="57626" y="142208"/>
                    <a:pt x="4120" y="122015"/>
                    <a:pt x="414" y="95345"/>
                  </a:cubicBezTo>
                  <a:cubicBezTo>
                    <a:pt x="-3008" y="70771"/>
                    <a:pt x="15715" y="51721"/>
                    <a:pt x="22937" y="45053"/>
                  </a:cubicBezTo>
                  <a:cubicBezTo>
                    <a:pt x="27873" y="44701"/>
                    <a:pt x="32828" y="44701"/>
                    <a:pt x="37763" y="45053"/>
                  </a:cubicBezTo>
                  <a:lnTo>
                    <a:pt x="39284" y="19526"/>
                  </a:lnTo>
                  <a:cubicBezTo>
                    <a:pt x="62758" y="11716"/>
                    <a:pt x="96782" y="0"/>
                    <a:pt x="9678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7"/>
            <p:cNvSpPr/>
            <p:nvPr/>
          </p:nvSpPr>
          <p:spPr>
            <a:xfrm>
              <a:off x="2718513" y="2692113"/>
              <a:ext cx="229495" cy="326875"/>
            </a:xfrm>
            <a:custGeom>
              <a:avLst/>
              <a:gdLst/>
              <a:ahLst/>
              <a:cxnLst/>
              <a:rect l="l" t="t" r="r" b="b"/>
              <a:pathLst>
                <a:path w="229495" h="326875" extrusionOk="0">
                  <a:moveTo>
                    <a:pt x="149801" y="226409"/>
                  </a:moveTo>
                  <a:cubicBezTo>
                    <a:pt x="134955" y="246860"/>
                    <a:pt x="117366" y="265167"/>
                    <a:pt x="97530" y="280797"/>
                  </a:cubicBezTo>
                  <a:cubicBezTo>
                    <a:pt x="91255" y="287379"/>
                    <a:pt x="85323" y="294275"/>
                    <a:pt x="79758" y="301466"/>
                  </a:cubicBezTo>
                  <a:cubicBezTo>
                    <a:pt x="70365" y="312277"/>
                    <a:pt x="58256" y="320364"/>
                    <a:pt x="44689" y="324898"/>
                  </a:cubicBezTo>
                  <a:cubicBezTo>
                    <a:pt x="32810" y="327946"/>
                    <a:pt x="27868" y="327089"/>
                    <a:pt x="25682" y="324898"/>
                  </a:cubicBezTo>
                  <a:cubicBezTo>
                    <a:pt x="23496" y="322707"/>
                    <a:pt x="24636" y="319278"/>
                    <a:pt x="29768" y="317183"/>
                  </a:cubicBezTo>
                  <a:cubicBezTo>
                    <a:pt x="38175" y="314620"/>
                    <a:pt x="45992" y="310410"/>
                    <a:pt x="52767" y="304800"/>
                  </a:cubicBezTo>
                  <a:cubicBezTo>
                    <a:pt x="52767" y="304800"/>
                    <a:pt x="41743" y="309943"/>
                    <a:pt x="34805" y="312325"/>
                  </a:cubicBezTo>
                  <a:cubicBezTo>
                    <a:pt x="28672" y="314449"/>
                    <a:pt x="22276" y="315735"/>
                    <a:pt x="15798" y="316135"/>
                  </a:cubicBezTo>
                  <a:cubicBezTo>
                    <a:pt x="9240" y="316135"/>
                    <a:pt x="2397" y="308515"/>
                    <a:pt x="7529" y="306610"/>
                  </a:cubicBezTo>
                  <a:cubicBezTo>
                    <a:pt x="12661" y="304705"/>
                    <a:pt x="17508" y="304228"/>
                    <a:pt x="27677" y="300418"/>
                  </a:cubicBezTo>
                  <a:cubicBezTo>
                    <a:pt x="33058" y="298542"/>
                    <a:pt x="38147" y="295913"/>
                    <a:pt x="42788" y="292608"/>
                  </a:cubicBezTo>
                  <a:cubicBezTo>
                    <a:pt x="35731" y="294684"/>
                    <a:pt x="28516" y="296189"/>
                    <a:pt x="21215" y="297085"/>
                  </a:cubicBezTo>
                  <a:cubicBezTo>
                    <a:pt x="15118" y="298075"/>
                    <a:pt x="8868" y="297351"/>
                    <a:pt x="3158" y="294989"/>
                  </a:cubicBezTo>
                  <a:cubicBezTo>
                    <a:pt x="116" y="293656"/>
                    <a:pt x="-2545" y="288131"/>
                    <a:pt x="4298" y="286321"/>
                  </a:cubicBezTo>
                  <a:cubicBezTo>
                    <a:pt x="13203" y="285417"/>
                    <a:pt x="21954" y="283369"/>
                    <a:pt x="30339" y="280225"/>
                  </a:cubicBezTo>
                  <a:cubicBezTo>
                    <a:pt x="38322" y="276606"/>
                    <a:pt x="43359" y="272796"/>
                    <a:pt x="41553" y="272034"/>
                  </a:cubicBezTo>
                  <a:cubicBezTo>
                    <a:pt x="39747" y="271272"/>
                    <a:pt x="35281" y="273749"/>
                    <a:pt x="27202" y="273177"/>
                  </a:cubicBezTo>
                  <a:cubicBezTo>
                    <a:pt x="19124" y="272606"/>
                    <a:pt x="11711" y="267462"/>
                    <a:pt x="11806" y="263081"/>
                  </a:cubicBezTo>
                  <a:cubicBezTo>
                    <a:pt x="11901" y="258699"/>
                    <a:pt x="13517" y="261175"/>
                    <a:pt x="21310" y="260509"/>
                  </a:cubicBezTo>
                  <a:cubicBezTo>
                    <a:pt x="29654" y="258470"/>
                    <a:pt x="38135" y="257042"/>
                    <a:pt x="46685" y="256223"/>
                  </a:cubicBezTo>
                  <a:cubicBezTo>
                    <a:pt x="55089" y="256594"/>
                    <a:pt x="63498" y="255594"/>
                    <a:pt x="71585" y="253270"/>
                  </a:cubicBezTo>
                  <a:cubicBezTo>
                    <a:pt x="80138" y="250698"/>
                    <a:pt x="99336" y="227648"/>
                    <a:pt x="113972" y="206597"/>
                  </a:cubicBezTo>
                  <a:cubicBezTo>
                    <a:pt x="130121" y="183099"/>
                    <a:pt x="142917" y="157448"/>
                    <a:pt x="151987" y="130397"/>
                  </a:cubicBezTo>
                  <a:cubicBezTo>
                    <a:pt x="160825" y="101251"/>
                    <a:pt x="170995" y="46863"/>
                    <a:pt x="178788" y="27908"/>
                  </a:cubicBezTo>
                  <a:cubicBezTo>
                    <a:pt x="186581" y="8954"/>
                    <a:pt x="199221" y="381"/>
                    <a:pt x="211576" y="0"/>
                  </a:cubicBezTo>
                  <a:cubicBezTo>
                    <a:pt x="226021" y="0"/>
                    <a:pt x="232199" y="19050"/>
                    <a:pt x="228397" y="35052"/>
                  </a:cubicBezTo>
                  <a:cubicBezTo>
                    <a:pt x="221175" y="63627"/>
                    <a:pt x="189052" y="174689"/>
                    <a:pt x="149801" y="22640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7"/>
            <p:cNvSpPr/>
            <p:nvPr/>
          </p:nvSpPr>
          <p:spPr>
            <a:xfrm>
              <a:off x="2890388" y="2682707"/>
              <a:ext cx="176857" cy="233853"/>
            </a:xfrm>
            <a:custGeom>
              <a:avLst/>
              <a:gdLst/>
              <a:ahLst/>
              <a:cxnLst/>
              <a:rect l="l" t="t" r="r" b="b"/>
              <a:pathLst>
                <a:path w="176857" h="233853" extrusionOk="0">
                  <a:moveTo>
                    <a:pt x="139301" y="16931"/>
                  </a:moveTo>
                  <a:cubicBezTo>
                    <a:pt x="154031" y="19217"/>
                    <a:pt x="170853" y="27122"/>
                    <a:pt x="173134" y="35219"/>
                  </a:cubicBezTo>
                  <a:cubicBezTo>
                    <a:pt x="179252" y="64308"/>
                    <a:pt x="177812" y="94483"/>
                    <a:pt x="168952" y="122849"/>
                  </a:cubicBezTo>
                  <a:cubicBezTo>
                    <a:pt x="156217" y="156663"/>
                    <a:pt x="141772" y="218099"/>
                    <a:pt x="134454" y="232196"/>
                  </a:cubicBezTo>
                  <a:cubicBezTo>
                    <a:pt x="96503" y="237510"/>
                    <a:pt x="57869" y="229967"/>
                    <a:pt x="24685" y="210764"/>
                  </a:cubicBezTo>
                  <a:cubicBezTo>
                    <a:pt x="24685" y="210764"/>
                    <a:pt x="21644" y="151995"/>
                    <a:pt x="21454" y="132564"/>
                  </a:cubicBezTo>
                  <a:cubicBezTo>
                    <a:pt x="-26065" y="91130"/>
                    <a:pt x="14516" y="39981"/>
                    <a:pt x="54717" y="357"/>
                  </a:cubicBezTo>
                  <a:cubicBezTo>
                    <a:pt x="59520" y="-119"/>
                    <a:pt x="64359" y="-119"/>
                    <a:pt x="69163" y="357"/>
                  </a:cubicBezTo>
                  <a:cubicBezTo>
                    <a:pt x="69163" y="357"/>
                    <a:pt x="33333" y="42743"/>
                    <a:pt x="58233" y="67032"/>
                  </a:cubicBezTo>
                  <a:cubicBezTo>
                    <a:pt x="111645" y="50554"/>
                    <a:pt x="122194" y="26551"/>
                    <a:pt x="139301" y="1693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7"/>
            <p:cNvSpPr/>
            <p:nvPr/>
          </p:nvSpPr>
          <p:spPr>
            <a:xfrm>
              <a:off x="2921860" y="2515790"/>
              <a:ext cx="130560" cy="160797"/>
            </a:xfrm>
            <a:custGeom>
              <a:avLst/>
              <a:gdLst/>
              <a:ahLst/>
              <a:cxnLst/>
              <a:rect l="l" t="t" r="r" b="b"/>
              <a:pathLst>
                <a:path w="130560" h="160797" extrusionOk="0">
                  <a:moveTo>
                    <a:pt x="2717" y="57260"/>
                  </a:moveTo>
                  <a:lnTo>
                    <a:pt x="2717" y="57260"/>
                  </a:lnTo>
                  <a:cubicBezTo>
                    <a:pt x="8039" y="23542"/>
                    <a:pt x="32369" y="-1890"/>
                    <a:pt x="67058" y="110"/>
                  </a:cubicBezTo>
                  <a:cubicBezTo>
                    <a:pt x="103762" y="1787"/>
                    <a:pt x="132161" y="32962"/>
                    <a:pt x="130490" y="69748"/>
                  </a:cubicBezTo>
                  <a:cubicBezTo>
                    <a:pt x="129521" y="91084"/>
                    <a:pt x="118410" y="110667"/>
                    <a:pt x="100606" y="122411"/>
                  </a:cubicBezTo>
                  <a:cubicBezTo>
                    <a:pt x="99408" y="127526"/>
                    <a:pt x="97622" y="132479"/>
                    <a:pt x="95284" y="137175"/>
                  </a:cubicBezTo>
                  <a:cubicBezTo>
                    <a:pt x="82929" y="151463"/>
                    <a:pt x="50331" y="160607"/>
                    <a:pt x="39497" y="160797"/>
                  </a:cubicBezTo>
                  <a:cubicBezTo>
                    <a:pt x="29993" y="160797"/>
                    <a:pt x="22200" y="152129"/>
                    <a:pt x="13457" y="137651"/>
                  </a:cubicBezTo>
                  <a:cubicBezTo>
                    <a:pt x="-4791" y="107457"/>
                    <a:pt x="-134" y="74024"/>
                    <a:pt x="2717" y="5726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7"/>
            <p:cNvSpPr/>
            <p:nvPr/>
          </p:nvSpPr>
          <p:spPr>
            <a:xfrm>
              <a:off x="2927048" y="2514816"/>
              <a:ext cx="130747" cy="123290"/>
            </a:xfrm>
            <a:custGeom>
              <a:avLst/>
              <a:gdLst/>
              <a:ahLst/>
              <a:cxnLst/>
              <a:rect l="l" t="t" r="r" b="b"/>
              <a:pathLst>
                <a:path w="130747" h="123290" extrusionOk="0">
                  <a:moveTo>
                    <a:pt x="72609" y="1657"/>
                  </a:moveTo>
                  <a:cubicBezTo>
                    <a:pt x="97034" y="6514"/>
                    <a:pt x="116992" y="13372"/>
                    <a:pt x="123644" y="37280"/>
                  </a:cubicBezTo>
                  <a:cubicBezTo>
                    <a:pt x="128206" y="53853"/>
                    <a:pt x="134098" y="84905"/>
                    <a:pt x="128396" y="98526"/>
                  </a:cubicBezTo>
                  <a:lnTo>
                    <a:pt x="124975" y="108051"/>
                  </a:lnTo>
                  <a:lnTo>
                    <a:pt x="95418" y="123291"/>
                  </a:lnTo>
                  <a:cubicBezTo>
                    <a:pt x="95418" y="123291"/>
                    <a:pt x="81637" y="111765"/>
                    <a:pt x="85914" y="78047"/>
                  </a:cubicBezTo>
                  <a:cubicBezTo>
                    <a:pt x="85678" y="73494"/>
                    <a:pt x="84234" y="69094"/>
                    <a:pt x="81733" y="65283"/>
                  </a:cubicBezTo>
                  <a:cubicBezTo>
                    <a:pt x="79886" y="62102"/>
                    <a:pt x="78510" y="58673"/>
                    <a:pt x="77646" y="55092"/>
                  </a:cubicBezTo>
                  <a:cubicBezTo>
                    <a:pt x="74170" y="46024"/>
                    <a:pt x="67371" y="38633"/>
                    <a:pt x="58638" y="34423"/>
                  </a:cubicBezTo>
                  <a:cubicBezTo>
                    <a:pt x="36685" y="22040"/>
                    <a:pt x="4562" y="32708"/>
                    <a:pt x="0" y="37185"/>
                  </a:cubicBezTo>
                  <a:cubicBezTo>
                    <a:pt x="12785" y="9638"/>
                    <a:pt x="43070" y="-5182"/>
                    <a:pt x="72609" y="165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7"/>
            <p:cNvSpPr/>
            <p:nvPr/>
          </p:nvSpPr>
          <p:spPr>
            <a:xfrm>
              <a:off x="2770258" y="3324285"/>
              <a:ext cx="102779" cy="78901"/>
            </a:xfrm>
            <a:custGeom>
              <a:avLst/>
              <a:gdLst/>
              <a:ahLst/>
              <a:cxnLst/>
              <a:rect l="l" t="t" r="r" b="b"/>
              <a:pathLst>
                <a:path w="102779" h="78901" extrusionOk="0">
                  <a:moveTo>
                    <a:pt x="95300" y="3"/>
                  </a:moveTo>
                  <a:cubicBezTo>
                    <a:pt x="82945" y="10099"/>
                    <a:pt x="63843" y="3146"/>
                    <a:pt x="62892" y="4003"/>
                  </a:cubicBezTo>
                  <a:cubicBezTo>
                    <a:pt x="48523" y="16481"/>
                    <a:pt x="33449" y="28120"/>
                    <a:pt x="17749" y="38864"/>
                  </a:cubicBezTo>
                  <a:cubicBezTo>
                    <a:pt x="10051" y="44961"/>
                    <a:pt x="-1924" y="53057"/>
                    <a:pt x="262" y="64677"/>
                  </a:cubicBezTo>
                  <a:cubicBezTo>
                    <a:pt x="4064" y="85537"/>
                    <a:pt x="37327" y="79060"/>
                    <a:pt x="49872" y="72678"/>
                  </a:cubicBezTo>
                  <a:cubicBezTo>
                    <a:pt x="62417" y="66297"/>
                    <a:pt x="72681" y="55819"/>
                    <a:pt x="84561" y="48389"/>
                  </a:cubicBezTo>
                  <a:cubicBezTo>
                    <a:pt x="93019" y="43151"/>
                    <a:pt x="101383" y="40389"/>
                    <a:pt x="102713" y="29339"/>
                  </a:cubicBezTo>
                  <a:cubicBezTo>
                    <a:pt x="103473" y="22958"/>
                    <a:pt x="97486" y="-283"/>
                    <a:pt x="95300"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7"/>
            <p:cNvSpPr/>
            <p:nvPr/>
          </p:nvSpPr>
          <p:spPr>
            <a:xfrm>
              <a:off x="2770711" y="3349338"/>
              <a:ext cx="102274" cy="53559"/>
            </a:xfrm>
            <a:custGeom>
              <a:avLst/>
              <a:gdLst/>
              <a:ahLst/>
              <a:cxnLst/>
              <a:rect l="l" t="t" r="r" b="b"/>
              <a:pathLst>
                <a:path w="102274" h="53559" extrusionOk="0">
                  <a:moveTo>
                    <a:pt x="102071" y="0"/>
                  </a:moveTo>
                  <a:cubicBezTo>
                    <a:pt x="100455" y="10287"/>
                    <a:pt x="92567" y="13145"/>
                    <a:pt x="83823" y="18383"/>
                  </a:cubicBezTo>
                  <a:cubicBezTo>
                    <a:pt x="71754" y="25908"/>
                    <a:pt x="61109" y="36671"/>
                    <a:pt x="48564" y="43053"/>
                  </a:cubicBezTo>
                  <a:cubicBezTo>
                    <a:pt x="36019" y="49435"/>
                    <a:pt x="8078" y="54769"/>
                    <a:pt x="0" y="39910"/>
                  </a:cubicBezTo>
                  <a:cubicBezTo>
                    <a:pt x="4372" y="60008"/>
                    <a:pt x="37065" y="53721"/>
                    <a:pt x="49420" y="47339"/>
                  </a:cubicBezTo>
                  <a:cubicBezTo>
                    <a:pt x="61775" y="40958"/>
                    <a:pt x="72229" y="30480"/>
                    <a:pt x="84109" y="23051"/>
                  </a:cubicBezTo>
                  <a:cubicBezTo>
                    <a:pt x="92567" y="17812"/>
                    <a:pt x="100930" y="15050"/>
                    <a:pt x="102261" y="4001"/>
                  </a:cubicBezTo>
                  <a:cubicBezTo>
                    <a:pt x="102304" y="2667"/>
                    <a:pt x="102241" y="1324"/>
                    <a:pt x="10207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7"/>
            <p:cNvSpPr/>
            <p:nvPr/>
          </p:nvSpPr>
          <p:spPr>
            <a:xfrm>
              <a:off x="2718772" y="3290474"/>
              <a:ext cx="94135" cy="73100"/>
            </a:xfrm>
            <a:custGeom>
              <a:avLst/>
              <a:gdLst/>
              <a:ahLst/>
              <a:cxnLst/>
              <a:rect l="l" t="t" r="r" b="b"/>
              <a:pathLst>
                <a:path w="94135" h="73100" extrusionOk="0">
                  <a:moveTo>
                    <a:pt x="86722" y="0"/>
                  </a:moveTo>
                  <a:cubicBezTo>
                    <a:pt x="75413" y="9525"/>
                    <a:pt x="58211" y="4096"/>
                    <a:pt x="57546" y="4953"/>
                  </a:cubicBezTo>
                  <a:cubicBezTo>
                    <a:pt x="44378" y="16202"/>
                    <a:pt x="30609" y="26727"/>
                    <a:pt x="16299" y="36481"/>
                  </a:cubicBezTo>
                  <a:cubicBezTo>
                    <a:pt x="9266" y="42005"/>
                    <a:pt x="-1758" y="49435"/>
                    <a:pt x="238" y="60103"/>
                  </a:cubicBezTo>
                  <a:cubicBezTo>
                    <a:pt x="3849" y="79153"/>
                    <a:pt x="34261" y="73247"/>
                    <a:pt x="45761" y="67437"/>
                  </a:cubicBezTo>
                  <a:cubicBezTo>
                    <a:pt x="57260" y="61627"/>
                    <a:pt x="66669" y="51911"/>
                    <a:pt x="77504" y="45148"/>
                  </a:cubicBezTo>
                  <a:cubicBezTo>
                    <a:pt x="85297" y="40386"/>
                    <a:pt x="92900" y="37814"/>
                    <a:pt x="94135" y="28004"/>
                  </a:cubicBezTo>
                  <a:cubicBezTo>
                    <a:pt x="93742" y="18240"/>
                    <a:pt x="91212" y="8677"/>
                    <a:pt x="86722"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7"/>
            <p:cNvSpPr/>
            <p:nvPr/>
          </p:nvSpPr>
          <p:spPr>
            <a:xfrm>
              <a:off x="2719200" y="3314572"/>
              <a:ext cx="93731" cy="48987"/>
            </a:xfrm>
            <a:custGeom>
              <a:avLst/>
              <a:gdLst/>
              <a:ahLst/>
              <a:cxnLst/>
              <a:rect l="l" t="t" r="r" b="b"/>
              <a:pathLst>
                <a:path w="93731" h="48987" extrusionOk="0">
                  <a:moveTo>
                    <a:pt x="93517" y="0"/>
                  </a:moveTo>
                  <a:cubicBezTo>
                    <a:pt x="91997" y="9525"/>
                    <a:pt x="84014" y="12002"/>
                    <a:pt x="76791" y="16764"/>
                  </a:cubicBezTo>
                  <a:cubicBezTo>
                    <a:pt x="65766" y="23622"/>
                    <a:pt x="55977" y="33528"/>
                    <a:pt x="44573" y="39434"/>
                  </a:cubicBezTo>
                  <a:cubicBezTo>
                    <a:pt x="33168" y="45339"/>
                    <a:pt x="7413" y="50102"/>
                    <a:pt x="0" y="36481"/>
                  </a:cubicBezTo>
                  <a:cubicBezTo>
                    <a:pt x="4087" y="54864"/>
                    <a:pt x="33929" y="49149"/>
                    <a:pt x="45333" y="43339"/>
                  </a:cubicBezTo>
                  <a:cubicBezTo>
                    <a:pt x="56738" y="37529"/>
                    <a:pt x="66241" y="27813"/>
                    <a:pt x="77076" y="21050"/>
                  </a:cubicBezTo>
                  <a:cubicBezTo>
                    <a:pt x="84869" y="16288"/>
                    <a:pt x="92472" y="13716"/>
                    <a:pt x="93707" y="3905"/>
                  </a:cubicBezTo>
                  <a:cubicBezTo>
                    <a:pt x="93771" y="2600"/>
                    <a:pt x="93707" y="1296"/>
                    <a:pt x="935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7"/>
            <p:cNvSpPr/>
            <p:nvPr/>
          </p:nvSpPr>
          <p:spPr>
            <a:xfrm>
              <a:off x="2753699" y="2913665"/>
              <a:ext cx="223980" cy="387148"/>
            </a:xfrm>
            <a:custGeom>
              <a:avLst/>
              <a:gdLst/>
              <a:ahLst/>
              <a:cxnLst/>
              <a:rect l="l" t="t" r="r" b="b"/>
              <a:pathLst>
                <a:path w="223980" h="387148" extrusionOk="0">
                  <a:moveTo>
                    <a:pt x="222484" y="14288"/>
                  </a:moveTo>
                  <a:cubicBezTo>
                    <a:pt x="189070" y="18698"/>
                    <a:pt x="155091" y="13754"/>
                    <a:pt x="124310" y="0"/>
                  </a:cubicBezTo>
                  <a:cubicBezTo>
                    <a:pt x="124310" y="10478"/>
                    <a:pt x="125355" y="19717"/>
                    <a:pt x="125355" y="19717"/>
                  </a:cubicBezTo>
                  <a:cubicBezTo>
                    <a:pt x="85439" y="48292"/>
                    <a:pt x="5227" y="95917"/>
                    <a:pt x="0" y="128683"/>
                  </a:cubicBezTo>
                  <a:cubicBezTo>
                    <a:pt x="5227" y="232601"/>
                    <a:pt x="21003" y="381000"/>
                    <a:pt x="25470" y="383096"/>
                  </a:cubicBezTo>
                  <a:cubicBezTo>
                    <a:pt x="38015" y="389096"/>
                    <a:pt x="46759" y="388144"/>
                    <a:pt x="52651" y="382143"/>
                  </a:cubicBezTo>
                  <a:cubicBezTo>
                    <a:pt x="52651" y="382143"/>
                    <a:pt x="77836" y="294132"/>
                    <a:pt x="70518" y="164973"/>
                  </a:cubicBezTo>
                  <a:cubicBezTo>
                    <a:pt x="70518" y="164973"/>
                    <a:pt x="210414" y="102870"/>
                    <a:pt x="219537" y="68961"/>
                  </a:cubicBezTo>
                  <a:cubicBezTo>
                    <a:pt x="223607" y="55254"/>
                    <a:pt x="224900" y="40881"/>
                    <a:pt x="223339" y="26670"/>
                  </a:cubicBezTo>
                  <a:cubicBezTo>
                    <a:pt x="223244" y="22574"/>
                    <a:pt x="222959" y="18383"/>
                    <a:pt x="222484" y="1428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7"/>
            <p:cNvSpPr/>
            <p:nvPr/>
          </p:nvSpPr>
          <p:spPr>
            <a:xfrm>
              <a:off x="2814713" y="2914427"/>
              <a:ext cx="222989" cy="419220"/>
            </a:xfrm>
            <a:custGeom>
              <a:avLst/>
              <a:gdLst/>
              <a:ahLst/>
              <a:cxnLst/>
              <a:rect l="l" t="t" r="r" b="b"/>
              <a:pathLst>
                <a:path w="222989" h="419220" extrusionOk="0">
                  <a:moveTo>
                    <a:pt x="207943" y="0"/>
                  </a:moveTo>
                  <a:cubicBezTo>
                    <a:pt x="181465" y="11887"/>
                    <a:pt x="152119" y="15821"/>
                    <a:pt x="123454" y="11334"/>
                  </a:cubicBezTo>
                  <a:cubicBezTo>
                    <a:pt x="123454" y="25241"/>
                    <a:pt x="125450" y="51340"/>
                    <a:pt x="125450" y="51340"/>
                  </a:cubicBezTo>
                  <a:cubicBezTo>
                    <a:pt x="85534" y="79915"/>
                    <a:pt x="5227" y="127540"/>
                    <a:pt x="0" y="160210"/>
                  </a:cubicBezTo>
                  <a:cubicBezTo>
                    <a:pt x="5227" y="264128"/>
                    <a:pt x="14921" y="414623"/>
                    <a:pt x="19008" y="416528"/>
                  </a:cubicBezTo>
                  <a:cubicBezTo>
                    <a:pt x="30005" y="421205"/>
                    <a:pt x="42648" y="419719"/>
                    <a:pt x="52271" y="412623"/>
                  </a:cubicBezTo>
                  <a:cubicBezTo>
                    <a:pt x="52271" y="412623"/>
                    <a:pt x="77456" y="325755"/>
                    <a:pt x="70138" y="196596"/>
                  </a:cubicBezTo>
                  <a:cubicBezTo>
                    <a:pt x="70138" y="194119"/>
                    <a:pt x="189981" y="134969"/>
                    <a:pt x="205187" y="119348"/>
                  </a:cubicBezTo>
                  <a:cubicBezTo>
                    <a:pt x="220393" y="103727"/>
                    <a:pt x="223339" y="80486"/>
                    <a:pt x="222959" y="58293"/>
                  </a:cubicBezTo>
                  <a:cubicBezTo>
                    <a:pt x="221907" y="38052"/>
                    <a:pt x="216800" y="18221"/>
                    <a:pt x="20794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7"/>
            <p:cNvSpPr/>
            <p:nvPr/>
          </p:nvSpPr>
          <p:spPr>
            <a:xfrm>
              <a:off x="2731717" y="2888138"/>
              <a:ext cx="333476" cy="307358"/>
            </a:xfrm>
            <a:custGeom>
              <a:avLst/>
              <a:gdLst/>
              <a:ahLst/>
              <a:cxnLst/>
              <a:rect l="l" t="t" r="r" b="b"/>
              <a:pathLst>
                <a:path w="333476" h="307358" extrusionOk="0">
                  <a:moveTo>
                    <a:pt x="320305" y="48292"/>
                  </a:moveTo>
                  <a:cubicBezTo>
                    <a:pt x="320305" y="48292"/>
                    <a:pt x="364593" y="126968"/>
                    <a:pt x="290749" y="167449"/>
                  </a:cubicBezTo>
                  <a:cubicBezTo>
                    <a:pt x="212818" y="210121"/>
                    <a:pt x="165299" y="220123"/>
                    <a:pt x="165299" y="220123"/>
                  </a:cubicBezTo>
                  <a:lnTo>
                    <a:pt x="153609" y="222885"/>
                  </a:lnTo>
                  <a:cubicBezTo>
                    <a:pt x="157270" y="250003"/>
                    <a:pt x="157270" y="277492"/>
                    <a:pt x="153609" y="304609"/>
                  </a:cubicBezTo>
                  <a:cubicBezTo>
                    <a:pt x="153609" y="304609"/>
                    <a:pt x="98012" y="323659"/>
                    <a:pt x="27114" y="261461"/>
                  </a:cubicBezTo>
                  <a:lnTo>
                    <a:pt x="3544" y="185261"/>
                  </a:lnTo>
                  <a:lnTo>
                    <a:pt x="788" y="165545"/>
                  </a:lnTo>
                  <a:cubicBezTo>
                    <a:pt x="-1935" y="151667"/>
                    <a:pt x="2495" y="137350"/>
                    <a:pt x="12573" y="127445"/>
                  </a:cubicBezTo>
                  <a:cubicBezTo>
                    <a:pt x="29585" y="112014"/>
                    <a:pt x="83566" y="72390"/>
                    <a:pt x="117114" y="49721"/>
                  </a:cubicBezTo>
                  <a:cubicBezTo>
                    <a:pt x="150663" y="27051"/>
                    <a:pt x="177463" y="5429"/>
                    <a:pt x="177463" y="5429"/>
                  </a:cubicBezTo>
                  <a:lnTo>
                    <a:pt x="183261" y="0"/>
                  </a:lnTo>
                  <a:cubicBezTo>
                    <a:pt x="183261" y="0"/>
                    <a:pt x="223082" y="31718"/>
                    <a:pt x="295786" y="21050"/>
                  </a:cubicBezTo>
                  <a:cubicBezTo>
                    <a:pt x="305324" y="28794"/>
                    <a:pt x="313597" y="37986"/>
                    <a:pt x="320305" y="482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7"/>
            <p:cNvSpPr/>
            <p:nvPr/>
          </p:nvSpPr>
          <p:spPr>
            <a:xfrm>
              <a:off x="2999836" y="2706202"/>
              <a:ext cx="116284" cy="406848"/>
            </a:xfrm>
            <a:custGeom>
              <a:avLst/>
              <a:gdLst/>
              <a:ahLst/>
              <a:cxnLst/>
              <a:rect l="l" t="t" r="r" b="b"/>
              <a:pathLst>
                <a:path w="116284" h="406848" extrusionOk="0">
                  <a:moveTo>
                    <a:pt x="8279" y="347003"/>
                  </a:moveTo>
                  <a:cubicBezTo>
                    <a:pt x="15045" y="340870"/>
                    <a:pt x="22221" y="335202"/>
                    <a:pt x="29758" y="330049"/>
                  </a:cubicBezTo>
                  <a:cubicBezTo>
                    <a:pt x="37682" y="326020"/>
                    <a:pt x="44955" y="320819"/>
                    <a:pt x="51331" y="314619"/>
                  </a:cubicBezTo>
                  <a:cubicBezTo>
                    <a:pt x="58174" y="307761"/>
                    <a:pt x="68153" y="279186"/>
                    <a:pt x="73475" y="251373"/>
                  </a:cubicBezTo>
                  <a:cubicBezTo>
                    <a:pt x="78266" y="220207"/>
                    <a:pt x="77720" y="188441"/>
                    <a:pt x="71860" y="157456"/>
                  </a:cubicBezTo>
                  <a:cubicBezTo>
                    <a:pt x="62686" y="120423"/>
                    <a:pt x="50251" y="84276"/>
                    <a:pt x="34700" y="49443"/>
                  </a:cubicBezTo>
                  <a:cubicBezTo>
                    <a:pt x="25196" y="28583"/>
                    <a:pt x="30423" y="15819"/>
                    <a:pt x="39452" y="6580"/>
                  </a:cubicBezTo>
                  <a:cubicBezTo>
                    <a:pt x="50001" y="-4278"/>
                    <a:pt x="61025" y="-3993"/>
                    <a:pt x="73570" y="25154"/>
                  </a:cubicBezTo>
                  <a:cubicBezTo>
                    <a:pt x="91364" y="65864"/>
                    <a:pt x="104534" y="108459"/>
                    <a:pt x="112821" y="152122"/>
                  </a:cubicBezTo>
                  <a:cubicBezTo>
                    <a:pt x="117848" y="183869"/>
                    <a:pt x="117402" y="216254"/>
                    <a:pt x="111490" y="247848"/>
                  </a:cubicBezTo>
                  <a:cubicBezTo>
                    <a:pt x="106282" y="275538"/>
                    <a:pt x="97767" y="302503"/>
                    <a:pt x="86115" y="328144"/>
                  </a:cubicBezTo>
                  <a:cubicBezTo>
                    <a:pt x="82884" y="335669"/>
                    <a:pt x="82314" y="342051"/>
                    <a:pt x="77847" y="356719"/>
                  </a:cubicBezTo>
                  <a:cubicBezTo>
                    <a:pt x="73538" y="371788"/>
                    <a:pt x="65683" y="385608"/>
                    <a:pt x="54943" y="397010"/>
                  </a:cubicBezTo>
                  <a:cubicBezTo>
                    <a:pt x="45439" y="405963"/>
                    <a:pt x="40402" y="407678"/>
                    <a:pt x="37741" y="406535"/>
                  </a:cubicBezTo>
                  <a:cubicBezTo>
                    <a:pt x="35080" y="405392"/>
                    <a:pt x="34605" y="401677"/>
                    <a:pt x="38501" y="397010"/>
                  </a:cubicBezTo>
                  <a:cubicBezTo>
                    <a:pt x="45267" y="390181"/>
                    <a:pt x="50741" y="382180"/>
                    <a:pt x="54658" y="373388"/>
                  </a:cubicBezTo>
                  <a:cubicBezTo>
                    <a:pt x="54658" y="373388"/>
                    <a:pt x="46294" y="384532"/>
                    <a:pt x="40877" y="390247"/>
                  </a:cubicBezTo>
                  <a:cubicBezTo>
                    <a:pt x="36077" y="395448"/>
                    <a:pt x="30612" y="400001"/>
                    <a:pt x="24626" y="403773"/>
                  </a:cubicBezTo>
                  <a:cubicBezTo>
                    <a:pt x="18829" y="407202"/>
                    <a:pt x="9610" y="403106"/>
                    <a:pt x="13411" y="398343"/>
                  </a:cubicBezTo>
                  <a:cubicBezTo>
                    <a:pt x="17213" y="393581"/>
                    <a:pt x="21490" y="391009"/>
                    <a:pt x="29283" y="382246"/>
                  </a:cubicBezTo>
                  <a:cubicBezTo>
                    <a:pt x="33505" y="377636"/>
                    <a:pt x="37144" y="372512"/>
                    <a:pt x="40117" y="367006"/>
                  </a:cubicBezTo>
                  <a:cubicBezTo>
                    <a:pt x="34526" y="372540"/>
                    <a:pt x="28521" y="377636"/>
                    <a:pt x="22155" y="382246"/>
                  </a:cubicBezTo>
                  <a:cubicBezTo>
                    <a:pt x="17168" y="386199"/>
                    <a:pt x="11176" y="388675"/>
                    <a:pt x="4858" y="389390"/>
                  </a:cubicBezTo>
                  <a:cubicBezTo>
                    <a:pt x="1627" y="389390"/>
                    <a:pt x="-2935" y="385580"/>
                    <a:pt x="2577" y="380341"/>
                  </a:cubicBezTo>
                  <a:cubicBezTo>
                    <a:pt x="10475" y="374912"/>
                    <a:pt x="17659" y="368511"/>
                    <a:pt x="23961" y="361291"/>
                  </a:cubicBezTo>
                  <a:cubicBezTo>
                    <a:pt x="29853" y="353671"/>
                    <a:pt x="32989" y="347575"/>
                    <a:pt x="31088" y="347670"/>
                  </a:cubicBezTo>
                  <a:cubicBezTo>
                    <a:pt x="29188" y="347766"/>
                    <a:pt x="25956" y="352433"/>
                    <a:pt x="18353" y="355957"/>
                  </a:cubicBezTo>
                  <a:cubicBezTo>
                    <a:pt x="10750" y="359481"/>
                    <a:pt x="2007" y="358338"/>
                    <a:pt x="486" y="354052"/>
                  </a:cubicBezTo>
                  <a:cubicBezTo>
                    <a:pt x="-1034" y="349766"/>
                    <a:pt x="1342" y="351576"/>
                    <a:pt x="8279" y="34700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7"/>
            <p:cNvSpPr/>
            <p:nvPr/>
          </p:nvSpPr>
          <p:spPr>
            <a:xfrm>
              <a:off x="3022743" y="2701064"/>
              <a:ext cx="69955" cy="89236"/>
            </a:xfrm>
            <a:custGeom>
              <a:avLst/>
              <a:gdLst/>
              <a:ahLst/>
              <a:cxnLst/>
              <a:rect l="l" t="t" r="r" b="b"/>
              <a:pathLst>
                <a:path w="69955" h="89236" extrusionOk="0">
                  <a:moveTo>
                    <a:pt x="69956" y="69535"/>
                  </a:moveTo>
                  <a:cubicBezTo>
                    <a:pt x="69956" y="69535"/>
                    <a:pt x="43060" y="93443"/>
                    <a:pt x="12933" y="88585"/>
                  </a:cubicBezTo>
                  <a:lnTo>
                    <a:pt x="1338" y="38484"/>
                  </a:lnTo>
                  <a:cubicBezTo>
                    <a:pt x="1338" y="38484"/>
                    <a:pt x="-6550" y="12099"/>
                    <a:pt x="15974" y="2098"/>
                  </a:cubicBezTo>
                  <a:cubicBezTo>
                    <a:pt x="38498" y="-7903"/>
                    <a:pt x="60167" y="18386"/>
                    <a:pt x="69956" y="6953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7"/>
            <p:cNvSpPr/>
            <p:nvPr/>
          </p:nvSpPr>
          <p:spPr>
            <a:xfrm>
              <a:off x="2885136" y="2682643"/>
              <a:ext cx="59968" cy="63096"/>
            </a:xfrm>
            <a:custGeom>
              <a:avLst/>
              <a:gdLst/>
              <a:ahLst/>
              <a:cxnLst/>
              <a:rect l="l" t="t" r="r" b="b"/>
              <a:pathLst>
                <a:path w="59968" h="63096" extrusionOk="0">
                  <a:moveTo>
                    <a:pt x="59969" y="422"/>
                  </a:moveTo>
                  <a:cubicBezTo>
                    <a:pt x="59969" y="422"/>
                    <a:pt x="30887" y="-8532"/>
                    <a:pt x="0" y="56048"/>
                  </a:cubicBezTo>
                  <a:lnTo>
                    <a:pt x="11500" y="63096"/>
                  </a:lnTo>
                  <a:cubicBezTo>
                    <a:pt x="25902" y="40903"/>
                    <a:pt x="42113" y="19939"/>
                    <a:pt x="59969" y="42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7"/>
            <p:cNvSpPr/>
            <p:nvPr/>
          </p:nvSpPr>
          <p:spPr>
            <a:xfrm>
              <a:off x="4136405" y="305709"/>
              <a:ext cx="1608303" cy="2009690"/>
            </a:xfrm>
            <a:custGeom>
              <a:avLst/>
              <a:gdLst/>
              <a:ahLst/>
              <a:cxnLst/>
              <a:rect l="l" t="t" r="r" b="b"/>
              <a:pathLst>
                <a:path w="1608303" h="2009690" extrusionOk="0">
                  <a:moveTo>
                    <a:pt x="1566509" y="879931"/>
                  </a:moveTo>
                  <a:lnTo>
                    <a:pt x="54267" y="4869"/>
                  </a:lnTo>
                  <a:cubicBezTo>
                    <a:pt x="46749" y="-388"/>
                    <a:pt x="37093" y="-1464"/>
                    <a:pt x="28606" y="2011"/>
                  </a:cubicBezTo>
                  <a:lnTo>
                    <a:pt x="28606" y="2011"/>
                  </a:lnTo>
                  <a:cubicBezTo>
                    <a:pt x="27970" y="2304"/>
                    <a:pt x="27371" y="2654"/>
                    <a:pt x="26801" y="3059"/>
                  </a:cubicBezTo>
                  <a:lnTo>
                    <a:pt x="0" y="18966"/>
                  </a:lnTo>
                  <a:lnTo>
                    <a:pt x="12925" y="42302"/>
                  </a:lnTo>
                  <a:lnTo>
                    <a:pt x="12925" y="1035093"/>
                  </a:lnTo>
                  <a:cubicBezTo>
                    <a:pt x="12925" y="1065573"/>
                    <a:pt x="31458" y="1101006"/>
                    <a:pt x="54267" y="1114150"/>
                  </a:cubicBezTo>
                  <a:lnTo>
                    <a:pt x="1557195" y="1983783"/>
                  </a:lnTo>
                  <a:lnTo>
                    <a:pt x="1561282" y="2009691"/>
                  </a:lnTo>
                  <a:lnTo>
                    <a:pt x="1591884" y="1992070"/>
                  </a:lnTo>
                  <a:cubicBezTo>
                    <a:pt x="1593367" y="1991412"/>
                    <a:pt x="1594773" y="1990574"/>
                    <a:pt x="1596066" y="1989593"/>
                  </a:cubicBezTo>
                  <a:lnTo>
                    <a:pt x="1596066" y="1989593"/>
                  </a:lnTo>
                  <a:cubicBezTo>
                    <a:pt x="1604800" y="1981363"/>
                    <a:pt x="1609248" y="1969552"/>
                    <a:pt x="1608136" y="1957589"/>
                  </a:cubicBezTo>
                  <a:lnTo>
                    <a:pt x="1608136" y="958988"/>
                  </a:lnTo>
                  <a:cubicBezTo>
                    <a:pt x="1607851" y="928508"/>
                    <a:pt x="1589793" y="893075"/>
                    <a:pt x="1566509" y="879931"/>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7"/>
            <p:cNvSpPr/>
            <p:nvPr/>
          </p:nvSpPr>
          <p:spPr>
            <a:xfrm>
              <a:off x="4119583" y="322825"/>
              <a:ext cx="1594925" cy="1994313"/>
            </a:xfrm>
            <a:custGeom>
              <a:avLst/>
              <a:gdLst/>
              <a:ahLst/>
              <a:cxnLst/>
              <a:rect l="l" t="t" r="r" b="b"/>
              <a:pathLst>
                <a:path w="1594925" h="1994313" extrusionOk="0">
                  <a:moveTo>
                    <a:pt x="1553584" y="1989336"/>
                  </a:moveTo>
                  <a:lnTo>
                    <a:pt x="41342" y="1114274"/>
                  </a:lnTo>
                  <a:cubicBezTo>
                    <a:pt x="18532" y="1101035"/>
                    <a:pt x="0" y="1065697"/>
                    <a:pt x="0" y="1035122"/>
                  </a:cubicBezTo>
                  <a:lnTo>
                    <a:pt x="0" y="36235"/>
                  </a:lnTo>
                  <a:cubicBezTo>
                    <a:pt x="0" y="5755"/>
                    <a:pt x="19008" y="-8247"/>
                    <a:pt x="41342" y="4993"/>
                  </a:cubicBezTo>
                  <a:lnTo>
                    <a:pt x="1553584" y="880055"/>
                  </a:lnTo>
                  <a:cubicBezTo>
                    <a:pt x="1576393" y="893199"/>
                    <a:pt x="1594925" y="928632"/>
                    <a:pt x="1594925" y="959112"/>
                  </a:cubicBezTo>
                  <a:lnTo>
                    <a:pt x="1594925" y="1957999"/>
                  </a:lnTo>
                  <a:cubicBezTo>
                    <a:pt x="1594925" y="1988479"/>
                    <a:pt x="1576393" y="2002576"/>
                    <a:pt x="1553584" y="1989336"/>
                  </a:cubicBezTo>
                  <a:close/>
                </a:path>
              </a:pathLst>
            </a:custGeom>
            <a:solidFill>
              <a:srgbClr val="F8F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7"/>
            <p:cNvSpPr/>
            <p:nvPr/>
          </p:nvSpPr>
          <p:spPr>
            <a:xfrm>
              <a:off x="4241517" y="588041"/>
              <a:ext cx="58543" cy="817911"/>
            </a:xfrm>
            <a:custGeom>
              <a:avLst/>
              <a:gdLst/>
              <a:ahLst/>
              <a:cxnLst/>
              <a:rect l="l" t="t" r="r" b="b"/>
              <a:pathLst>
                <a:path w="58543" h="817911" extrusionOk="0">
                  <a:moveTo>
                    <a:pt x="57878" y="817912"/>
                  </a:moveTo>
                  <a:lnTo>
                    <a:pt x="0" y="783431"/>
                  </a:lnTo>
                  <a:lnTo>
                    <a:pt x="760" y="0"/>
                  </a:lnTo>
                  <a:lnTo>
                    <a:pt x="58543" y="34481"/>
                  </a:lnTo>
                  <a:lnTo>
                    <a:pt x="57878" y="81791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7"/>
            <p:cNvSpPr/>
            <p:nvPr/>
          </p:nvSpPr>
          <p:spPr>
            <a:xfrm>
              <a:off x="4241517" y="1216214"/>
              <a:ext cx="58448" cy="189833"/>
            </a:xfrm>
            <a:custGeom>
              <a:avLst/>
              <a:gdLst/>
              <a:ahLst/>
              <a:cxnLst/>
              <a:rect l="l" t="t" r="r" b="b"/>
              <a:pathLst>
                <a:path w="58448" h="189833" extrusionOk="0">
                  <a:moveTo>
                    <a:pt x="57878" y="189833"/>
                  </a:moveTo>
                  <a:lnTo>
                    <a:pt x="0" y="156115"/>
                  </a:lnTo>
                  <a:lnTo>
                    <a:pt x="570" y="0"/>
                  </a:lnTo>
                  <a:lnTo>
                    <a:pt x="58448" y="33814"/>
                  </a:lnTo>
                  <a:lnTo>
                    <a:pt x="57878" y="18983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7"/>
            <p:cNvSpPr/>
            <p:nvPr/>
          </p:nvSpPr>
          <p:spPr>
            <a:xfrm>
              <a:off x="4424940" y="694149"/>
              <a:ext cx="58353" cy="818006"/>
            </a:xfrm>
            <a:custGeom>
              <a:avLst/>
              <a:gdLst/>
              <a:ahLst/>
              <a:cxnLst/>
              <a:rect l="l" t="t" r="r" b="b"/>
              <a:pathLst>
                <a:path w="58353" h="818006" extrusionOk="0">
                  <a:moveTo>
                    <a:pt x="57878" y="818007"/>
                  </a:moveTo>
                  <a:lnTo>
                    <a:pt x="0" y="783336"/>
                  </a:lnTo>
                  <a:lnTo>
                    <a:pt x="570" y="0"/>
                  </a:lnTo>
                  <a:lnTo>
                    <a:pt x="58353" y="34766"/>
                  </a:lnTo>
                  <a:lnTo>
                    <a:pt x="57878" y="81800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7"/>
            <p:cNvSpPr/>
            <p:nvPr/>
          </p:nvSpPr>
          <p:spPr>
            <a:xfrm>
              <a:off x="4424940" y="1350993"/>
              <a:ext cx="58353" cy="161258"/>
            </a:xfrm>
            <a:custGeom>
              <a:avLst/>
              <a:gdLst/>
              <a:ahLst/>
              <a:cxnLst/>
              <a:rect l="l" t="t" r="r" b="b"/>
              <a:pathLst>
                <a:path w="58353" h="161258" extrusionOk="0">
                  <a:moveTo>
                    <a:pt x="57878" y="161258"/>
                  </a:moveTo>
                  <a:lnTo>
                    <a:pt x="0" y="127444"/>
                  </a:lnTo>
                  <a:lnTo>
                    <a:pt x="475" y="0"/>
                  </a:lnTo>
                  <a:lnTo>
                    <a:pt x="58353" y="33719"/>
                  </a:lnTo>
                  <a:lnTo>
                    <a:pt x="57878" y="16125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7"/>
            <p:cNvSpPr/>
            <p:nvPr/>
          </p:nvSpPr>
          <p:spPr>
            <a:xfrm>
              <a:off x="4608458" y="801877"/>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7"/>
            <p:cNvSpPr/>
            <p:nvPr/>
          </p:nvSpPr>
          <p:spPr>
            <a:xfrm>
              <a:off x="4608458" y="1266316"/>
              <a:ext cx="59113" cy="352044"/>
            </a:xfrm>
            <a:custGeom>
              <a:avLst/>
              <a:gdLst/>
              <a:ahLst/>
              <a:cxnLst/>
              <a:rect l="l" t="t" r="r" b="b"/>
              <a:pathLst>
                <a:path w="59113" h="352044" extrusionOk="0">
                  <a:moveTo>
                    <a:pt x="57878" y="352044"/>
                  </a:moveTo>
                  <a:lnTo>
                    <a:pt x="0" y="318325"/>
                  </a:lnTo>
                  <a:lnTo>
                    <a:pt x="1235" y="0"/>
                  </a:lnTo>
                  <a:lnTo>
                    <a:pt x="59113" y="33814"/>
                  </a:lnTo>
                  <a:lnTo>
                    <a:pt x="57878" y="3520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7"/>
            <p:cNvSpPr/>
            <p:nvPr/>
          </p:nvSpPr>
          <p:spPr>
            <a:xfrm>
              <a:off x="4793306" y="908938"/>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7"/>
            <p:cNvSpPr/>
            <p:nvPr/>
          </p:nvSpPr>
          <p:spPr>
            <a:xfrm>
              <a:off x="4793306" y="1421097"/>
              <a:ext cx="58923" cy="304228"/>
            </a:xfrm>
            <a:custGeom>
              <a:avLst/>
              <a:gdLst/>
              <a:ahLst/>
              <a:cxnLst/>
              <a:rect l="l" t="t" r="r" b="b"/>
              <a:pathLst>
                <a:path w="58923" h="304228" extrusionOk="0">
                  <a:moveTo>
                    <a:pt x="57783" y="304229"/>
                  </a:moveTo>
                  <a:lnTo>
                    <a:pt x="0" y="270510"/>
                  </a:lnTo>
                  <a:lnTo>
                    <a:pt x="1046" y="0"/>
                  </a:lnTo>
                  <a:lnTo>
                    <a:pt x="58924" y="33719"/>
                  </a:lnTo>
                  <a:lnTo>
                    <a:pt x="57783" y="30422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7"/>
            <p:cNvSpPr/>
            <p:nvPr/>
          </p:nvSpPr>
          <p:spPr>
            <a:xfrm>
              <a:off x="4978440" y="1016189"/>
              <a:ext cx="60919" cy="816483"/>
            </a:xfrm>
            <a:custGeom>
              <a:avLst/>
              <a:gdLst/>
              <a:ahLst/>
              <a:cxnLst/>
              <a:rect l="l" t="t" r="r" b="b"/>
              <a:pathLst>
                <a:path w="60919" h="816483" extrusionOk="0">
                  <a:moveTo>
                    <a:pt x="57783" y="816483"/>
                  </a:moveTo>
                  <a:lnTo>
                    <a:pt x="0" y="782669"/>
                  </a:lnTo>
                  <a:lnTo>
                    <a:pt x="3136" y="0"/>
                  </a:lnTo>
                  <a:lnTo>
                    <a:pt x="60919" y="33719"/>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7"/>
            <p:cNvSpPr/>
            <p:nvPr/>
          </p:nvSpPr>
          <p:spPr>
            <a:xfrm>
              <a:off x="4978440" y="1384997"/>
              <a:ext cx="59493" cy="447484"/>
            </a:xfrm>
            <a:custGeom>
              <a:avLst/>
              <a:gdLst/>
              <a:ahLst/>
              <a:cxnLst/>
              <a:rect l="l" t="t" r="r" b="b"/>
              <a:pathLst>
                <a:path w="59493" h="447484" extrusionOk="0">
                  <a:moveTo>
                    <a:pt x="57878" y="447485"/>
                  </a:moveTo>
                  <a:lnTo>
                    <a:pt x="0" y="413671"/>
                  </a:lnTo>
                  <a:lnTo>
                    <a:pt x="1615" y="0"/>
                  </a:lnTo>
                  <a:lnTo>
                    <a:pt x="59494" y="33719"/>
                  </a:lnTo>
                  <a:lnTo>
                    <a:pt x="57878" y="4474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7"/>
            <p:cNvSpPr/>
            <p:nvPr/>
          </p:nvSpPr>
          <p:spPr>
            <a:xfrm>
              <a:off x="5164524" y="1123917"/>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7"/>
            <p:cNvSpPr/>
            <p:nvPr/>
          </p:nvSpPr>
          <p:spPr>
            <a:xfrm>
              <a:off x="5164524" y="1368614"/>
              <a:ext cx="59968" cy="571500"/>
            </a:xfrm>
            <a:custGeom>
              <a:avLst/>
              <a:gdLst/>
              <a:ahLst/>
              <a:cxnLst/>
              <a:rect l="l" t="t" r="r" b="b"/>
              <a:pathLst>
                <a:path w="59968" h="571500" extrusionOk="0">
                  <a:moveTo>
                    <a:pt x="57783" y="571500"/>
                  </a:moveTo>
                  <a:lnTo>
                    <a:pt x="0" y="537782"/>
                  </a:lnTo>
                  <a:lnTo>
                    <a:pt x="2091" y="0"/>
                  </a:lnTo>
                  <a:lnTo>
                    <a:pt x="59969" y="33814"/>
                  </a:lnTo>
                  <a:lnTo>
                    <a:pt x="57783" y="5715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7"/>
            <p:cNvSpPr/>
            <p:nvPr/>
          </p:nvSpPr>
          <p:spPr>
            <a:xfrm>
              <a:off x="5351084" y="1231931"/>
              <a:ext cx="61014" cy="816578"/>
            </a:xfrm>
            <a:custGeom>
              <a:avLst/>
              <a:gdLst/>
              <a:ahLst/>
              <a:cxnLst/>
              <a:rect l="l" t="t" r="r" b="b"/>
              <a:pathLst>
                <a:path w="61014" h="816578" extrusionOk="0">
                  <a:moveTo>
                    <a:pt x="57878" y="816578"/>
                  </a:moveTo>
                  <a:lnTo>
                    <a:pt x="0" y="782764"/>
                  </a:lnTo>
                  <a:lnTo>
                    <a:pt x="3136" y="0"/>
                  </a:lnTo>
                  <a:lnTo>
                    <a:pt x="61014" y="33814"/>
                  </a:lnTo>
                  <a:lnTo>
                    <a:pt x="57878"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7"/>
            <p:cNvSpPr/>
            <p:nvPr/>
          </p:nvSpPr>
          <p:spPr>
            <a:xfrm>
              <a:off x="5351179" y="1342992"/>
              <a:ext cx="60443" cy="705135"/>
            </a:xfrm>
            <a:custGeom>
              <a:avLst/>
              <a:gdLst/>
              <a:ahLst/>
              <a:cxnLst/>
              <a:rect l="l" t="t" r="r" b="b"/>
              <a:pathLst>
                <a:path w="60443" h="705135" extrusionOk="0">
                  <a:moveTo>
                    <a:pt x="57783" y="705136"/>
                  </a:moveTo>
                  <a:lnTo>
                    <a:pt x="0" y="671417"/>
                  </a:lnTo>
                  <a:lnTo>
                    <a:pt x="2661" y="0"/>
                  </a:lnTo>
                  <a:lnTo>
                    <a:pt x="60444" y="33814"/>
                  </a:lnTo>
                  <a:lnTo>
                    <a:pt x="57783" y="7051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7"/>
            <p:cNvSpPr/>
            <p:nvPr/>
          </p:nvSpPr>
          <p:spPr>
            <a:xfrm>
              <a:off x="5538879" y="1340706"/>
              <a:ext cx="61014" cy="816483"/>
            </a:xfrm>
            <a:custGeom>
              <a:avLst/>
              <a:gdLst/>
              <a:ahLst/>
              <a:cxnLst/>
              <a:rect l="l" t="t" r="r" b="b"/>
              <a:pathLst>
                <a:path w="61014" h="816483" extrusionOk="0">
                  <a:moveTo>
                    <a:pt x="57878" y="816483"/>
                  </a:moveTo>
                  <a:lnTo>
                    <a:pt x="0" y="782765"/>
                  </a:lnTo>
                  <a:lnTo>
                    <a:pt x="3136" y="0"/>
                  </a:lnTo>
                  <a:lnTo>
                    <a:pt x="61014" y="33814"/>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7"/>
            <p:cNvSpPr/>
            <p:nvPr/>
          </p:nvSpPr>
          <p:spPr>
            <a:xfrm>
              <a:off x="5538879" y="1442147"/>
              <a:ext cx="60634" cy="714660"/>
            </a:xfrm>
            <a:custGeom>
              <a:avLst/>
              <a:gdLst/>
              <a:ahLst/>
              <a:cxnLst/>
              <a:rect l="l" t="t" r="r" b="b"/>
              <a:pathLst>
                <a:path w="60634" h="714660" extrusionOk="0">
                  <a:moveTo>
                    <a:pt x="57878" y="714661"/>
                  </a:moveTo>
                  <a:lnTo>
                    <a:pt x="0" y="680847"/>
                  </a:lnTo>
                  <a:lnTo>
                    <a:pt x="2756" y="0"/>
                  </a:lnTo>
                  <a:lnTo>
                    <a:pt x="60634" y="33814"/>
                  </a:lnTo>
                  <a:lnTo>
                    <a:pt x="57878" y="7146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7"/>
            <p:cNvSpPr/>
            <p:nvPr/>
          </p:nvSpPr>
          <p:spPr>
            <a:xfrm>
              <a:off x="4516176" y="748442"/>
              <a:ext cx="61299" cy="816768"/>
            </a:xfrm>
            <a:custGeom>
              <a:avLst/>
              <a:gdLst/>
              <a:ahLst/>
              <a:cxnLst/>
              <a:rect l="l" t="t" r="r" b="b"/>
              <a:pathLst>
                <a:path w="61299" h="816768" extrusionOk="0">
                  <a:moveTo>
                    <a:pt x="58163" y="816769"/>
                  </a:moveTo>
                  <a:lnTo>
                    <a:pt x="0" y="782764"/>
                  </a:lnTo>
                  <a:lnTo>
                    <a:pt x="3136" y="0"/>
                  </a:lnTo>
                  <a:lnTo>
                    <a:pt x="61300" y="34004"/>
                  </a:lnTo>
                  <a:lnTo>
                    <a:pt x="58163" y="816769"/>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7"/>
            <p:cNvSpPr/>
            <p:nvPr/>
          </p:nvSpPr>
          <p:spPr>
            <a:xfrm>
              <a:off x="4516366" y="1270221"/>
              <a:ext cx="58923" cy="294893"/>
            </a:xfrm>
            <a:custGeom>
              <a:avLst/>
              <a:gdLst/>
              <a:ahLst/>
              <a:cxnLst/>
              <a:rect l="l" t="t" r="r" b="b"/>
              <a:pathLst>
                <a:path w="58923" h="294893" extrusionOk="0">
                  <a:moveTo>
                    <a:pt x="57783" y="294894"/>
                  </a:moveTo>
                  <a:lnTo>
                    <a:pt x="0" y="261080"/>
                  </a:lnTo>
                  <a:lnTo>
                    <a:pt x="1045" y="0"/>
                  </a:lnTo>
                  <a:lnTo>
                    <a:pt x="58923" y="33814"/>
                  </a:lnTo>
                  <a:lnTo>
                    <a:pt x="57783" y="29489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7"/>
            <p:cNvSpPr/>
            <p:nvPr/>
          </p:nvSpPr>
          <p:spPr>
            <a:xfrm>
              <a:off x="4700740" y="855312"/>
              <a:ext cx="60919" cy="816578"/>
            </a:xfrm>
            <a:custGeom>
              <a:avLst/>
              <a:gdLst/>
              <a:ahLst/>
              <a:cxnLst/>
              <a:rect l="l" t="t" r="r" b="b"/>
              <a:pathLst>
                <a:path w="60919" h="816578" extrusionOk="0">
                  <a:moveTo>
                    <a:pt x="57783" y="816578"/>
                  </a:moveTo>
                  <a:lnTo>
                    <a:pt x="0" y="782765"/>
                  </a:lnTo>
                  <a:lnTo>
                    <a:pt x="3041"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7"/>
            <p:cNvSpPr/>
            <p:nvPr/>
          </p:nvSpPr>
          <p:spPr>
            <a:xfrm>
              <a:off x="4700740" y="1272031"/>
              <a:ext cx="59303" cy="399764"/>
            </a:xfrm>
            <a:custGeom>
              <a:avLst/>
              <a:gdLst/>
              <a:ahLst/>
              <a:cxnLst/>
              <a:rect l="l" t="t" r="r" b="b"/>
              <a:pathLst>
                <a:path w="59303" h="399764" extrusionOk="0">
                  <a:moveTo>
                    <a:pt x="57783" y="399764"/>
                  </a:moveTo>
                  <a:lnTo>
                    <a:pt x="0" y="365951"/>
                  </a:lnTo>
                  <a:lnTo>
                    <a:pt x="1426" y="0"/>
                  </a:lnTo>
                  <a:lnTo>
                    <a:pt x="59304" y="33814"/>
                  </a:lnTo>
                  <a:lnTo>
                    <a:pt x="57783" y="3997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7"/>
            <p:cNvSpPr/>
            <p:nvPr/>
          </p:nvSpPr>
          <p:spPr>
            <a:xfrm>
              <a:off x="4885398" y="962278"/>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7"/>
            <p:cNvSpPr/>
            <p:nvPr/>
          </p:nvSpPr>
          <p:spPr>
            <a:xfrm>
              <a:off x="4885398" y="1264506"/>
              <a:ext cx="59778" cy="514159"/>
            </a:xfrm>
            <a:custGeom>
              <a:avLst/>
              <a:gdLst/>
              <a:ahLst/>
              <a:cxnLst/>
              <a:rect l="l" t="t" r="r" b="b"/>
              <a:pathLst>
                <a:path w="59778" h="514159" extrusionOk="0">
                  <a:moveTo>
                    <a:pt x="57783" y="514159"/>
                  </a:moveTo>
                  <a:lnTo>
                    <a:pt x="0" y="480346"/>
                  </a:lnTo>
                  <a:lnTo>
                    <a:pt x="1901" y="0"/>
                  </a:lnTo>
                  <a:lnTo>
                    <a:pt x="59779" y="33719"/>
                  </a:lnTo>
                  <a:lnTo>
                    <a:pt x="57783" y="51415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7"/>
            <p:cNvSpPr/>
            <p:nvPr/>
          </p:nvSpPr>
          <p:spPr>
            <a:xfrm>
              <a:off x="5071197" y="1069910"/>
              <a:ext cx="60919" cy="816483"/>
            </a:xfrm>
            <a:custGeom>
              <a:avLst/>
              <a:gdLst/>
              <a:ahLst/>
              <a:cxnLst/>
              <a:rect l="l" t="t" r="r" b="b"/>
              <a:pathLst>
                <a:path w="60919" h="816483" extrusionOk="0">
                  <a:moveTo>
                    <a:pt x="57878" y="816483"/>
                  </a:moveTo>
                  <a:lnTo>
                    <a:pt x="0" y="782669"/>
                  </a:lnTo>
                  <a:lnTo>
                    <a:pt x="3136" y="0"/>
                  </a:lnTo>
                  <a:lnTo>
                    <a:pt x="60919" y="33719"/>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7"/>
            <p:cNvSpPr/>
            <p:nvPr/>
          </p:nvSpPr>
          <p:spPr>
            <a:xfrm>
              <a:off x="5071197" y="1371948"/>
              <a:ext cx="59778" cy="514254"/>
            </a:xfrm>
            <a:custGeom>
              <a:avLst/>
              <a:gdLst/>
              <a:ahLst/>
              <a:cxnLst/>
              <a:rect l="l" t="t" r="r" b="b"/>
              <a:pathLst>
                <a:path w="59778" h="514254" extrusionOk="0">
                  <a:moveTo>
                    <a:pt x="57878" y="514255"/>
                  </a:moveTo>
                  <a:lnTo>
                    <a:pt x="0" y="480441"/>
                  </a:lnTo>
                  <a:lnTo>
                    <a:pt x="1901" y="0"/>
                  </a:lnTo>
                  <a:lnTo>
                    <a:pt x="59779" y="33814"/>
                  </a:lnTo>
                  <a:lnTo>
                    <a:pt x="57878" y="51425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27"/>
            <p:cNvSpPr/>
            <p:nvPr/>
          </p:nvSpPr>
          <p:spPr>
            <a:xfrm>
              <a:off x="5257662" y="1177829"/>
              <a:ext cx="60919" cy="816482"/>
            </a:xfrm>
            <a:custGeom>
              <a:avLst/>
              <a:gdLst/>
              <a:ahLst/>
              <a:cxnLst/>
              <a:rect l="l" t="t" r="r" b="b"/>
              <a:pathLst>
                <a:path w="60919" h="816482" extrusionOk="0">
                  <a:moveTo>
                    <a:pt x="57783" y="816483"/>
                  </a:moveTo>
                  <a:lnTo>
                    <a:pt x="0" y="782765"/>
                  </a:lnTo>
                  <a:lnTo>
                    <a:pt x="3041"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7"/>
            <p:cNvSpPr/>
            <p:nvPr/>
          </p:nvSpPr>
          <p:spPr>
            <a:xfrm>
              <a:off x="5257662" y="1365376"/>
              <a:ext cx="60253" cy="628649"/>
            </a:xfrm>
            <a:custGeom>
              <a:avLst/>
              <a:gdLst/>
              <a:ahLst/>
              <a:cxnLst/>
              <a:rect l="l" t="t" r="r" b="b"/>
              <a:pathLst>
                <a:path w="60253" h="628649" extrusionOk="0">
                  <a:moveTo>
                    <a:pt x="57878" y="628650"/>
                  </a:moveTo>
                  <a:lnTo>
                    <a:pt x="0" y="594932"/>
                  </a:lnTo>
                  <a:lnTo>
                    <a:pt x="2376" y="0"/>
                  </a:lnTo>
                  <a:lnTo>
                    <a:pt x="60254" y="33719"/>
                  </a:lnTo>
                  <a:lnTo>
                    <a:pt x="57878" y="6286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7"/>
            <p:cNvSpPr/>
            <p:nvPr/>
          </p:nvSpPr>
          <p:spPr>
            <a:xfrm>
              <a:off x="5444886" y="1286223"/>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27"/>
            <p:cNvSpPr/>
            <p:nvPr/>
          </p:nvSpPr>
          <p:spPr>
            <a:xfrm>
              <a:off x="5444886" y="1359185"/>
              <a:ext cx="60729" cy="743235"/>
            </a:xfrm>
            <a:custGeom>
              <a:avLst/>
              <a:gdLst/>
              <a:ahLst/>
              <a:cxnLst/>
              <a:rect l="l" t="t" r="r" b="b"/>
              <a:pathLst>
                <a:path w="60729" h="743235" extrusionOk="0">
                  <a:moveTo>
                    <a:pt x="57878" y="743236"/>
                  </a:moveTo>
                  <a:lnTo>
                    <a:pt x="0" y="709422"/>
                  </a:lnTo>
                  <a:lnTo>
                    <a:pt x="2851" y="0"/>
                  </a:lnTo>
                  <a:lnTo>
                    <a:pt x="60729" y="33814"/>
                  </a:lnTo>
                  <a:lnTo>
                    <a:pt x="57878" y="7432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4" name="Google Shape;1654;p27"/>
            <p:cNvSpPr/>
            <p:nvPr/>
          </p:nvSpPr>
          <p:spPr>
            <a:xfrm>
              <a:off x="4333133" y="641190"/>
              <a:ext cx="58828" cy="817816"/>
            </a:xfrm>
            <a:custGeom>
              <a:avLst/>
              <a:gdLst/>
              <a:ahLst/>
              <a:cxnLst/>
              <a:rect l="l" t="t" r="r" b="b"/>
              <a:pathLst>
                <a:path w="58828" h="817816" extrusionOk="0">
                  <a:moveTo>
                    <a:pt x="57878" y="817817"/>
                  </a:moveTo>
                  <a:lnTo>
                    <a:pt x="0" y="783527"/>
                  </a:lnTo>
                  <a:lnTo>
                    <a:pt x="950" y="0"/>
                  </a:lnTo>
                  <a:lnTo>
                    <a:pt x="58828" y="34385"/>
                  </a:lnTo>
                  <a:lnTo>
                    <a:pt x="57878" y="81781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5" name="Google Shape;1655;p27"/>
            <p:cNvSpPr/>
            <p:nvPr/>
          </p:nvSpPr>
          <p:spPr>
            <a:xfrm>
              <a:off x="4333133" y="1231074"/>
              <a:ext cx="58638" cy="228028"/>
            </a:xfrm>
            <a:custGeom>
              <a:avLst/>
              <a:gdLst/>
              <a:ahLst/>
              <a:cxnLst/>
              <a:rect l="l" t="t" r="r" b="b"/>
              <a:pathLst>
                <a:path w="58638" h="228028" extrusionOk="0">
                  <a:moveTo>
                    <a:pt x="57783" y="228028"/>
                  </a:moveTo>
                  <a:lnTo>
                    <a:pt x="0" y="194215"/>
                  </a:lnTo>
                  <a:lnTo>
                    <a:pt x="760" y="0"/>
                  </a:lnTo>
                  <a:lnTo>
                    <a:pt x="58638" y="33718"/>
                  </a:lnTo>
                  <a:lnTo>
                    <a:pt x="57783" y="2280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7"/>
            <p:cNvSpPr/>
            <p:nvPr/>
          </p:nvSpPr>
          <p:spPr>
            <a:xfrm rot="-1801764">
              <a:off x="4182051" y="402648"/>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7"/>
            <p:cNvSpPr/>
            <p:nvPr/>
          </p:nvSpPr>
          <p:spPr>
            <a:xfrm rot="-1801764">
              <a:off x="4256393" y="445744"/>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7"/>
            <p:cNvSpPr/>
            <p:nvPr/>
          </p:nvSpPr>
          <p:spPr>
            <a:xfrm rot="-1801764">
              <a:off x="4330817" y="488696"/>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7"/>
            <p:cNvSpPr/>
            <p:nvPr/>
          </p:nvSpPr>
          <p:spPr>
            <a:xfrm>
              <a:off x="4106792" y="1565782"/>
              <a:ext cx="86160" cy="187928"/>
            </a:xfrm>
            <a:custGeom>
              <a:avLst/>
              <a:gdLst/>
              <a:ahLst/>
              <a:cxnLst/>
              <a:rect l="l" t="t" r="r" b="b"/>
              <a:pathLst>
                <a:path w="86160" h="187928" extrusionOk="0">
                  <a:moveTo>
                    <a:pt x="18969" y="0"/>
                  </a:moveTo>
                  <a:cubicBezTo>
                    <a:pt x="16973" y="17526"/>
                    <a:pt x="-3840" y="92964"/>
                    <a:pt x="627" y="118777"/>
                  </a:cubicBezTo>
                  <a:cubicBezTo>
                    <a:pt x="5093" y="144589"/>
                    <a:pt x="76657" y="187928"/>
                    <a:pt x="76657" y="187928"/>
                  </a:cubicBezTo>
                  <a:lnTo>
                    <a:pt x="86161" y="143637"/>
                  </a:lnTo>
                  <a:lnTo>
                    <a:pt x="46815" y="104966"/>
                  </a:lnTo>
                  <a:lnTo>
                    <a:pt x="57459" y="31718"/>
                  </a:ln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7"/>
            <p:cNvSpPr/>
            <p:nvPr/>
          </p:nvSpPr>
          <p:spPr>
            <a:xfrm>
              <a:off x="4118918" y="1488575"/>
              <a:ext cx="61869" cy="119039"/>
            </a:xfrm>
            <a:custGeom>
              <a:avLst/>
              <a:gdLst/>
              <a:ahLst/>
              <a:cxnLst/>
              <a:rect l="l" t="t" r="r" b="b"/>
              <a:pathLst>
                <a:path w="61869" h="119039" extrusionOk="0">
                  <a:moveTo>
                    <a:pt x="61870" y="2912"/>
                  </a:moveTo>
                  <a:cubicBezTo>
                    <a:pt x="47538" y="-3775"/>
                    <a:pt x="30479" y="1397"/>
                    <a:pt x="22239" y="14913"/>
                  </a:cubicBezTo>
                  <a:cubicBezTo>
                    <a:pt x="11785" y="32249"/>
                    <a:pt x="950" y="91780"/>
                    <a:pt x="0" y="101972"/>
                  </a:cubicBezTo>
                  <a:cubicBezTo>
                    <a:pt x="8496" y="113573"/>
                    <a:pt x="22362" y="119984"/>
                    <a:pt x="36685" y="11892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7"/>
            <p:cNvSpPr/>
            <p:nvPr/>
          </p:nvSpPr>
          <p:spPr>
            <a:xfrm>
              <a:off x="4255221" y="2314593"/>
              <a:ext cx="133508" cy="75339"/>
            </a:xfrm>
            <a:custGeom>
              <a:avLst/>
              <a:gdLst/>
              <a:ahLst/>
              <a:cxnLst/>
              <a:rect l="l" t="t" r="r" b="b"/>
              <a:pathLst>
                <a:path w="133508" h="75339" extrusionOk="0">
                  <a:moveTo>
                    <a:pt x="6824" y="18142"/>
                  </a:moveTo>
                  <a:cubicBezTo>
                    <a:pt x="22296" y="22429"/>
                    <a:pt x="38833" y="20409"/>
                    <a:pt x="52822" y="12522"/>
                  </a:cubicBezTo>
                  <a:cubicBezTo>
                    <a:pt x="63942" y="12522"/>
                    <a:pt x="124101" y="-12909"/>
                    <a:pt x="132274" y="8712"/>
                  </a:cubicBezTo>
                  <a:cubicBezTo>
                    <a:pt x="139497" y="27762"/>
                    <a:pt x="113266" y="45288"/>
                    <a:pt x="99486" y="48717"/>
                  </a:cubicBezTo>
                  <a:cubicBezTo>
                    <a:pt x="69074" y="56052"/>
                    <a:pt x="46550" y="71292"/>
                    <a:pt x="34385" y="73863"/>
                  </a:cubicBezTo>
                  <a:cubicBezTo>
                    <a:pt x="24881" y="75768"/>
                    <a:pt x="13477" y="77007"/>
                    <a:pt x="5874" y="69863"/>
                  </a:cubicBezTo>
                  <a:cubicBezTo>
                    <a:pt x="-2110" y="61291"/>
                    <a:pt x="-2110" y="29382"/>
                    <a:pt x="6824" y="1814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7"/>
            <p:cNvSpPr/>
            <p:nvPr/>
          </p:nvSpPr>
          <p:spPr>
            <a:xfrm>
              <a:off x="4257103" y="2327115"/>
              <a:ext cx="131644" cy="62816"/>
            </a:xfrm>
            <a:custGeom>
              <a:avLst/>
              <a:gdLst/>
              <a:ahLst/>
              <a:cxnLst/>
              <a:rect l="l" t="t" r="r" b="b"/>
              <a:pathLst>
                <a:path w="131644" h="62816" extrusionOk="0">
                  <a:moveTo>
                    <a:pt x="32503" y="56102"/>
                  </a:moveTo>
                  <a:cubicBezTo>
                    <a:pt x="44668" y="53531"/>
                    <a:pt x="67192" y="38291"/>
                    <a:pt x="97604" y="30956"/>
                  </a:cubicBezTo>
                  <a:cubicBezTo>
                    <a:pt x="109294" y="28099"/>
                    <a:pt x="129347" y="15240"/>
                    <a:pt x="131437" y="0"/>
                  </a:cubicBezTo>
                  <a:cubicBezTo>
                    <a:pt x="134098" y="17526"/>
                    <a:pt x="110529" y="33052"/>
                    <a:pt x="97604" y="36195"/>
                  </a:cubicBezTo>
                  <a:cubicBezTo>
                    <a:pt x="67192" y="43529"/>
                    <a:pt x="44668" y="58769"/>
                    <a:pt x="32503" y="61341"/>
                  </a:cubicBezTo>
                  <a:cubicBezTo>
                    <a:pt x="22999" y="63246"/>
                    <a:pt x="11595" y="64484"/>
                    <a:pt x="3992" y="57341"/>
                  </a:cubicBezTo>
                  <a:cubicBezTo>
                    <a:pt x="2081" y="55293"/>
                    <a:pt x="713" y="52807"/>
                    <a:pt x="0" y="50102"/>
                  </a:cubicBezTo>
                  <a:cubicBezTo>
                    <a:pt x="9266" y="57169"/>
                    <a:pt x="21336" y="59398"/>
                    <a:pt x="32503" y="56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27"/>
            <p:cNvSpPr/>
            <p:nvPr/>
          </p:nvSpPr>
          <p:spPr>
            <a:xfrm>
              <a:off x="4157606" y="2270641"/>
              <a:ext cx="133494" cy="75381"/>
            </a:xfrm>
            <a:custGeom>
              <a:avLst/>
              <a:gdLst/>
              <a:ahLst/>
              <a:cxnLst/>
              <a:rect l="l" t="t" r="r" b="b"/>
              <a:pathLst>
                <a:path w="133494" h="75381" extrusionOk="0">
                  <a:moveTo>
                    <a:pt x="6835" y="18184"/>
                  </a:moveTo>
                  <a:cubicBezTo>
                    <a:pt x="22307" y="22413"/>
                    <a:pt x="38825" y="20394"/>
                    <a:pt x="52833" y="12564"/>
                  </a:cubicBezTo>
                  <a:cubicBezTo>
                    <a:pt x="63953" y="12564"/>
                    <a:pt x="124112" y="-12963"/>
                    <a:pt x="132285" y="8754"/>
                  </a:cubicBezTo>
                  <a:cubicBezTo>
                    <a:pt x="139413" y="27804"/>
                    <a:pt x="113277" y="45330"/>
                    <a:pt x="99497" y="48759"/>
                  </a:cubicBezTo>
                  <a:cubicBezTo>
                    <a:pt x="69085" y="56094"/>
                    <a:pt x="46561" y="71334"/>
                    <a:pt x="34396" y="73905"/>
                  </a:cubicBezTo>
                  <a:cubicBezTo>
                    <a:pt x="24892" y="75810"/>
                    <a:pt x="13488" y="77049"/>
                    <a:pt x="5885" y="69905"/>
                  </a:cubicBezTo>
                  <a:cubicBezTo>
                    <a:pt x="-2479" y="61332"/>
                    <a:pt x="-1718" y="29519"/>
                    <a:pt x="6835" y="1818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27"/>
            <p:cNvSpPr/>
            <p:nvPr/>
          </p:nvSpPr>
          <p:spPr>
            <a:xfrm>
              <a:off x="4159499" y="2283205"/>
              <a:ext cx="131564" cy="62816"/>
            </a:xfrm>
            <a:custGeom>
              <a:avLst/>
              <a:gdLst/>
              <a:ahLst/>
              <a:cxnLst/>
              <a:rect l="l" t="t" r="r" b="b"/>
              <a:pathLst>
                <a:path w="131564" h="62816" extrusionOk="0">
                  <a:moveTo>
                    <a:pt x="32503" y="56007"/>
                  </a:moveTo>
                  <a:cubicBezTo>
                    <a:pt x="44668" y="53435"/>
                    <a:pt x="67192" y="38291"/>
                    <a:pt x="97604" y="30861"/>
                  </a:cubicBezTo>
                  <a:cubicBezTo>
                    <a:pt x="109199" y="28099"/>
                    <a:pt x="129347" y="15240"/>
                    <a:pt x="131342" y="0"/>
                  </a:cubicBezTo>
                  <a:cubicBezTo>
                    <a:pt x="134098" y="17526"/>
                    <a:pt x="110529" y="33052"/>
                    <a:pt x="97604" y="36195"/>
                  </a:cubicBezTo>
                  <a:cubicBezTo>
                    <a:pt x="67192" y="43529"/>
                    <a:pt x="44668" y="58769"/>
                    <a:pt x="32503" y="61341"/>
                  </a:cubicBezTo>
                  <a:cubicBezTo>
                    <a:pt x="22999" y="63246"/>
                    <a:pt x="11595" y="64484"/>
                    <a:pt x="3992" y="57341"/>
                  </a:cubicBezTo>
                  <a:cubicBezTo>
                    <a:pt x="2081" y="55255"/>
                    <a:pt x="713" y="52740"/>
                    <a:pt x="0" y="50006"/>
                  </a:cubicBezTo>
                  <a:cubicBezTo>
                    <a:pt x="9228" y="57160"/>
                    <a:pt x="21336" y="59398"/>
                    <a:pt x="32503" y="5600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7"/>
            <p:cNvSpPr/>
            <p:nvPr/>
          </p:nvSpPr>
          <p:spPr>
            <a:xfrm>
              <a:off x="4157684" y="1783524"/>
              <a:ext cx="195217" cy="552238"/>
            </a:xfrm>
            <a:custGeom>
              <a:avLst/>
              <a:gdLst/>
              <a:ahLst/>
              <a:cxnLst/>
              <a:rect l="l" t="t" r="r" b="b"/>
              <a:pathLst>
                <a:path w="195217" h="552238" extrusionOk="0">
                  <a:moveTo>
                    <a:pt x="5522" y="341376"/>
                  </a:moveTo>
                  <a:cubicBezTo>
                    <a:pt x="8135" y="318964"/>
                    <a:pt x="12783" y="296837"/>
                    <a:pt x="19397" y="275272"/>
                  </a:cubicBezTo>
                  <a:cubicBezTo>
                    <a:pt x="19397" y="275272"/>
                    <a:pt x="15311" y="218122"/>
                    <a:pt x="13220" y="164211"/>
                  </a:cubicBezTo>
                  <a:cubicBezTo>
                    <a:pt x="10844" y="102870"/>
                    <a:pt x="-10350" y="48863"/>
                    <a:pt x="6377" y="0"/>
                  </a:cubicBezTo>
                  <a:lnTo>
                    <a:pt x="195217" y="42005"/>
                  </a:lnTo>
                  <a:cubicBezTo>
                    <a:pt x="195217" y="42005"/>
                    <a:pt x="183813" y="286607"/>
                    <a:pt x="181247" y="316230"/>
                  </a:cubicBezTo>
                  <a:cubicBezTo>
                    <a:pt x="179869" y="339280"/>
                    <a:pt x="177046" y="362217"/>
                    <a:pt x="172789" y="384905"/>
                  </a:cubicBezTo>
                  <a:cubicBezTo>
                    <a:pt x="164140" y="432530"/>
                    <a:pt x="150169" y="545306"/>
                    <a:pt x="150169" y="545306"/>
                  </a:cubicBezTo>
                  <a:cubicBezTo>
                    <a:pt x="135800" y="552212"/>
                    <a:pt x="119510" y="554022"/>
                    <a:pt x="103981" y="550450"/>
                  </a:cubicBezTo>
                  <a:cubicBezTo>
                    <a:pt x="103981" y="550450"/>
                    <a:pt x="105407" y="407575"/>
                    <a:pt x="106737" y="373475"/>
                  </a:cubicBezTo>
                  <a:cubicBezTo>
                    <a:pt x="108258" y="331660"/>
                    <a:pt x="109588" y="334899"/>
                    <a:pt x="109588" y="334899"/>
                  </a:cubicBezTo>
                  <a:lnTo>
                    <a:pt x="103316" y="230791"/>
                  </a:lnTo>
                  <a:lnTo>
                    <a:pt x="99229" y="179451"/>
                  </a:lnTo>
                  <a:cubicBezTo>
                    <a:pt x="99229" y="179451"/>
                    <a:pt x="94002" y="217551"/>
                    <a:pt x="90581" y="251365"/>
                  </a:cubicBezTo>
                  <a:cubicBezTo>
                    <a:pt x="87635" y="280988"/>
                    <a:pt x="80507" y="307753"/>
                    <a:pt x="72524" y="362807"/>
                  </a:cubicBezTo>
                  <a:cubicBezTo>
                    <a:pt x="65681" y="410432"/>
                    <a:pt x="54466" y="506539"/>
                    <a:pt x="54466" y="506539"/>
                  </a:cubicBezTo>
                  <a:cubicBezTo>
                    <a:pt x="34508" y="518160"/>
                    <a:pt x="6947" y="508540"/>
                    <a:pt x="6947" y="508540"/>
                  </a:cubicBezTo>
                  <a:cubicBezTo>
                    <a:pt x="6947" y="508540"/>
                    <a:pt x="390" y="382810"/>
                    <a:pt x="5522" y="3413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7"/>
            <p:cNvSpPr/>
            <p:nvPr/>
          </p:nvSpPr>
          <p:spPr>
            <a:xfrm>
              <a:off x="4182697" y="1330426"/>
              <a:ext cx="141754" cy="227198"/>
            </a:xfrm>
            <a:custGeom>
              <a:avLst/>
              <a:gdLst/>
              <a:ahLst/>
              <a:cxnLst/>
              <a:rect l="l" t="t" r="r" b="b"/>
              <a:pathLst>
                <a:path w="141754" h="227198" extrusionOk="0">
                  <a:moveTo>
                    <a:pt x="8069" y="162109"/>
                  </a:moveTo>
                  <a:cubicBezTo>
                    <a:pt x="22515" y="162776"/>
                    <a:pt x="33159" y="166490"/>
                    <a:pt x="34965" y="162109"/>
                  </a:cubicBezTo>
                  <a:cubicBezTo>
                    <a:pt x="36533" y="154689"/>
                    <a:pt x="37645" y="147183"/>
                    <a:pt x="38291" y="139630"/>
                  </a:cubicBezTo>
                  <a:cubicBezTo>
                    <a:pt x="36581" y="135439"/>
                    <a:pt x="35155" y="130962"/>
                    <a:pt x="35155" y="130962"/>
                  </a:cubicBezTo>
                  <a:cubicBezTo>
                    <a:pt x="17098" y="119818"/>
                    <a:pt x="11395" y="100196"/>
                    <a:pt x="9019" y="77432"/>
                  </a:cubicBezTo>
                  <a:cubicBezTo>
                    <a:pt x="5028" y="38474"/>
                    <a:pt x="25936" y="4375"/>
                    <a:pt x="64807" y="374"/>
                  </a:cubicBezTo>
                  <a:cubicBezTo>
                    <a:pt x="101396" y="-3436"/>
                    <a:pt x="128197" y="22282"/>
                    <a:pt x="135420" y="57524"/>
                  </a:cubicBezTo>
                  <a:cubicBezTo>
                    <a:pt x="139221" y="74955"/>
                    <a:pt x="146919" y="107912"/>
                    <a:pt x="136560" y="136582"/>
                  </a:cubicBezTo>
                  <a:cubicBezTo>
                    <a:pt x="130763" y="152584"/>
                    <a:pt x="123255" y="165157"/>
                    <a:pt x="115747" y="167824"/>
                  </a:cubicBezTo>
                  <a:cubicBezTo>
                    <a:pt x="108524" y="167652"/>
                    <a:pt x="101320" y="167014"/>
                    <a:pt x="94173" y="165919"/>
                  </a:cubicBezTo>
                  <a:lnTo>
                    <a:pt x="94173" y="165919"/>
                  </a:lnTo>
                  <a:cubicBezTo>
                    <a:pt x="94173" y="165919"/>
                    <a:pt x="92273" y="176777"/>
                    <a:pt x="90942" y="183731"/>
                  </a:cubicBezTo>
                  <a:cubicBezTo>
                    <a:pt x="89612" y="190684"/>
                    <a:pt x="90087" y="194303"/>
                    <a:pt x="103867" y="202781"/>
                  </a:cubicBezTo>
                  <a:cubicBezTo>
                    <a:pt x="117648" y="211258"/>
                    <a:pt x="83054" y="228879"/>
                    <a:pt x="60435" y="227069"/>
                  </a:cubicBezTo>
                  <a:cubicBezTo>
                    <a:pt x="37816" y="225260"/>
                    <a:pt x="12346" y="211734"/>
                    <a:pt x="5313" y="197066"/>
                  </a:cubicBezTo>
                  <a:cubicBezTo>
                    <a:pt x="-2480" y="180873"/>
                    <a:pt x="-1815" y="161633"/>
                    <a:pt x="8069" y="162109"/>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7"/>
            <p:cNvSpPr/>
            <p:nvPr/>
          </p:nvSpPr>
          <p:spPr>
            <a:xfrm>
              <a:off x="4136412" y="1491278"/>
              <a:ext cx="217917" cy="361626"/>
            </a:xfrm>
            <a:custGeom>
              <a:avLst/>
              <a:gdLst/>
              <a:ahLst/>
              <a:cxnLst/>
              <a:rect l="l" t="t" r="r" b="b"/>
              <a:pathLst>
                <a:path w="217917" h="361626" extrusionOk="0">
                  <a:moveTo>
                    <a:pt x="75168" y="3353"/>
                  </a:moveTo>
                  <a:cubicBezTo>
                    <a:pt x="71176" y="12878"/>
                    <a:pt x="81345" y="25451"/>
                    <a:pt x="108336" y="34023"/>
                  </a:cubicBezTo>
                  <a:cubicBezTo>
                    <a:pt x="135327" y="42596"/>
                    <a:pt x="137797" y="31547"/>
                    <a:pt x="137797" y="31547"/>
                  </a:cubicBezTo>
                  <a:cubicBezTo>
                    <a:pt x="155779" y="39595"/>
                    <a:pt x="173294" y="48663"/>
                    <a:pt x="190258" y="58693"/>
                  </a:cubicBezTo>
                  <a:cubicBezTo>
                    <a:pt x="206510" y="70028"/>
                    <a:pt x="213638" y="102889"/>
                    <a:pt x="215823" y="158420"/>
                  </a:cubicBezTo>
                  <a:cubicBezTo>
                    <a:pt x="218390" y="222618"/>
                    <a:pt x="218580" y="317868"/>
                    <a:pt x="216489" y="334251"/>
                  </a:cubicBezTo>
                  <a:cubicBezTo>
                    <a:pt x="216489" y="334251"/>
                    <a:pt x="186172" y="364541"/>
                    <a:pt x="147396" y="361397"/>
                  </a:cubicBezTo>
                  <a:cubicBezTo>
                    <a:pt x="108621" y="358254"/>
                    <a:pt x="43425" y="323774"/>
                    <a:pt x="27554" y="297199"/>
                  </a:cubicBezTo>
                  <a:cubicBezTo>
                    <a:pt x="27554" y="240906"/>
                    <a:pt x="34586" y="231762"/>
                    <a:pt x="25463" y="199377"/>
                  </a:cubicBezTo>
                  <a:cubicBezTo>
                    <a:pt x="4649" y="125082"/>
                    <a:pt x="-6280" y="94602"/>
                    <a:pt x="3794" y="45358"/>
                  </a:cubicBezTo>
                  <a:cubicBezTo>
                    <a:pt x="12157" y="4686"/>
                    <a:pt x="23847" y="-362"/>
                    <a:pt x="39908" y="19"/>
                  </a:cubicBezTo>
                  <a:cubicBezTo>
                    <a:pt x="51712" y="495"/>
                    <a:pt x="63487" y="1610"/>
                    <a:pt x="75168" y="335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7"/>
            <p:cNvSpPr/>
            <p:nvPr/>
          </p:nvSpPr>
          <p:spPr>
            <a:xfrm>
              <a:off x="4290792" y="1536579"/>
              <a:ext cx="276750" cy="215760"/>
            </a:xfrm>
            <a:custGeom>
              <a:avLst/>
              <a:gdLst/>
              <a:ahLst/>
              <a:cxnLst/>
              <a:rect l="l" t="t" r="r" b="b"/>
              <a:pathLst>
                <a:path w="276750" h="215760" extrusionOk="0">
                  <a:moveTo>
                    <a:pt x="122458" y="166173"/>
                  </a:moveTo>
                  <a:cubicBezTo>
                    <a:pt x="90621" y="174174"/>
                    <a:pt x="83113" y="154076"/>
                    <a:pt x="78931" y="137598"/>
                  </a:cubicBezTo>
                  <a:cubicBezTo>
                    <a:pt x="68857" y="97307"/>
                    <a:pt x="63345" y="61398"/>
                    <a:pt x="55837" y="38062"/>
                  </a:cubicBezTo>
                  <a:cubicBezTo>
                    <a:pt x="46998" y="11011"/>
                    <a:pt x="37685" y="6724"/>
                    <a:pt x="24569" y="1486"/>
                  </a:cubicBezTo>
                  <a:cubicBezTo>
                    <a:pt x="9173" y="-4706"/>
                    <a:pt x="-3942" y="8344"/>
                    <a:pt x="1095" y="42729"/>
                  </a:cubicBezTo>
                  <a:cubicBezTo>
                    <a:pt x="7368" y="82562"/>
                    <a:pt x="17128" y="121767"/>
                    <a:pt x="30272" y="159886"/>
                  </a:cubicBezTo>
                  <a:cubicBezTo>
                    <a:pt x="34168" y="172459"/>
                    <a:pt x="43102" y="194748"/>
                    <a:pt x="56407" y="205511"/>
                  </a:cubicBezTo>
                  <a:cubicBezTo>
                    <a:pt x="72754" y="218846"/>
                    <a:pt x="97558" y="218274"/>
                    <a:pt x="134908" y="208940"/>
                  </a:cubicBezTo>
                  <a:cubicBezTo>
                    <a:pt x="150875" y="204940"/>
                    <a:pt x="168362" y="195415"/>
                    <a:pt x="198584" y="181318"/>
                  </a:cubicBezTo>
                  <a:cubicBezTo>
                    <a:pt x="206662" y="177508"/>
                    <a:pt x="212934" y="175031"/>
                    <a:pt x="228521" y="167792"/>
                  </a:cubicBezTo>
                  <a:cubicBezTo>
                    <a:pt x="244126" y="160734"/>
                    <a:pt x="257821" y="150018"/>
                    <a:pt x="268437" y="136550"/>
                  </a:cubicBezTo>
                  <a:cubicBezTo>
                    <a:pt x="276515" y="124739"/>
                    <a:pt x="277940" y="119215"/>
                    <a:pt x="275945" y="116452"/>
                  </a:cubicBezTo>
                  <a:cubicBezTo>
                    <a:pt x="273949" y="113690"/>
                    <a:pt x="270147" y="113881"/>
                    <a:pt x="265871" y="118834"/>
                  </a:cubicBezTo>
                  <a:cubicBezTo>
                    <a:pt x="259541" y="127206"/>
                    <a:pt x="251786" y="134397"/>
                    <a:pt x="242966" y="140074"/>
                  </a:cubicBezTo>
                  <a:cubicBezTo>
                    <a:pt x="242966" y="140074"/>
                    <a:pt x="252945" y="129692"/>
                    <a:pt x="258458" y="122929"/>
                  </a:cubicBezTo>
                  <a:cubicBezTo>
                    <a:pt x="263305" y="116919"/>
                    <a:pt x="267334" y="110290"/>
                    <a:pt x="270432" y="103213"/>
                  </a:cubicBezTo>
                  <a:cubicBezTo>
                    <a:pt x="273379" y="96259"/>
                    <a:pt x="267391" y="86925"/>
                    <a:pt x="262924" y="91783"/>
                  </a:cubicBezTo>
                  <a:cubicBezTo>
                    <a:pt x="258458" y="96640"/>
                    <a:pt x="256272" y="101784"/>
                    <a:pt x="248003" y="111595"/>
                  </a:cubicBezTo>
                  <a:cubicBezTo>
                    <a:pt x="243708" y="116900"/>
                    <a:pt x="238756" y="121634"/>
                    <a:pt x="233273" y="125691"/>
                  </a:cubicBezTo>
                  <a:cubicBezTo>
                    <a:pt x="238386" y="118767"/>
                    <a:pt x="242938" y="111442"/>
                    <a:pt x="246863" y="103784"/>
                  </a:cubicBezTo>
                  <a:cubicBezTo>
                    <a:pt x="250398" y="97840"/>
                    <a:pt x="252119" y="90982"/>
                    <a:pt x="251805" y="84067"/>
                  </a:cubicBezTo>
                  <a:cubicBezTo>
                    <a:pt x="251805" y="80448"/>
                    <a:pt x="246578" y="76162"/>
                    <a:pt x="241731" y="82924"/>
                  </a:cubicBezTo>
                  <a:cubicBezTo>
                    <a:pt x="237160" y="92325"/>
                    <a:pt x="231438" y="101117"/>
                    <a:pt x="224719" y="109118"/>
                  </a:cubicBezTo>
                  <a:cubicBezTo>
                    <a:pt x="217401" y="116738"/>
                    <a:pt x="211224" y="121024"/>
                    <a:pt x="211034" y="118643"/>
                  </a:cubicBezTo>
                  <a:cubicBezTo>
                    <a:pt x="210844" y="116262"/>
                    <a:pt x="215405" y="112452"/>
                    <a:pt x="218067" y="103594"/>
                  </a:cubicBezTo>
                  <a:cubicBezTo>
                    <a:pt x="220728" y="94735"/>
                    <a:pt x="218067" y="85496"/>
                    <a:pt x="213220" y="84544"/>
                  </a:cubicBezTo>
                  <a:cubicBezTo>
                    <a:pt x="208373" y="83591"/>
                    <a:pt x="209228" y="83877"/>
                    <a:pt x="205331" y="92068"/>
                  </a:cubicBezTo>
                  <a:cubicBezTo>
                    <a:pt x="199952" y="100536"/>
                    <a:pt x="195124" y="109356"/>
                    <a:pt x="190886" y="118453"/>
                  </a:cubicBezTo>
                  <a:cubicBezTo>
                    <a:pt x="188443" y="126930"/>
                    <a:pt x="183967" y="134674"/>
                    <a:pt x="177865" y="141027"/>
                  </a:cubicBezTo>
                  <a:cubicBezTo>
                    <a:pt x="169977" y="149314"/>
                    <a:pt x="152395" y="158553"/>
                    <a:pt x="122458" y="16617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7"/>
            <p:cNvSpPr/>
            <p:nvPr/>
          </p:nvSpPr>
          <p:spPr>
            <a:xfrm>
              <a:off x="4280886" y="1531786"/>
              <a:ext cx="84275" cy="123474"/>
            </a:xfrm>
            <a:custGeom>
              <a:avLst/>
              <a:gdLst/>
              <a:ahLst/>
              <a:cxnLst/>
              <a:rect l="l" t="t" r="r" b="b"/>
              <a:pathLst>
                <a:path w="84275" h="123474" extrusionOk="0">
                  <a:moveTo>
                    <a:pt x="22691" y="563"/>
                  </a:moveTo>
                  <a:cubicBezTo>
                    <a:pt x="43884" y="-2580"/>
                    <a:pt x="58900" y="7040"/>
                    <a:pt x="68309" y="39330"/>
                  </a:cubicBezTo>
                  <a:cubicBezTo>
                    <a:pt x="77718" y="71620"/>
                    <a:pt x="84275" y="98004"/>
                    <a:pt x="84275" y="98004"/>
                  </a:cubicBezTo>
                  <a:cubicBezTo>
                    <a:pt x="75921" y="110244"/>
                    <a:pt x="63139" y="118749"/>
                    <a:pt x="48636" y="121721"/>
                  </a:cubicBezTo>
                  <a:cubicBezTo>
                    <a:pt x="23261" y="127913"/>
                    <a:pt x="14137" y="115721"/>
                    <a:pt x="14137" y="115721"/>
                  </a:cubicBezTo>
                  <a:cubicBezTo>
                    <a:pt x="14137" y="115721"/>
                    <a:pt x="7104" y="81907"/>
                    <a:pt x="2638" y="58571"/>
                  </a:cubicBezTo>
                  <a:cubicBezTo>
                    <a:pt x="-1829" y="35234"/>
                    <a:pt x="-3635" y="4469"/>
                    <a:pt x="22691" y="56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7"/>
            <p:cNvSpPr/>
            <p:nvPr/>
          </p:nvSpPr>
          <p:spPr>
            <a:xfrm>
              <a:off x="4187208" y="1320312"/>
              <a:ext cx="137401" cy="151685"/>
            </a:xfrm>
            <a:custGeom>
              <a:avLst/>
              <a:gdLst/>
              <a:ahLst/>
              <a:cxnLst/>
              <a:rect l="l" t="t" r="r" b="b"/>
              <a:pathLst>
                <a:path w="137401" h="151685" extrusionOk="0">
                  <a:moveTo>
                    <a:pt x="129674" y="62685"/>
                  </a:moveTo>
                  <a:cubicBezTo>
                    <a:pt x="129674" y="62685"/>
                    <a:pt x="163222" y="11441"/>
                    <a:pt x="90518" y="1058"/>
                  </a:cubicBezTo>
                  <a:cubicBezTo>
                    <a:pt x="38057" y="-6466"/>
                    <a:pt x="4319" y="27347"/>
                    <a:pt x="422" y="64019"/>
                  </a:cubicBezTo>
                  <a:cubicBezTo>
                    <a:pt x="-3284" y="98975"/>
                    <a:pt x="18194" y="135361"/>
                    <a:pt x="33781" y="149744"/>
                  </a:cubicBezTo>
                  <a:cubicBezTo>
                    <a:pt x="49053" y="153620"/>
                    <a:pt x="65219" y="151649"/>
                    <a:pt x="79114" y="144219"/>
                  </a:cubicBezTo>
                  <a:cubicBezTo>
                    <a:pt x="79931" y="134713"/>
                    <a:pt x="80245" y="125179"/>
                    <a:pt x="80064" y="115644"/>
                  </a:cubicBezTo>
                  <a:cubicBezTo>
                    <a:pt x="80064" y="115644"/>
                    <a:pt x="54499" y="61637"/>
                    <a:pt x="129674" y="6268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7"/>
            <p:cNvSpPr/>
            <p:nvPr/>
          </p:nvSpPr>
          <p:spPr>
            <a:xfrm>
              <a:off x="5589453" y="3105692"/>
              <a:ext cx="158988" cy="313238"/>
            </a:xfrm>
            <a:custGeom>
              <a:avLst/>
              <a:gdLst/>
              <a:ahLst/>
              <a:cxnLst/>
              <a:rect l="l" t="t" r="r" b="b"/>
              <a:pathLst>
                <a:path w="158988" h="313238" extrusionOk="0">
                  <a:moveTo>
                    <a:pt x="67938" y="242313"/>
                  </a:moveTo>
                  <a:cubicBezTo>
                    <a:pt x="82079" y="267420"/>
                    <a:pt x="99176" y="290738"/>
                    <a:pt x="118878" y="311750"/>
                  </a:cubicBezTo>
                  <a:cubicBezTo>
                    <a:pt x="124390" y="318132"/>
                    <a:pt x="166397" y="302225"/>
                    <a:pt x="157843" y="297367"/>
                  </a:cubicBezTo>
                  <a:cubicBezTo>
                    <a:pt x="149290" y="292509"/>
                    <a:pt x="121254" y="254124"/>
                    <a:pt x="107378" y="228311"/>
                  </a:cubicBezTo>
                  <a:cubicBezTo>
                    <a:pt x="95708" y="197469"/>
                    <a:pt x="85805" y="165989"/>
                    <a:pt x="77727" y="134013"/>
                  </a:cubicBezTo>
                  <a:cubicBezTo>
                    <a:pt x="68983" y="102390"/>
                    <a:pt x="61570" y="56099"/>
                    <a:pt x="55203" y="34191"/>
                  </a:cubicBezTo>
                  <a:cubicBezTo>
                    <a:pt x="51810" y="17751"/>
                    <a:pt x="39132" y="4826"/>
                    <a:pt x="22795" y="1140"/>
                  </a:cubicBezTo>
                  <a:cubicBezTo>
                    <a:pt x="7589" y="-2385"/>
                    <a:pt x="-2295" y="1806"/>
                    <a:pt x="461" y="20190"/>
                  </a:cubicBezTo>
                  <a:cubicBezTo>
                    <a:pt x="5308" y="52670"/>
                    <a:pt x="30588" y="178590"/>
                    <a:pt x="67938" y="2423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27"/>
            <p:cNvSpPr/>
            <p:nvPr/>
          </p:nvSpPr>
          <p:spPr>
            <a:xfrm>
              <a:off x="5625064" y="3841302"/>
              <a:ext cx="109135" cy="84940"/>
            </a:xfrm>
            <a:custGeom>
              <a:avLst/>
              <a:gdLst/>
              <a:ahLst/>
              <a:cxnLst/>
              <a:rect l="l" t="t" r="r" b="b"/>
              <a:pathLst>
                <a:path w="109135" h="84940" extrusionOk="0">
                  <a:moveTo>
                    <a:pt x="8092" y="2"/>
                  </a:moveTo>
                  <a:cubicBezTo>
                    <a:pt x="21207" y="10670"/>
                    <a:pt x="40595" y="955"/>
                    <a:pt x="41546" y="1907"/>
                  </a:cubicBezTo>
                  <a:cubicBezTo>
                    <a:pt x="56923" y="16242"/>
                    <a:pt x="73079" y="29720"/>
                    <a:pt x="89920" y="42293"/>
                  </a:cubicBezTo>
                  <a:cubicBezTo>
                    <a:pt x="98093" y="48770"/>
                    <a:pt x="110923" y="57438"/>
                    <a:pt x="108927" y="69820"/>
                  </a:cubicBezTo>
                  <a:cubicBezTo>
                    <a:pt x="104841" y="91919"/>
                    <a:pt x="69392" y="85156"/>
                    <a:pt x="56086" y="78393"/>
                  </a:cubicBezTo>
                  <a:cubicBezTo>
                    <a:pt x="42781" y="71630"/>
                    <a:pt x="31852" y="60295"/>
                    <a:pt x="19212" y="52485"/>
                  </a:cubicBezTo>
                  <a:cubicBezTo>
                    <a:pt x="10183" y="46865"/>
                    <a:pt x="1344" y="43912"/>
                    <a:pt x="204" y="32578"/>
                  </a:cubicBezTo>
                  <a:cubicBezTo>
                    <a:pt x="-1317" y="25625"/>
                    <a:pt x="6096" y="-283"/>
                    <a:pt x="8092"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27"/>
            <p:cNvSpPr/>
            <p:nvPr/>
          </p:nvSpPr>
          <p:spPr>
            <a:xfrm>
              <a:off x="5624449" y="3869213"/>
              <a:ext cx="108591" cy="56989"/>
            </a:xfrm>
            <a:custGeom>
              <a:avLst/>
              <a:gdLst/>
              <a:ahLst/>
              <a:cxnLst/>
              <a:rect l="l" t="t" r="r" b="b"/>
              <a:pathLst>
                <a:path w="108591" h="56989" extrusionOk="0">
                  <a:moveTo>
                    <a:pt x="343" y="0"/>
                  </a:moveTo>
                  <a:cubicBezTo>
                    <a:pt x="2054" y="10954"/>
                    <a:pt x="10797" y="14002"/>
                    <a:pt x="19351" y="19526"/>
                  </a:cubicBezTo>
                  <a:cubicBezTo>
                    <a:pt x="32181" y="27527"/>
                    <a:pt x="43490" y="39053"/>
                    <a:pt x="56891" y="45815"/>
                  </a:cubicBezTo>
                  <a:cubicBezTo>
                    <a:pt x="70291" y="52578"/>
                    <a:pt x="99943" y="58293"/>
                    <a:pt x="108591" y="42481"/>
                  </a:cubicBezTo>
                  <a:cubicBezTo>
                    <a:pt x="103935" y="63817"/>
                    <a:pt x="69151" y="57150"/>
                    <a:pt x="55940" y="50482"/>
                  </a:cubicBezTo>
                  <a:cubicBezTo>
                    <a:pt x="42730" y="43815"/>
                    <a:pt x="31706" y="32385"/>
                    <a:pt x="19066" y="24574"/>
                  </a:cubicBezTo>
                  <a:cubicBezTo>
                    <a:pt x="10037" y="18955"/>
                    <a:pt x="1199" y="16002"/>
                    <a:pt x="58" y="4667"/>
                  </a:cubicBezTo>
                  <a:cubicBezTo>
                    <a:pt x="-75" y="3105"/>
                    <a:pt x="20" y="1533"/>
                    <a:pt x="343"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7"/>
            <p:cNvSpPr/>
            <p:nvPr/>
          </p:nvSpPr>
          <p:spPr>
            <a:xfrm>
              <a:off x="5756800" y="3764382"/>
              <a:ext cx="108931" cy="81850"/>
            </a:xfrm>
            <a:custGeom>
              <a:avLst/>
              <a:gdLst/>
              <a:ahLst/>
              <a:cxnLst/>
              <a:rect l="l" t="t" r="r" b="b"/>
              <a:pathLst>
                <a:path w="108931" h="81850" extrusionOk="0">
                  <a:moveTo>
                    <a:pt x="9409" y="56"/>
                  </a:moveTo>
                  <a:cubicBezTo>
                    <a:pt x="22524" y="10819"/>
                    <a:pt x="45523" y="-897"/>
                    <a:pt x="46473" y="56"/>
                  </a:cubicBezTo>
                  <a:cubicBezTo>
                    <a:pt x="60102" y="13943"/>
                    <a:pt x="74548" y="27021"/>
                    <a:pt x="89716" y="39203"/>
                  </a:cubicBezTo>
                  <a:cubicBezTo>
                    <a:pt x="97889" y="45681"/>
                    <a:pt x="110719" y="54348"/>
                    <a:pt x="108723" y="66731"/>
                  </a:cubicBezTo>
                  <a:cubicBezTo>
                    <a:pt x="104637" y="88829"/>
                    <a:pt x="69188" y="82066"/>
                    <a:pt x="55882" y="75303"/>
                  </a:cubicBezTo>
                  <a:cubicBezTo>
                    <a:pt x="42577" y="68541"/>
                    <a:pt x="31647" y="57301"/>
                    <a:pt x="19008" y="49395"/>
                  </a:cubicBezTo>
                  <a:cubicBezTo>
                    <a:pt x="9979" y="43775"/>
                    <a:pt x="1045" y="40918"/>
                    <a:pt x="0" y="29488"/>
                  </a:cubicBezTo>
                  <a:cubicBezTo>
                    <a:pt x="561" y="19030"/>
                    <a:pt x="3801" y="8895"/>
                    <a:pt x="9409" y="5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7"/>
            <p:cNvSpPr/>
            <p:nvPr/>
          </p:nvSpPr>
          <p:spPr>
            <a:xfrm>
              <a:off x="5756201" y="3790822"/>
              <a:ext cx="108657" cy="56976"/>
            </a:xfrm>
            <a:custGeom>
              <a:avLst/>
              <a:gdLst/>
              <a:ahLst/>
              <a:cxnLst/>
              <a:rect l="l" t="t" r="r" b="b"/>
              <a:pathLst>
                <a:path w="108657" h="56976" extrusionOk="0">
                  <a:moveTo>
                    <a:pt x="314" y="0"/>
                  </a:moveTo>
                  <a:cubicBezTo>
                    <a:pt x="2025" y="10954"/>
                    <a:pt x="10769" y="13906"/>
                    <a:pt x="19322" y="19526"/>
                  </a:cubicBezTo>
                  <a:cubicBezTo>
                    <a:pt x="32152" y="27527"/>
                    <a:pt x="43462" y="39053"/>
                    <a:pt x="56862" y="45815"/>
                  </a:cubicBezTo>
                  <a:cubicBezTo>
                    <a:pt x="70262" y="52578"/>
                    <a:pt x="100009" y="58293"/>
                    <a:pt x="108657" y="42481"/>
                  </a:cubicBezTo>
                  <a:cubicBezTo>
                    <a:pt x="103906" y="63818"/>
                    <a:pt x="69122" y="57150"/>
                    <a:pt x="55912" y="50387"/>
                  </a:cubicBezTo>
                  <a:cubicBezTo>
                    <a:pt x="42701" y="43625"/>
                    <a:pt x="31677" y="32385"/>
                    <a:pt x="19037" y="24479"/>
                  </a:cubicBezTo>
                  <a:cubicBezTo>
                    <a:pt x="10008" y="18955"/>
                    <a:pt x="1170" y="16002"/>
                    <a:pt x="29" y="4572"/>
                  </a:cubicBezTo>
                  <a:cubicBezTo>
                    <a:pt x="-56" y="3038"/>
                    <a:pt x="48" y="1505"/>
                    <a:pt x="31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7"/>
            <p:cNvSpPr/>
            <p:nvPr/>
          </p:nvSpPr>
          <p:spPr>
            <a:xfrm>
              <a:off x="5454721" y="3387696"/>
              <a:ext cx="383168" cy="465480"/>
            </a:xfrm>
            <a:custGeom>
              <a:avLst/>
              <a:gdLst/>
              <a:ahLst/>
              <a:cxnLst/>
              <a:rect l="l" t="t" r="r" b="b"/>
              <a:pathLst>
                <a:path w="383168" h="465480" extrusionOk="0">
                  <a:moveTo>
                    <a:pt x="2995" y="32603"/>
                  </a:moveTo>
                  <a:cubicBezTo>
                    <a:pt x="-11546" y="123662"/>
                    <a:pt x="28845" y="157571"/>
                    <a:pt x="81306" y="177003"/>
                  </a:cubicBezTo>
                  <a:cubicBezTo>
                    <a:pt x="119321" y="190909"/>
                    <a:pt x="172922" y="212340"/>
                    <a:pt x="172922" y="212340"/>
                  </a:cubicBezTo>
                  <a:cubicBezTo>
                    <a:pt x="172922" y="212340"/>
                    <a:pt x="172162" y="232247"/>
                    <a:pt x="171782" y="277110"/>
                  </a:cubicBezTo>
                  <a:cubicBezTo>
                    <a:pt x="171782" y="316639"/>
                    <a:pt x="176534" y="460847"/>
                    <a:pt x="176534" y="460847"/>
                  </a:cubicBezTo>
                  <a:cubicBezTo>
                    <a:pt x="189231" y="467191"/>
                    <a:pt x="204199" y="467010"/>
                    <a:pt x="216735" y="460371"/>
                  </a:cubicBezTo>
                  <a:cubicBezTo>
                    <a:pt x="216735" y="460371"/>
                    <a:pt x="237833" y="349881"/>
                    <a:pt x="242395" y="300065"/>
                  </a:cubicBezTo>
                  <a:cubicBezTo>
                    <a:pt x="248477" y="232533"/>
                    <a:pt x="258837" y="188337"/>
                    <a:pt x="255320" y="173764"/>
                  </a:cubicBezTo>
                  <a:cubicBezTo>
                    <a:pt x="252279" y="161001"/>
                    <a:pt x="178625" y="124710"/>
                    <a:pt x="155245" y="105184"/>
                  </a:cubicBezTo>
                  <a:lnTo>
                    <a:pt x="309492" y="156428"/>
                  </a:lnTo>
                  <a:cubicBezTo>
                    <a:pt x="306460" y="173211"/>
                    <a:pt x="304968" y="190233"/>
                    <a:pt x="305025" y="207292"/>
                  </a:cubicBezTo>
                  <a:cubicBezTo>
                    <a:pt x="306451" y="260918"/>
                    <a:pt x="309397" y="376932"/>
                    <a:pt x="309397" y="376932"/>
                  </a:cubicBezTo>
                  <a:cubicBezTo>
                    <a:pt x="309397" y="376932"/>
                    <a:pt x="330590" y="392268"/>
                    <a:pt x="348647" y="376932"/>
                  </a:cubicBezTo>
                  <a:cubicBezTo>
                    <a:pt x="348647" y="376932"/>
                    <a:pt x="387518" y="147189"/>
                    <a:pt x="382766" y="116804"/>
                  </a:cubicBezTo>
                  <a:cubicBezTo>
                    <a:pt x="378299" y="88229"/>
                    <a:pt x="242300" y="28984"/>
                    <a:pt x="218351" y="8601"/>
                  </a:cubicBezTo>
                  <a:cubicBezTo>
                    <a:pt x="209902" y="1676"/>
                    <a:pt x="198896" y="-1267"/>
                    <a:pt x="188129" y="5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7"/>
            <p:cNvSpPr/>
            <p:nvPr/>
          </p:nvSpPr>
          <p:spPr>
            <a:xfrm>
              <a:off x="5486791" y="3077400"/>
              <a:ext cx="120860" cy="118150"/>
            </a:xfrm>
            <a:custGeom>
              <a:avLst/>
              <a:gdLst/>
              <a:ahLst/>
              <a:cxnLst/>
              <a:rect l="l" t="t" r="r" b="b"/>
              <a:pathLst>
                <a:path w="120860" h="118150" extrusionOk="0">
                  <a:moveTo>
                    <a:pt x="24622" y="0"/>
                  </a:moveTo>
                  <a:cubicBezTo>
                    <a:pt x="24622" y="0"/>
                    <a:pt x="26903" y="43434"/>
                    <a:pt x="25952" y="47625"/>
                  </a:cubicBezTo>
                  <a:cubicBezTo>
                    <a:pt x="25002" y="51816"/>
                    <a:pt x="6089" y="64198"/>
                    <a:pt x="577" y="68771"/>
                  </a:cubicBezTo>
                  <a:cubicBezTo>
                    <a:pt x="-4935" y="73343"/>
                    <a:pt x="30419" y="108299"/>
                    <a:pt x="48096" y="116396"/>
                  </a:cubicBezTo>
                  <a:cubicBezTo>
                    <a:pt x="65773" y="124492"/>
                    <a:pt x="119850" y="103441"/>
                    <a:pt x="120800" y="76581"/>
                  </a:cubicBezTo>
                  <a:cubicBezTo>
                    <a:pt x="121750" y="49721"/>
                    <a:pt x="111296" y="27146"/>
                    <a:pt x="103123" y="26003"/>
                  </a:cubicBezTo>
                  <a:cubicBezTo>
                    <a:pt x="94950" y="24860"/>
                    <a:pt x="24622" y="0"/>
                    <a:pt x="24622"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7"/>
            <p:cNvSpPr/>
            <p:nvPr/>
          </p:nvSpPr>
          <p:spPr>
            <a:xfrm>
              <a:off x="5455024" y="3093521"/>
              <a:ext cx="195218" cy="382396"/>
            </a:xfrm>
            <a:custGeom>
              <a:avLst/>
              <a:gdLst/>
              <a:ahLst/>
              <a:cxnLst/>
              <a:rect l="l" t="t" r="r" b="b"/>
              <a:pathLst>
                <a:path w="195218" h="382396" extrusionOk="0">
                  <a:moveTo>
                    <a:pt x="51542" y="38266"/>
                  </a:moveTo>
                  <a:cubicBezTo>
                    <a:pt x="51542" y="38266"/>
                    <a:pt x="83000" y="85129"/>
                    <a:pt x="126812" y="89510"/>
                  </a:cubicBezTo>
                  <a:cubicBezTo>
                    <a:pt x="140593" y="75890"/>
                    <a:pt x="141828" y="27312"/>
                    <a:pt x="122725" y="11786"/>
                  </a:cubicBezTo>
                  <a:cubicBezTo>
                    <a:pt x="122725" y="11786"/>
                    <a:pt x="140307" y="-2406"/>
                    <a:pt x="152282" y="357"/>
                  </a:cubicBezTo>
                  <a:cubicBezTo>
                    <a:pt x="165226" y="8176"/>
                    <a:pt x="174863" y="20473"/>
                    <a:pt x="179368" y="34932"/>
                  </a:cubicBezTo>
                  <a:cubicBezTo>
                    <a:pt x="190582" y="67184"/>
                    <a:pt x="195924" y="101188"/>
                    <a:pt x="195144" y="135326"/>
                  </a:cubicBezTo>
                  <a:cubicBezTo>
                    <a:pt x="194384" y="181332"/>
                    <a:pt x="195144" y="297251"/>
                    <a:pt x="195144" y="297251"/>
                  </a:cubicBezTo>
                  <a:cubicBezTo>
                    <a:pt x="189965" y="325073"/>
                    <a:pt x="173153" y="349343"/>
                    <a:pt x="148956" y="363926"/>
                  </a:cubicBezTo>
                  <a:cubicBezTo>
                    <a:pt x="117384" y="381795"/>
                    <a:pt x="80206" y="386938"/>
                    <a:pt x="44985" y="378309"/>
                  </a:cubicBezTo>
                  <a:cubicBezTo>
                    <a:pt x="27260" y="374527"/>
                    <a:pt x="12824" y="361687"/>
                    <a:pt x="6969" y="344495"/>
                  </a:cubicBezTo>
                  <a:cubicBezTo>
                    <a:pt x="8965" y="312300"/>
                    <a:pt x="21700" y="245911"/>
                    <a:pt x="16473" y="205335"/>
                  </a:cubicBezTo>
                  <a:cubicBezTo>
                    <a:pt x="11246" y="164758"/>
                    <a:pt x="2597" y="134564"/>
                    <a:pt x="412" y="101798"/>
                  </a:cubicBezTo>
                  <a:cubicBezTo>
                    <a:pt x="-1774" y="69032"/>
                    <a:pt x="4688" y="69603"/>
                    <a:pt x="21130" y="57983"/>
                  </a:cubicBezTo>
                  <a:cubicBezTo>
                    <a:pt x="30795" y="50715"/>
                    <a:pt x="40964" y="44124"/>
                    <a:pt x="51542" y="3826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7"/>
            <p:cNvSpPr/>
            <p:nvPr/>
          </p:nvSpPr>
          <p:spPr>
            <a:xfrm>
              <a:off x="5481752" y="2955179"/>
              <a:ext cx="130450" cy="158871"/>
            </a:xfrm>
            <a:custGeom>
              <a:avLst/>
              <a:gdLst/>
              <a:ahLst/>
              <a:cxnLst/>
              <a:rect l="l" t="t" r="r" b="b"/>
              <a:pathLst>
                <a:path w="130450" h="158871" extrusionOk="0">
                  <a:moveTo>
                    <a:pt x="127645" y="57260"/>
                  </a:moveTo>
                  <a:lnTo>
                    <a:pt x="127645" y="57260"/>
                  </a:lnTo>
                  <a:cubicBezTo>
                    <a:pt x="122418" y="23542"/>
                    <a:pt x="98278" y="-1890"/>
                    <a:pt x="63590" y="110"/>
                  </a:cubicBezTo>
                  <a:cubicBezTo>
                    <a:pt x="26886" y="1739"/>
                    <a:pt x="-1559" y="32876"/>
                    <a:pt x="66" y="69662"/>
                  </a:cubicBezTo>
                  <a:cubicBezTo>
                    <a:pt x="1007" y="90912"/>
                    <a:pt x="11993" y="110438"/>
                    <a:pt x="29661" y="122221"/>
                  </a:cubicBezTo>
                  <a:cubicBezTo>
                    <a:pt x="30906" y="127336"/>
                    <a:pt x="32721" y="132289"/>
                    <a:pt x="35078" y="136985"/>
                  </a:cubicBezTo>
                  <a:cubicBezTo>
                    <a:pt x="47338" y="151367"/>
                    <a:pt x="84308" y="160226"/>
                    <a:pt x="94952" y="158702"/>
                  </a:cubicBezTo>
                  <a:cubicBezTo>
                    <a:pt x="107925" y="157502"/>
                    <a:pt x="118864" y="148538"/>
                    <a:pt x="122608" y="136032"/>
                  </a:cubicBezTo>
                  <a:cubicBezTo>
                    <a:pt x="134013" y="109172"/>
                    <a:pt x="130401" y="73834"/>
                    <a:pt x="127645" y="5726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7"/>
            <p:cNvSpPr/>
            <p:nvPr/>
          </p:nvSpPr>
          <p:spPr>
            <a:xfrm>
              <a:off x="5470442" y="2941583"/>
              <a:ext cx="136833" cy="135816"/>
            </a:xfrm>
            <a:custGeom>
              <a:avLst/>
              <a:gdLst/>
              <a:ahLst/>
              <a:cxnLst/>
              <a:rect l="l" t="t" r="r" b="b"/>
              <a:pathLst>
                <a:path w="136833" h="135816" extrusionOk="0">
                  <a:moveTo>
                    <a:pt x="40971" y="135817"/>
                  </a:moveTo>
                  <a:lnTo>
                    <a:pt x="40971" y="135817"/>
                  </a:lnTo>
                  <a:lnTo>
                    <a:pt x="44202" y="106480"/>
                  </a:lnTo>
                  <a:cubicBezTo>
                    <a:pt x="44202" y="106480"/>
                    <a:pt x="20253" y="44377"/>
                    <a:pt x="76800" y="56283"/>
                  </a:cubicBezTo>
                  <a:cubicBezTo>
                    <a:pt x="114150" y="64189"/>
                    <a:pt x="123464" y="67618"/>
                    <a:pt x="134868" y="42472"/>
                  </a:cubicBezTo>
                  <a:cubicBezTo>
                    <a:pt x="146273" y="17326"/>
                    <a:pt x="106357" y="-5153"/>
                    <a:pt x="58838" y="1038"/>
                  </a:cubicBezTo>
                  <a:cubicBezTo>
                    <a:pt x="24957" y="4638"/>
                    <a:pt x="-570" y="33575"/>
                    <a:pt x="10" y="67713"/>
                  </a:cubicBezTo>
                  <a:cubicBezTo>
                    <a:pt x="960" y="86001"/>
                    <a:pt x="5902" y="123434"/>
                    <a:pt x="40971" y="1358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27"/>
            <p:cNvSpPr/>
            <p:nvPr/>
          </p:nvSpPr>
          <p:spPr>
            <a:xfrm>
              <a:off x="5607306" y="3093878"/>
              <a:ext cx="63200" cy="92106"/>
            </a:xfrm>
            <a:custGeom>
              <a:avLst/>
              <a:gdLst/>
              <a:ahLst/>
              <a:cxnLst/>
              <a:rect l="l" t="t" r="r" b="b"/>
              <a:pathLst>
                <a:path w="63200" h="92106" extrusionOk="0">
                  <a:moveTo>
                    <a:pt x="40391" y="92107"/>
                  </a:moveTo>
                  <a:cubicBezTo>
                    <a:pt x="49030" y="91726"/>
                    <a:pt x="57184" y="88039"/>
                    <a:pt x="63200" y="81820"/>
                  </a:cubicBezTo>
                  <a:cubicBezTo>
                    <a:pt x="61965" y="65722"/>
                    <a:pt x="41437" y="4572"/>
                    <a:pt x="0" y="0"/>
                  </a:cubicBezTo>
                  <a:cubicBezTo>
                    <a:pt x="11310" y="7868"/>
                    <a:pt x="20281" y="18669"/>
                    <a:pt x="25945" y="31242"/>
                  </a:cubicBezTo>
                  <a:cubicBezTo>
                    <a:pt x="32322" y="51130"/>
                    <a:pt x="37150" y="71476"/>
                    <a:pt x="40391" y="9210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82" name="Google Shape;1682;p27"/>
            <p:cNvGrpSpPr/>
            <p:nvPr/>
          </p:nvGrpSpPr>
          <p:grpSpPr>
            <a:xfrm>
              <a:off x="2715952" y="2834463"/>
              <a:ext cx="319677" cy="242660"/>
              <a:chOff x="6621095" y="1452181"/>
              <a:chExt cx="330894" cy="250785"/>
            </a:xfrm>
          </p:grpSpPr>
          <p:sp>
            <p:nvSpPr>
              <p:cNvPr id="1683" name="Google Shape;1683;p2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2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2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2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2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88" name="Google Shape;1688;p27"/>
            <p:cNvGrpSpPr/>
            <p:nvPr/>
          </p:nvGrpSpPr>
          <p:grpSpPr>
            <a:xfrm flipH="1">
              <a:off x="5538041" y="3330111"/>
              <a:ext cx="319677" cy="242660"/>
              <a:chOff x="6621095" y="1452181"/>
              <a:chExt cx="330894" cy="250785"/>
            </a:xfrm>
          </p:grpSpPr>
          <p:sp>
            <p:nvSpPr>
              <p:cNvPr id="1689" name="Google Shape;1689;p2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2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2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2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2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94" name="Google Shape;1694;p27"/>
            <p:cNvSpPr/>
            <p:nvPr/>
          </p:nvSpPr>
          <p:spPr>
            <a:xfrm>
              <a:off x="5420536" y="3157173"/>
              <a:ext cx="148553" cy="414880"/>
            </a:xfrm>
            <a:custGeom>
              <a:avLst/>
              <a:gdLst/>
              <a:ahLst/>
              <a:cxnLst/>
              <a:rect l="l" t="t" r="r" b="b"/>
              <a:pathLst>
                <a:path w="148553" h="414880" extrusionOk="0">
                  <a:moveTo>
                    <a:pt x="136400" y="348280"/>
                  </a:moveTo>
                  <a:cubicBezTo>
                    <a:pt x="128531" y="343070"/>
                    <a:pt x="120339" y="338364"/>
                    <a:pt x="111880" y="334183"/>
                  </a:cubicBezTo>
                  <a:cubicBezTo>
                    <a:pt x="103897" y="331706"/>
                    <a:pt x="96646" y="327296"/>
                    <a:pt x="90782" y="321324"/>
                  </a:cubicBezTo>
                  <a:cubicBezTo>
                    <a:pt x="83084" y="313799"/>
                    <a:pt x="70444" y="285224"/>
                    <a:pt x="61510" y="257316"/>
                  </a:cubicBezTo>
                  <a:cubicBezTo>
                    <a:pt x="52463" y="225903"/>
                    <a:pt x="48861" y="193175"/>
                    <a:pt x="50866" y="160542"/>
                  </a:cubicBezTo>
                  <a:cubicBezTo>
                    <a:pt x="54667" y="121490"/>
                    <a:pt x="68733" y="66721"/>
                    <a:pt x="72345" y="44242"/>
                  </a:cubicBezTo>
                  <a:cubicBezTo>
                    <a:pt x="75956" y="21763"/>
                    <a:pt x="68638" y="12809"/>
                    <a:pt x="58184" y="4523"/>
                  </a:cubicBezTo>
                  <a:cubicBezTo>
                    <a:pt x="45924" y="-5002"/>
                    <a:pt x="29007" y="-907"/>
                    <a:pt x="20169" y="30621"/>
                  </a:cubicBezTo>
                  <a:cubicBezTo>
                    <a:pt x="8536" y="74188"/>
                    <a:pt x="1779" y="118908"/>
                    <a:pt x="21" y="163971"/>
                  </a:cubicBezTo>
                  <a:cubicBezTo>
                    <a:pt x="-369" y="197480"/>
                    <a:pt x="4772" y="230817"/>
                    <a:pt x="15227" y="262650"/>
                  </a:cubicBezTo>
                  <a:cubicBezTo>
                    <a:pt x="24597" y="289882"/>
                    <a:pt x="37200" y="315876"/>
                    <a:pt x="52767" y="340088"/>
                  </a:cubicBezTo>
                  <a:cubicBezTo>
                    <a:pt x="57138" y="347423"/>
                    <a:pt x="58469" y="353899"/>
                    <a:pt x="65026" y="368663"/>
                  </a:cubicBezTo>
                  <a:cubicBezTo>
                    <a:pt x="71365" y="383456"/>
                    <a:pt x="81135" y="396524"/>
                    <a:pt x="93538" y="406763"/>
                  </a:cubicBezTo>
                  <a:cubicBezTo>
                    <a:pt x="104562" y="414764"/>
                    <a:pt x="109694" y="415812"/>
                    <a:pt x="112545" y="414288"/>
                  </a:cubicBezTo>
                  <a:cubicBezTo>
                    <a:pt x="115397" y="412764"/>
                    <a:pt x="115206" y="408859"/>
                    <a:pt x="110550" y="404763"/>
                  </a:cubicBezTo>
                  <a:cubicBezTo>
                    <a:pt x="102747" y="398676"/>
                    <a:pt x="96123" y="391218"/>
                    <a:pt x="90972" y="382760"/>
                  </a:cubicBezTo>
                  <a:cubicBezTo>
                    <a:pt x="90972" y="382760"/>
                    <a:pt x="100476" y="392285"/>
                    <a:pt x="106843" y="397715"/>
                  </a:cubicBezTo>
                  <a:cubicBezTo>
                    <a:pt x="112422" y="402401"/>
                    <a:pt x="118590" y="406335"/>
                    <a:pt x="125186" y="409430"/>
                  </a:cubicBezTo>
                  <a:cubicBezTo>
                    <a:pt x="131648" y="412288"/>
                    <a:pt x="140582" y="406858"/>
                    <a:pt x="136020" y="402477"/>
                  </a:cubicBezTo>
                  <a:cubicBezTo>
                    <a:pt x="131458" y="398096"/>
                    <a:pt x="126516" y="396000"/>
                    <a:pt x="117678" y="388094"/>
                  </a:cubicBezTo>
                  <a:cubicBezTo>
                    <a:pt x="112774" y="383894"/>
                    <a:pt x="108373" y="379131"/>
                    <a:pt x="104562" y="373902"/>
                  </a:cubicBezTo>
                  <a:cubicBezTo>
                    <a:pt x="111044" y="378798"/>
                    <a:pt x="117905" y="383160"/>
                    <a:pt x="125090" y="386951"/>
                  </a:cubicBezTo>
                  <a:cubicBezTo>
                    <a:pt x="130783" y="390485"/>
                    <a:pt x="137407" y="392247"/>
                    <a:pt x="144098" y="391999"/>
                  </a:cubicBezTo>
                  <a:cubicBezTo>
                    <a:pt x="147424" y="391999"/>
                    <a:pt x="151606" y="387142"/>
                    <a:pt x="145238" y="382474"/>
                  </a:cubicBezTo>
                  <a:cubicBezTo>
                    <a:pt x="136476" y="377979"/>
                    <a:pt x="128303" y="372416"/>
                    <a:pt x="120909" y="365901"/>
                  </a:cubicBezTo>
                  <a:cubicBezTo>
                    <a:pt x="113876" y="358852"/>
                    <a:pt x="109884" y="352947"/>
                    <a:pt x="111880" y="352852"/>
                  </a:cubicBezTo>
                  <a:cubicBezTo>
                    <a:pt x="113876" y="352757"/>
                    <a:pt x="117678" y="357043"/>
                    <a:pt x="125851" y="359710"/>
                  </a:cubicBezTo>
                  <a:cubicBezTo>
                    <a:pt x="134024" y="362377"/>
                    <a:pt x="142958" y="359710"/>
                    <a:pt x="144003" y="355423"/>
                  </a:cubicBezTo>
                  <a:cubicBezTo>
                    <a:pt x="145048" y="351137"/>
                    <a:pt x="144098" y="352090"/>
                    <a:pt x="136400" y="34828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27"/>
            <p:cNvSpPr/>
            <p:nvPr/>
          </p:nvSpPr>
          <p:spPr>
            <a:xfrm>
              <a:off x="5414664" y="3153198"/>
              <a:ext cx="85059" cy="115922"/>
            </a:xfrm>
            <a:custGeom>
              <a:avLst/>
              <a:gdLst/>
              <a:ahLst/>
              <a:cxnLst/>
              <a:rect l="l" t="t" r="r" b="b"/>
              <a:pathLst>
                <a:path w="85059" h="115922" extrusionOk="0">
                  <a:moveTo>
                    <a:pt x="0" y="92413"/>
                  </a:moveTo>
                  <a:cubicBezTo>
                    <a:pt x="0" y="92413"/>
                    <a:pt x="30792" y="123179"/>
                    <a:pt x="67382" y="114320"/>
                  </a:cubicBezTo>
                  <a:cubicBezTo>
                    <a:pt x="72609" y="110796"/>
                    <a:pt x="85059" y="38882"/>
                    <a:pt x="85059" y="38882"/>
                  </a:cubicBezTo>
                  <a:cubicBezTo>
                    <a:pt x="85059" y="38882"/>
                    <a:pt x="85059" y="-1027"/>
                    <a:pt x="54647" y="20"/>
                  </a:cubicBezTo>
                  <a:cubicBezTo>
                    <a:pt x="24235" y="1068"/>
                    <a:pt x="0" y="92413"/>
                    <a:pt x="0" y="92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36504991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699"/>
        <p:cNvGrpSpPr/>
        <p:nvPr/>
      </p:nvGrpSpPr>
      <p:grpSpPr>
        <a:xfrm>
          <a:off x="0" y="0"/>
          <a:ext cx="0" cy="0"/>
          <a:chOff x="0" y="0"/>
          <a:chExt cx="0" cy="0"/>
        </a:xfrm>
      </p:grpSpPr>
      <p:sp>
        <p:nvSpPr>
          <p:cNvPr id="1700" name="Google Shape;1700;p2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Our process is easy</a:t>
            </a:r>
            <a:endParaRPr/>
          </a:p>
        </p:txBody>
      </p:sp>
      <p:sp>
        <p:nvSpPr>
          <p:cNvPr id="1701" name="Google Shape;1701;p2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76</a:t>
            </a:fld>
            <a:endParaRPr/>
          </a:p>
        </p:txBody>
      </p:sp>
      <p:grpSp>
        <p:nvGrpSpPr>
          <p:cNvPr id="1702" name="Google Shape;1702;p28"/>
          <p:cNvGrpSpPr/>
          <p:nvPr/>
        </p:nvGrpSpPr>
        <p:grpSpPr>
          <a:xfrm>
            <a:off x="477963" y="1650359"/>
            <a:ext cx="2051418" cy="2588394"/>
            <a:chOff x="1083025" y="1574025"/>
            <a:chExt cx="1834900" cy="2315200"/>
          </a:xfrm>
        </p:grpSpPr>
        <p:sp>
          <p:nvSpPr>
            <p:cNvPr id="1703" name="Google Shape;1703;p28"/>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accent2"/>
                  </a:solidFill>
                  <a:latin typeface="Barlow"/>
                  <a:ea typeface="Barlow"/>
                  <a:cs typeface="Barlow"/>
                  <a:sym typeface="Barlow"/>
                </a:rPr>
                <a:t>20XX</a:t>
              </a:r>
              <a:endParaRPr sz="800">
                <a:solidFill>
                  <a:schemeClr val="accent2"/>
                </a:solidFill>
                <a:latin typeface="Barlow"/>
                <a:ea typeface="Barlow"/>
                <a:cs typeface="Barlow"/>
                <a:sym typeface="Barlow"/>
              </a:endParaRPr>
            </a:p>
          </p:txBody>
        </p:sp>
        <p:sp>
          <p:nvSpPr>
            <p:cNvPr id="1704" name="Google Shape;1704;p28"/>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a:solidFill>
                    <a:schemeClr val="accent2"/>
                  </a:solidFill>
                  <a:latin typeface="Barlow"/>
                  <a:ea typeface="Barlow"/>
                  <a:cs typeface="Barlow"/>
                  <a:sym typeface="Barlow"/>
                </a:rPr>
                <a:t>Lorem Ipsum</a:t>
              </a:r>
              <a:endParaRPr sz="1200" b="1">
                <a:solidFill>
                  <a:schemeClr val="accent2"/>
                </a:solidFill>
                <a:latin typeface="Barlow"/>
                <a:ea typeface="Barlow"/>
                <a:cs typeface="Barlow"/>
                <a:sym typeface="Barlow"/>
              </a:endParaRPr>
            </a:p>
          </p:txBody>
        </p:sp>
        <p:sp>
          <p:nvSpPr>
            <p:cNvPr id="1705" name="Google Shape;1705;p28"/>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accent2"/>
                  </a:solidFill>
                  <a:latin typeface="Barlow"/>
                  <a:ea typeface="Barlow"/>
                  <a:cs typeface="Barlow"/>
                  <a:sym typeface="Barlow"/>
                </a:rPr>
                <a:t>Lorem ipsum dolor sit amet, consectetur adipiscing.</a:t>
              </a:r>
              <a:endParaRPr sz="1200">
                <a:solidFill>
                  <a:schemeClr val="accent2"/>
                </a:solidFill>
                <a:latin typeface="Barlow"/>
                <a:ea typeface="Barlow"/>
                <a:cs typeface="Barlow"/>
                <a:sym typeface="Barlow"/>
              </a:endParaRPr>
            </a:p>
          </p:txBody>
        </p:sp>
        <p:cxnSp>
          <p:nvCxnSpPr>
            <p:cNvPr id="1706" name="Google Shape;1706;p28"/>
            <p:cNvCxnSpPr/>
            <p:nvPr/>
          </p:nvCxnSpPr>
          <p:spPr>
            <a:xfrm>
              <a:off x="2180202" y="1695421"/>
              <a:ext cx="718500" cy="741900"/>
            </a:xfrm>
            <a:prstGeom prst="straightConnector1">
              <a:avLst/>
            </a:prstGeom>
            <a:noFill/>
            <a:ln w="9525" cap="flat" cmpd="sng">
              <a:solidFill>
                <a:schemeClr val="accent1"/>
              </a:solidFill>
              <a:prstDash val="solid"/>
              <a:round/>
              <a:headEnd type="none" w="sm" len="sm"/>
              <a:tailEnd type="none" w="sm" len="sm"/>
            </a:ln>
          </p:spPr>
        </p:cxnSp>
        <p:sp>
          <p:nvSpPr>
            <p:cNvPr id="1707" name="Google Shape;1707;p28"/>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8" name="Google Shape;1708;p28"/>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28"/>
          <p:cNvGrpSpPr/>
          <p:nvPr/>
        </p:nvGrpSpPr>
        <p:grpSpPr>
          <a:xfrm>
            <a:off x="2388508" y="1650359"/>
            <a:ext cx="2051418" cy="2588394"/>
            <a:chOff x="1083025" y="1574025"/>
            <a:chExt cx="1834900" cy="2315200"/>
          </a:xfrm>
        </p:grpSpPr>
        <p:sp>
          <p:nvSpPr>
            <p:cNvPr id="1710" name="Google Shape;1710;p28"/>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accent2"/>
                  </a:solidFill>
                  <a:latin typeface="Barlow"/>
                  <a:ea typeface="Barlow"/>
                  <a:cs typeface="Barlow"/>
                  <a:sym typeface="Barlow"/>
                </a:rPr>
                <a:t>20XX</a:t>
              </a:r>
              <a:endParaRPr sz="800">
                <a:solidFill>
                  <a:schemeClr val="accent2"/>
                </a:solidFill>
                <a:latin typeface="Barlow"/>
                <a:ea typeface="Barlow"/>
                <a:cs typeface="Barlow"/>
                <a:sym typeface="Barlow"/>
              </a:endParaRPr>
            </a:p>
          </p:txBody>
        </p:sp>
        <p:sp>
          <p:nvSpPr>
            <p:cNvPr id="1711" name="Google Shape;1711;p28"/>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a:solidFill>
                    <a:schemeClr val="accent2"/>
                  </a:solidFill>
                  <a:latin typeface="Barlow"/>
                  <a:ea typeface="Barlow"/>
                  <a:cs typeface="Barlow"/>
                  <a:sym typeface="Barlow"/>
                </a:rPr>
                <a:t>Lorem Ipsum</a:t>
              </a:r>
              <a:endParaRPr sz="1200" b="1">
                <a:solidFill>
                  <a:schemeClr val="accent2"/>
                </a:solidFill>
                <a:latin typeface="Barlow"/>
                <a:ea typeface="Barlow"/>
                <a:cs typeface="Barlow"/>
                <a:sym typeface="Barlow"/>
              </a:endParaRPr>
            </a:p>
          </p:txBody>
        </p:sp>
        <p:sp>
          <p:nvSpPr>
            <p:cNvPr id="1712" name="Google Shape;1712;p28"/>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accent2"/>
                  </a:solidFill>
                  <a:latin typeface="Barlow"/>
                  <a:ea typeface="Barlow"/>
                  <a:cs typeface="Barlow"/>
                  <a:sym typeface="Barlow"/>
                </a:rPr>
                <a:t>Lorem ipsum dolor sit amet, consectetur adipiscing.</a:t>
              </a:r>
              <a:endParaRPr sz="1200">
                <a:solidFill>
                  <a:schemeClr val="accent2"/>
                </a:solidFill>
                <a:latin typeface="Barlow"/>
                <a:ea typeface="Barlow"/>
                <a:cs typeface="Barlow"/>
                <a:sym typeface="Barlow"/>
              </a:endParaRPr>
            </a:p>
          </p:txBody>
        </p:sp>
        <p:cxnSp>
          <p:nvCxnSpPr>
            <p:cNvPr id="1713" name="Google Shape;1713;p28"/>
            <p:cNvCxnSpPr/>
            <p:nvPr/>
          </p:nvCxnSpPr>
          <p:spPr>
            <a:xfrm>
              <a:off x="2180202" y="1695421"/>
              <a:ext cx="718500" cy="741900"/>
            </a:xfrm>
            <a:prstGeom prst="straightConnector1">
              <a:avLst/>
            </a:prstGeom>
            <a:noFill/>
            <a:ln w="9525" cap="flat" cmpd="sng">
              <a:solidFill>
                <a:schemeClr val="accent1"/>
              </a:solidFill>
              <a:prstDash val="solid"/>
              <a:round/>
              <a:headEnd type="none" w="sm" len="sm"/>
              <a:tailEnd type="none" w="sm" len="sm"/>
            </a:ln>
          </p:spPr>
        </p:cxnSp>
        <p:sp>
          <p:nvSpPr>
            <p:cNvPr id="1714" name="Google Shape;1714;p28"/>
            <p:cNvSpPr/>
            <p:nvPr/>
          </p:nvSpPr>
          <p:spPr>
            <a:xfrm flipH="1">
              <a:off x="1083025" y="2306625"/>
              <a:ext cx="1834800" cy="143400"/>
            </a:xfrm>
            <a:prstGeom prst="parallelogram">
              <a:avLst>
                <a:gd name="adj" fmla="val 9695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15" name="Google Shape;1715;p28"/>
            <p:cNvSpPr/>
            <p:nvPr/>
          </p:nvSpPr>
          <p:spPr>
            <a:xfrm>
              <a:off x="1083125" y="2460449"/>
              <a:ext cx="1834800" cy="143400"/>
            </a:xfrm>
            <a:prstGeom prst="parallelogram">
              <a:avLst>
                <a:gd name="adj" fmla="val 9695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28"/>
          <p:cNvGrpSpPr/>
          <p:nvPr/>
        </p:nvGrpSpPr>
        <p:grpSpPr>
          <a:xfrm>
            <a:off x="4302291" y="1649564"/>
            <a:ext cx="2051418" cy="2588394"/>
            <a:chOff x="1083025" y="1574025"/>
            <a:chExt cx="1834900" cy="2315200"/>
          </a:xfrm>
        </p:grpSpPr>
        <p:sp>
          <p:nvSpPr>
            <p:cNvPr id="1717" name="Google Shape;1717;p28"/>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dk2"/>
                  </a:solidFill>
                  <a:latin typeface="Barlow"/>
                  <a:ea typeface="Barlow"/>
                  <a:cs typeface="Barlow"/>
                  <a:sym typeface="Barlow"/>
                </a:rPr>
                <a:t>20XX</a:t>
              </a:r>
              <a:endParaRPr sz="800">
                <a:solidFill>
                  <a:schemeClr val="dk2"/>
                </a:solidFill>
                <a:latin typeface="Barlow"/>
                <a:ea typeface="Barlow"/>
                <a:cs typeface="Barlow"/>
                <a:sym typeface="Barlow"/>
              </a:endParaRPr>
            </a:p>
          </p:txBody>
        </p:sp>
        <p:sp>
          <p:nvSpPr>
            <p:cNvPr id="1718" name="Google Shape;1718;p28"/>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a:solidFill>
                    <a:schemeClr val="dk2"/>
                  </a:solidFill>
                  <a:latin typeface="Barlow"/>
                  <a:ea typeface="Barlow"/>
                  <a:cs typeface="Barlow"/>
                  <a:sym typeface="Barlow"/>
                </a:rPr>
                <a:t>Lorem Ipsum</a:t>
              </a:r>
              <a:endParaRPr sz="1200" b="1">
                <a:solidFill>
                  <a:schemeClr val="dk2"/>
                </a:solidFill>
                <a:latin typeface="Barlow"/>
                <a:ea typeface="Barlow"/>
                <a:cs typeface="Barlow"/>
                <a:sym typeface="Barlow"/>
              </a:endParaRPr>
            </a:p>
          </p:txBody>
        </p:sp>
        <p:sp>
          <p:nvSpPr>
            <p:cNvPr id="1719" name="Google Shape;1719;p28"/>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dk2"/>
                  </a:solidFill>
                  <a:latin typeface="Barlow"/>
                  <a:ea typeface="Barlow"/>
                  <a:cs typeface="Barlow"/>
                  <a:sym typeface="Barlow"/>
                </a:rPr>
                <a:t>Lorem ipsum dolor sit amet, consectetur adipiscing.</a:t>
              </a:r>
              <a:endParaRPr sz="1200">
                <a:solidFill>
                  <a:schemeClr val="dk2"/>
                </a:solidFill>
                <a:latin typeface="Barlow"/>
                <a:ea typeface="Barlow"/>
                <a:cs typeface="Barlow"/>
                <a:sym typeface="Barlow"/>
              </a:endParaRPr>
            </a:p>
          </p:txBody>
        </p:sp>
        <p:cxnSp>
          <p:nvCxnSpPr>
            <p:cNvPr id="1720" name="Google Shape;1720;p28"/>
            <p:cNvCxnSpPr/>
            <p:nvPr/>
          </p:nvCxnSpPr>
          <p:spPr>
            <a:xfrm>
              <a:off x="2180202" y="1695421"/>
              <a:ext cx="718500" cy="741900"/>
            </a:xfrm>
            <a:prstGeom prst="straightConnector1">
              <a:avLst/>
            </a:prstGeom>
            <a:noFill/>
            <a:ln w="9525" cap="flat" cmpd="sng">
              <a:solidFill>
                <a:srgbClr val="DADCE5"/>
              </a:solidFill>
              <a:prstDash val="solid"/>
              <a:round/>
              <a:headEnd type="none" w="sm" len="sm"/>
              <a:tailEnd type="none" w="sm" len="sm"/>
            </a:ln>
          </p:spPr>
        </p:cxnSp>
        <p:sp>
          <p:nvSpPr>
            <p:cNvPr id="1721" name="Google Shape;1721;p28"/>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2" name="Google Shape;1722;p28"/>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28"/>
          <p:cNvGrpSpPr/>
          <p:nvPr/>
        </p:nvGrpSpPr>
        <p:grpSpPr>
          <a:xfrm>
            <a:off x="6217659" y="1649551"/>
            <a:ext cx="2051418" cy="2588394"/>
            <a:chOff x="1083025" y="1574025"/>
            <a:chExt cx="1834900" cy="2315200"/>
          </a:xfrm>
        </p:grpSpPr>
        <p:sp>
          <p:nvSpPr>
            <p:cNvPr id="1724" name="Google Shape;1724;p28"/>
            <p:cNvSpPr txBox="1"/>
            <p:nvPr/>
          </p:nvSpPr>
          <p:spPr>
            <a:xfrm>
              <a:off x="1604274" y="1574025"/>
              <a:ext cx="624300" cy="24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800">
                  <a:solidFill>
                    <a:schemeClr val="dk2"/>
                  </a:solidFill>
                  <a:latin typeface="Barlow"/>
                  <a:ea typeface="Barlow"/>
                  <a:cs typeface="Barlow"/>
                  <a:sym typeface="Barlow"/>
                </a:rPr>
                <a:t>20XX</a:t>
              </a:r>
              <a:endParaRPr sz="800">
                <a:solidFill>
                  <a:schemeClr val="dk2"/>
                </a:solidFill>
                <a:latin typeface="Barlow"/>
                <a:ea typeface="Barlow"/>
                <a:cs typeface="Barlow"/>
                <a:sym typeface="Barlow"/>
              </a:endParaRPr>
            </a:p>
          </p:txBody>
        </p:sp>
        <p:sp>
          <p:nvSpPr>
            <p:cNvPr id="1725" name="Google Shape;1725;p28"/>
            <p:cNvSpPr txBox="1"/>
            <p:nvPr/>
          </p:nvSpPr>
          <p:spPr>
            <a:xfrm>
              <a:off x="1235825" y="2695025"/>
              <a:ext cx="15051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200" b="1">
                  <a:solidFill>
                    <a:schemeClr val="dk2"/>
                  </a:solidFill>
                  <a:latin typeface="Barlow"/>
                  <a:ea typeface="Barlow"/>
                  <a:cs typeface="Barlow"/>
                  <a:sym typeface="Barlow"/>
                </a:rPr>
                <a:t>Lorem Ipsum</a:t>
              </a:r>
              <a:endParaRPr sz="1200" b="1">
                <a:solidFill>
                  <a:schemeClr val="dk2"/>
                </a:solidFill>
                <a:latin typeface="Barlow"/>
                <a:ea typeface="Barlow"/>
                <a:cs typeface="Barlow"/>
                <a:sym typeface="Barlow"/>
              </a:endParaRPr>
            </a:p>
          </p:txBody>
        </p:sp>
        <p:sp>
          <p:nvSpPr>
            <p:cNvPr id="1726" name="Google Shape;1726;p28"/>
            <p:cNvSpPr txBox="1"/>
            <p:nvPr/>
          </p:nvSpPr>
          <p:spPr>
            <a:xfrm>
              <a:off x="1215700" y="3151825"/>
              <a:ext cx="1545600" cy="73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dk2"/>
                  </a:solidFill>
                  <a:latin typeface="Barlow"/>
                  <a:ea typeface="Barlow"/>
                  <a:cs typeface="Barlow"/>
                  <a:sym typeface="Barlow"/>
                </a:rPr>
                <a:t>Lorem ipsum dolor sit amet, consectetur adipiscing.</a:t>
              </a:r>
              <a:endParaRPr sz="1200">
                <a:solidFill>
                  <a:schemeClr val="dk2"/>
                </a:solidFill>
                <a:latin typeface="Barlow"/>
                <a:ea typeface="Barlow"/>
                <a:cs typeface="Barlow"/>
                <a:sym typeface="Barlow"/>
              </a:endParaRPr>
            </a:p>
          </p:txBody>
        </p:sp>
        <p:cxnSp>
          <p:nvCxnSpPr>
            <p:cNvPr id="1727" name="Google Shape;1727;p28"/>
            <p:cNvCxnSpPr/>
            <p:nvPr/>
          </p:nvCxnSpPr>
          <p:spPr>
            <a:xfrm>
              <a:off x="2180202" y="1695421"/>
              <a:ext cx="718500" cy="741900"/>
            </a:xfrm>
            <a:prstGeom prst="straightConnector1">
              <a:avLst/>
            </a:prstGeom>
            <a:noFill/>
            <a:ln w="9525" cap="flat" cmpd="sng">
              <a:solidFill>
                <a:srgbClr val="DADCE5"/>
              </a:solidFill>
              <a:prstDash val="solid"/>
              <a:round/>
              <a:headEnd type="none" w="sm" len="sm"/>
              <a:tailEnd type="none" w="sm" len="sm"/>
            </a:ln>
          </p:spPr>
        </p:cxnSp>
        <p:sp>
          <p:nvSpPr>
            <p:cNvPr id="1728" name="Google Shape;1728;p28"/>
            <p:cNvSpPr/>
            <p:nvPr/>
          </p:nvSpPr>
          <p:spPr>
            <a:xfrm flipH="1">
              <a:off x="1083025" y="2306625"/>
              <a:ext cx="1834800" cy="143400"/>
            </a:xfrm>
            <a:prstGeom prst="parallelogram">
              <a:avLst>
                <a:gd name="adj" fmla="val 96952"/>
              </a:avLst>
            </a:prstGeom>
            <a:solidFill>
              <a:srgbClr val="DADC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29" name="Google Shape;1729;p28"/>
            <p:cNvSpPr/>
            <p:nvPr/>
          </p:nvSpPr>
          <p:spPr>
            <a:xfrm>
              <a:off x="1083125" y="2460449"/>
              <a:ext cx="1834800" cy="143400"/>
            </a:xfrm>
            <a:prstGeom prst="parallelogram">
              <a:avLst>
                <a:gd name="adj" fmla="val 96952"/>
              </a:avLst>
            </a:prstGeom>
            <a:solidFill>
              <a:srgbClr val="B0B3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3469133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733"/>
        <p:cNvGrpSpPr/>
        <p:nvPr/>
      </p:nvGrpSpPr>
      <p:grpSpPr>
        <a:xfrm>
          <a:off x="0" y="0"/>
          <a:ext cx="0" cy="0"/>
          <a:chOff x="0" y="0"/>
          <a:chExt cx="0" cy="0"/>
        </a:xfrm>
      </p:grpSpPr>
      <p:sp>
        <p:nvSpPr>
          <p:cNvPr id="1734" name="Google Shape;1734;p29"/>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Let’s review some concepts</a:t>
            </a:r>
            <a:endParaRPr/>
          </a:p>
        </p:txBody>
      </p:sp>
      <p:sp>
        <p:nvSpPr>
          <p:cNvPr id="1735" name="Google Shape;1735;p29"/>
          <p:cNvSpPr txBox="1">
            <a:spLocks noGrp="1"/>
          </p:cNvSpPr>
          <p:nvPr>
            <p:ph type="body" idx="1"/>
          </p:nvPr>
        </p:nvSpPr>
        <p:spPr>
          <a:xfrm>
            <a:off x="457200" y="19957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1736" name="Google Shape;1736;p29"/>
          <p:cNvSpPr txBox="1">
            <a:spLocks noGrp="1"/>
          </p:cNvSpPr>
          <p:nvPr>
            <p:ph type="body" idx="2"/>
          </p:nvPr>
        </p:nvSpPr>
        <p:spPr>
          <a:xfrm>
            <a:off x="3290250" y="19957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1737" name="Google Shape;1737;p29"/>
          <p:cNvSpPr txBox="1">
            <a:spLocks noGrp="1"/>
          </p:cNvSpPr>
          <p:nvPr>
            <p:ph type="body" idx="3"/>
          </p:nvPr>
        </p:nvSpPr>
        <p:spPr>
          <a:xfrm>
            <a:off x="6123300" y="19957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1738" name="Google Shape;1738;p2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77</a:t>
            </a:fld>
            <a:endParaRPr/>
          </a:p>
        </p:txBody>
      </p:sp>
      <p:sp>
        <p:nvSpPr>
          <p:cNvPr id="1739" name="Google Shape;1739;p29"/>
          <p:cNvSpPr txBox="1">
            <a:spLocks noGrp="1"/>
          </p:cNvSpPr>
          <p:nvPr>
            <p:ph type="body" idx="1"/>
          </p:nvPr>
        </p:nvSpPr>
        <p:spPr>
          <a:xfrm>
            <a:off x="457200" y="33673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1740" name="Google Shape;1740;p29"/>
          <p:cNvSpPr txBox="1">
            <a:spLocks noGrp="1"/>
          </p:cNvSpPr>
          <p:nvPr>
            <p:ph type="body" idx="2"/>
          </p:nvPr>
        </p:nvSpPr>
        <p:spPr>
          <a:xfrm>
            <a:off x="3290250" y="33673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1741" name="Google Shape;1741;p29"/>
          <p:cNvSpPr txBox="1">
            <a:spLocks noGrp="1"/>
          </p:cNvSpPr>
          <p:nvPr>
            <p:ph type="body" idx="3"/>
          </p:nvPr>
        </p:nvSpPr>
        <p:spPr>
          <a:xfrm>
            <a:off x="6123300" y="3367350"/>
            <a:ext cx="2563500" cy="1347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Tree>
    <p:extLst>
      <p:ext uri="{BB962C8B-B14F-4D97-AF65-F5344CB8AC3E}">
        <p14:creationId xmlns:p14="http://schemas.microsoft.com/office/powerpoint/2010/main" val="374944608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745"/>
        <p:cNvGrpSpPr/>
        <p:nvPr/>
      </p:nvGrpSpPr>
      <p:grpSpPr>
        <a:xfrm>
          <a:off x="0" y="0"/>
          <a:ext cx="0" cy="0"/>
          <a:chOff x="0" y="0"/>
          <a:chExt cx="0" cy="0"/>
        </a:xfrm>
      </p:grpSpPr>
      <p:sp>
        <p:nvSpPr>
          <p:cNvPr id="1746" name="Google Shape;1746;p30"/>
          <p:cNvSpPr txBox="1">
            <a:spLocks noGrp="1"/>
          </p:cNvSpPr>
          <p:nvPr>
            <p:ph type="body" idx="1"/>
          </p:nvPr>
        </p:nvSpPr>
        <p:spPr>
          <a:xfrm>
            <a:off x="457200" y="4406309"/>
            <a:ext cx="8229600" cy="519600"/>
          </a:xfrm>
          <a:prstGeom prst="rect">
            <a:avLst/>
          </a:prstGeom>
        </p:spPr>
        <p:txBody>
          <a:bodyPr spcFirstLastPara="1" wrap="square" lIns="0" tIns="0" rIns="0" bIns="0" anchor="t" anchorCtr="0">
            <a:noAutofit/>
          </a:bodyPr>
          <a:lstStyle/>
          <a:p>
            <a:pPr marL="0" lvl="0" indent="0" algn="l" rtl="0">
              <a:spcBef>
                <a:spcPts val="360"/>
              </a:spcBef>
              <a:spcAft>
                <a:spcPts val="0"/>
              </a:spcAft>
              <a:buNone/>
            </a:pPr>
            <a:r>
              <a:rPr lang="en"/>
              <a:t>You can insert graphs from Excel or Google Sheets</a:t>
            </a:r>
            <a:endParaRPr/>
          </a:p>
        </p:txBody>
      </p:sp>
      <p:sp>
        <p:nvSpPr>
          <p:cNvPr id="1747" name="Google Shape;1747;p3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78</a:t>
            </a:fld>
            <a:endParaRPr/>
          </a:p>
        </p:txBody>
      </p:sp>
      <p:grpSp>
        <p:nvGrpSpPr>
          <p:cNvPr id="1748" name="Google Shape;1748;p30"/>
          <p:cNvGrpSpPr/>
          <p:nvPr/>
        </p:nvGrpSpPr>
        <p:grpSpPr>
          <a:xfrm>
            <a:off x="6052563" y="735135"/>
            <a:ext cx="2596372" cy="2900838"/>
            <a:chOff x="2181300" y="231400"/>
            <a:chExt cx="4262637" cy="4762499"/>
          </a:xfrm>
        </p:grpSpPr>
        <p:sp>
          <p:nvSpPr>
            <p:cNvPr id="1749" name="Google Shape;1749;p30"/>
            <p:cNvSpPr/>
            <p:nvPr/>
          </p:nvSpPr>
          <p:spPr>
            <a:xfrm>
              <a:off x="4504120" y="3382365"/>
              <a:ext cx="236644" cy="133254"/>
            </a:xfrm>
            <a:custGeom>
              <a:avLst/>
              <a:gdLst/>
              <a:ahLst/>
              <a:cxnLst/>
              <a:rect l="l" t="t" r="r" b="b"/>
              <a:pathLst>
                <a:path w="236644" h="133254" extrusionOk="0">
                  <a:moveTo>
                    <a:pt x="125355" y="133255"/>
                  </a:moveTo>
                  <a:lnTo>
                    <a:pt x="0" y="64389"/>
                  </a:lnTo>
                  <a:lnTo>
                    <a:pt x="111289" y="0"/>
                  </a:lnTo>
                  <a:lnTo>
                    <a:pt x="236644"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30"/>
            <p:cNvSpPr/>
            <p:nvPr/>
          </p:nvSpPr>
          <p:spPr>
            <a:xfrm>
              <a:off x="5178128" y="3780033"/>
              <a:ext cx="236549" cy="133254"/>
            </a:xfrm>
            <a:custGeom>
              <a:avLst/>
              <a:gdLst/>
              <a:ahLst/>
              <a:cxnLst/>
              <a:rect l="l" t="t" r="r" b="b"/>
              <a:pathLst>
                <a:path w="236549" h="133254" extrusionOk="0">
                  <a:moveTo>
                    <a:pt x="125355" y="133255"/>
                  </a:moveTo>
                  <a:lnTo>
                    <a:pt x="0" y="64294"/>
                  </a:lnTo>
                  <a:lnTo>
                    <a:pt x="111290" y="0"/>
                  </a:lnTo>
                  <a:lnTo>
                    <a:pt x="236549"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30"/>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30"/>
            <p:cNvSpPr/>
            <p:nvPr/>
          </p:nvSpPr>
          <p:spPr>
            <a:xfrm>
              <a:off x="4629475" y="2174500"/>
              <a:ext cx="494671" cy="1273873"/>
            </a:xfrm>
            <a:custGeom>
              <a:avLst/>
              <a:gdLst/>
              <a:ahLst/>
              <a:cxnLst/>
              <a:rect l="l" t="t" r="r" b="b"/>
              <a:pathLst>
                <a:path w="494671" h="1273873" extrusionOk="0">
                  <a:moveTo>
                    <a:pt x="118227" y="1273873"/>
                  </a:moveTo>
                  <a:lnTo>
                    <a:pt x="0" y="1205484"/>
                  </a:lnTo>
                  <a:lnTo>
                    <a:pt x="376540" y="0"/>
                  </a:lnTo>
                  <a:lnTo>
                    <a:pt x="494672" y="68389"/>
                  </a:lnTo>
                  <a:lnTo>
                    <a:pt x="118227" y="127387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30"/>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30"/>
            <p:cNvSpPr/>
            <p:nvPr/>
          </p:nvSpPr>
          <p:spPr>
            <a:xfrm>
              <a:off x="5160832" y="2249175"/>
              <a:ext cx="281692" cy="1586388"/>
            </a:xfrm>
            <a:custGeom>
              <a:avLst/>
              <a:gdLst/>
              <a:ahLst/>
              <a:cxnLst/>
              <a:rect l="l" t="t" r="r" b="b"/>
              <a:pathLst>
                <a:path w="281692" h="1586388" extrusionOk="0">
                  <a:moveTo>
                    <a:pt x="281692" y="1586389"/>
                  </a:moveTo>
                  <a:lnTo>
                    <a:pt x="162610" y="1517428"/>
                  </a:lnTo>
                  <a:lnTo>
                    <a:pt x="0" y="0"/>
                  </a:lnTo>
                  <a:lnTo>
                    <a:pt x="118227" y="68485"/>
                  </a:lnTo>
                  <a:lnTo>
                    <a:pt x="281692" y="1586389"/>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30"/>
            <p:cNvSpPr/>
            <p:nvPr/>
          </p:nvSpPr>
          <p:spPr>
            <a:xfrm>
              <a:off x="5078053" y="2296515"/>
              <a:ext cx="281692" cy="1586388"/>
            </a:xfrm>
            <a:custGeom>
              <a:avLst/>
              <a:gdLst/>
              <a:ahLst/>
              <a:cxnLst/>
              <a:rect l="l" t="t" r="r" b="b"/>
              <a:pathLst>
                <a:path w="281692" h="1586388" extrusionOk="0">
                  <a:moveTo>
                    <a:pt x="281692" y="1586389"/>
                  </a:moveTo>
                  <a:lnTo>
                    <a:pt x="162610" y="1517428"/>
                  </a:lnTo>
                  <a:lnTo>
                    <a:pt x="0" y="0"/>
                  </a:lnTo>
                  <a:lnTo>
                    <a:pt x="118227" y="68390"/>
                  </a:lnTo>
                  <a:lnTo>
                    <a:pt x="281692" y="158638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30"/>
            <p:cNvSpPr/>
            <p:nvPr/>
          </p:nvSpPr>
          <p:spPr>
            <a:xfrm>
              <a:off x="4075404" y="1596713"/>
              <a:ext cx="2321774" cy="1343501"/>
            </a:xfrm>
            <a:custGeom>
              <a:avLst/>
              <a:gdLst/>
              <a:ahLst/>
              <a:cxnLst/>
              <a:rect l="l" t="t" r="r" b="b"/>
              <a:pathLst>
                <a:path w="2321774" h="1343501" extrusionOk="0">
                  <a:moveTo>
                    <a:pt x="2221415" y="1343501"/>
                  </a:moveTo>
                  <a:lnTo>
                    <a:pt x="0" y="58103"/>
                  </a:lnTo>
                  <a:lnTo>
                    <a:pt x="100360" y="0"/>
                  </a:lnTo>
                  <a:lnTo>
                    <a:pt x="2321775" y="1285399"/>
                  </a:lnTo>
                  <a:lnTo>
                    <a:pt x="2221415" y="1343501"/>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30"/>
            <p:cNvSpPr/>
            <p:nvPr/>
          </p:nvSpPr>
          <p:spPr>
            <a:xfrm>
              <a:off x="4075404" y="1654530"/>
              <a:ext cx="2221415" cy="1401603"/>
            </a:xfrm>
            <a:custGeom>
              <a:avLst/>
              <a:gdLst/>
              <a:ahLst/>
              <a:cxnLst/>
              <a:rect l="l" t="t" r="r" b="b"/>
              <a:pathLst>
                <a:path w="2221415" h="1401603" extrusionOk="0">
                  <a:moveTo>
                    <a:pt x="2221415" y="1401604"/>
                  </a:moveTo>
                  <a:lnTo>
                    <a:pt x="0" y="116205"/>
                  </a:lnTo>
                  <a:lnTo>
                    <a:pt x="0" y="0"/>
                  </a:lnTo>
                  <a:lnTo>
                    <a:pt x="2221415" y="1285399"/>
                  </a:lnTo>
                  <a:lnTo>
                    <a:pt x="2221415" y="140160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30"/>
            <p:cNvSpPr/>
            <p:nvPr/>
          </p:nvSpPr>
          <p:spPr>
            <a:xfrm>
              <a:off x="4206176" y="231400"/>
              <a:ext cx="2045689" cy="2621660"/>
            </a:xfrm>
            <a:custGeom>
              <a:avLst/>
              <a:gdLst/>
              <a:ahLst/>
              <a:cxnLst/>
              <a:rect l="l" t="t" r="r" b="b"/>
              <a:pathLst>
                <a:path w="2045689" h="2621660" extrusionOk="0">
                  <a:moveTo>
                    <a:pt x="2045690" y="2621661"/>
                  </a:moveTo>
                  <a:lnTo>
                    <a:pt x="0" y="1437894"/>
                  </a:lnTo>
                  <a:lnTo>
                    <a:pt x="0" y="0"/>
                  </a:lnTo>
                  <a:lnTo>
                    <a:pt x="2045690" y="1183767"/>
                  </a:lnTo>
                  <a:lnTo>
                    <a:pt x="2045690" y="262166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30"/>
            <p:cNvSpPr/>
            <p:nvPr/>
          </p:nvSpPr>
          <p:spPr>
            <a:xfrm>
              <a:off x="6296819" y="2879159"/>
              <a:ext cx="101975" cy="176974"/>
            </a:xfrm>
            <a:custGeom>
              <a:avLst/>
              <a:gdLst/>
              <a:ahLst/>
              <a:cxnLst/>
              <a:rect l="l" t="t" r="r" b="b"/>
              <a:pathLst>
                <a:path w="101975" h="176974" extrusionOk="0">
                  <a:moveTo>
                    <a:pt x="101975" y="118015"/>
                  </a:moveTo>
                  <a:lnTo>
                    <a:pt x="0" y="176974"/>
                  </a:lnTo>
                  <a:lnTo>
                    <a:pt x="0" y="58960"/>
                  </a:lnTo>
                  <a:lnTo>
                    <a:pt x="101975" y="0"/>
                  </a:lnTo>
                  <a:lnTo>
                    <a:pt x="101975" y="118015"/>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30"/>
            <p:cNvSpPr/>
            <p:nvPr/>
          </p:nvSpPr>
          <p:spPr>
            <a:xfrm>
              <a:off x="4356811" y="496480"/>
              <a:ext cx="169452" cy="163353"/>
            </a:xfrm>
            <a:custGeom>
              <a:avLst/>
              <a:gdLst/>
              <a:ahLst/>
              <a:cxnLst/>
              <a:rect l="l" t="t" r="r" b="b"/>
              <a:pathLst>
                <a:path w="169452" h="163353" extrusionOk="0">
                  <a:moveTo>
                    <a:pt x="169453" y="163354"/>
                  </a:moveTo>
                  <a:lnTo>
                    <a:pt x="0" y="65341"/>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30"/>
            <p:cNvSpPr/>
            <p:nvPr/>
          </p:nvSpPr>
          <p:spPr>
            <a:xfrm>
              <a:off x="4598397" y="636212"/>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30"/>
            <p:cNvSpPr/>
            <p:nvPr/>
          </p:nvSpPr>
          <p:spPr>
            <a:xfrm>
              <a:off x="4356811" y="619924"/>
              <a:ext cx="169452" cy="163353"/>
            </a:xfrm>
            <a:custGeom>
              <a:avLst/>
              <a:gdLst/>
              <a:ahLst/>
              <a:cxnLst/>
              <a:rect l="l" t="t" r="r" b="b"/>
              <a:pathLst>
                <a:path w="169452" h="163353" extrusionOk="0">
                  <a:moveTo>
                    <a:pt x="169453" y="163354"/>
                  </a:moveTo>
                  <a:lnTo>
                    <a:pt x="0" y="65342"/>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30"/>
            <p:cNvSpPr/>
            <p:nvPr/>
          </p:nvSpPr>
          <p:spPr>
            <a:xfrm>
              <a:off x="4598397" y="759656"/>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30"/>
            <p:cNvSpPr/>
            <p:nvPr/>
          </p:nvSpPr>
          <p:spPr>
            <a:xfrm>
              <a:off x="4356811" y="761466"/>
              <a:ext cx="169452" cy="163448"/>
            </a:xfrm>
            <a:custGeom>
              <a:avLst/>
              <a:gdLst/>
              <a:ahLst/>
              <a:cxnLst/>
              <a:rect l="l" t="t" r="r" b="b"/>
              <a:pathLst>
                <a:path w="169452" h="163448" extrusionOk="0">
                  <a:moveTo>
                    <a:pt x="169453" y="163449"/>
                  </a:moveTo>
                  <a:lnTo>
                    <a:pt x="0" y="65437"/>
                  </a:lnTo>
                  <a:lnTo>
                    <a:pt x="0" y="0"/>
                  </a:lnTo>
                  <a:lnTo>
                    <a:pt x="169453" y="98107"/>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30"/>
            <p:cNvSpPr/>
            <p:nvPr/>
          </p:nvSpPr>
          <p:spPr>
            <a:xfrm>
              <a:off x="4598397" y="901293"/>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30"/>
            <p:cNvSpPr/>
            <p:nvPr/>
          </p:nvSpPr>
          <p:spPr>
            <a:xfrm>
              <a:off x="4356811" y="903102"/>
              <a:ext cx="169452" cy="163449"/>
            </a:xfrm>
            <a:custGeom>
              <a:avLst/>
              <a:gdLst/>
              <a:ahLst/>
              <a:cxnLst/>
              <a:rect l="l" t="t" r="r" b="b"/>
              <a:pathLst>
                <a:path w="169452" h="163449" extrusionOk="0">
                  <a:moveTo>
                    <a:pt x="169453" y="163449"/>
                  </a:moveTo>
                  <a:lnTo>
                    <a:pt x="0" y="65342"/>
                  </a:lnTo>
                  <a:lnTo>
                    <a:pt x="0" y="0"/>
                  </a:lnTo>
                  <a:lnTo>
                    <a:pt x="169453" y="98012"/>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30"/>
            <p:cNvSpPr/>
            <p:nvPr/>
          </p:nvSpPr>
          <p:spPr>
            <a:xfrm>
              <a:off x="4598397" y="1042929"/>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30"/>
            <p:cNvSpPr/>
            <p:nvPr/>
          </p:nvSpPr>
          <p:spPr>
            <a:xfrm>
              <a:off x="5115879" y="982814"/>
              <a:ext cx="204046" cy="276142"/>
            </a:xfrm>
            <a:custGeom>
              <a:avLst/>
              <a:gdLst/>
              <a:ahLst/>
              <a:cxnLst/>
              <a:rect l="l" t="t" r="r" b="b"/>
              <a:pathLst>
                <a:path w="204046" h="276142" extrusionOk="0">
                  <a:moveTo>
                    <a:pt x="665" y="41256"/>
                  </a:moveTo>
                  <a:cubicBezTo>
                    <a:pt x="38205" y="-7321"/>
                    <a:pt x="105207" y="-15132"/>
                    <a:pt x="182188" y="29255"/>
                  </a:cubicBezTo>
                  <a:cubicBezTo>
                    <a:pt x="189601" y="33541"/>
                    <a:pt x="196918" y="38208"/>
                    <a:pt x="204046" y="43161"/>
                  </a:cubicBezTo>
                  <a:lnTo>
                    <a:pt x="182663" y="276143"/>
                  </a:lnTo>
                  <a:lnTo>
                    <a:pt x="0" y="42209"/>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30"/>
            <p:cNvSpPr/>
            <p:nvPr/>
          </p:nvSpPr>
          <p:spPr>
            <a:xfrm>
              <a:off x="5297876" y="1025975"/>
              <a:ext cx="199579" cy="260699"/>
            </a:xfrm>
            <a:custGeom>
              <a:avLst/>
              <a:gdLst/>
              <a:ahLst/>
              <a:cxnLst/>
              <a:rect l="l" t="t" r="r" b="b"/>
              <a:pathLst>
                <a:path w="199579" h="260699" extrusionOk="0">
                  <a:moveTo>
                    <a:pt x="199580" y="260699"/>
                  </a:moveTo>
                  <a:lnTo>
                    <a:pt x="0" y="232981"/>
                  </a:lnTo>
                  <a:lnTo>
                    <a:pt x="21859" y="0"/>
                  </a:lnTo>
                  <a:cubicBezTo>
                    <a:pt x="103591" y="56864"/>
                    <a:pt x="171733" y="158972"/>
                    <a:pt x="199580" y="2606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30"/>
            <p:cNvSpPr/>
            <p:nvPr/>
          </p:nvSpPr>
          <p:spPr>
            <a:xfrm>
              <a:off x="5298541" y="1258956"/>
              <a:ext cx="212884" cy="276193"/>
            </a:xfrm>
            <a:custGeom>
              <a:avLst/>
              <a:gdLst/>
              <a:ahLst/>
              <a:cxnLst/>
              <a:rect l="l" t="t" r="r" b="b"/>
              <a:pathLst>
                <a:path w="212884" h="276193" extrusionOk="0">
                  <a:moveTo>
                    <a:pt x="212885" y="123444"/>
                  </a:moveTo>
                  <a:cubicBezTo>
                    <a:pt x="212885" y="228219"/>
                    <a:pt x="155862" y="285369"/>
                    <a:pt x="76315" y="274987"/>
                  </a:cubicBezTo>
                  <a:lnTo>
                    <a:pt x="0" y="0"/>
                  </a:lnTo>
                  <a:lnTo>
                    <a:pt x="199580" y="27718"/>
                  </a:lnTo>
                  <a:cubicBezTo>
                    <a:pt x="208332" y="58874"/>
                    <a:pt x="212809" y="91078"/>
                    <a:pt x="212885" y="123444"/>
                  </a:cubicBez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30"/>
            <p:cNvSpPr/>
            <p:nvPr/>
          </p:nvSpPr>
          <p:spPr>
            <a:xfrm>
              <a:off x="5084706" y="1024070"/>
              <a:ext cx="290055" cy="509778"/>
            </a:xfrm>
            <a:custGeom>
              <a:avLst/>
              <a:gdLst/>
              <a:ahLst/>
              <a:cxnLst/>
              <a:rect l="l" t="t" r="r" b="b"/>
              <a:pathLst>
                <a:path w="290055" h="509778" extrusionOk="0">
                  <a:moveTo>
                    <a:pt x="31172" y="952"/>
                  </a:moveTo>
                  <a:cubicBezTo>
                    <a:pt x="11405" y="26956"/>
                    <a:pt x="0" y="64389"/>
                    <a:pt x="0" y="111442"/>
                  </a:cubicBezTo>
                  <a:cubicBezTo>
                    <a:pt x="0" y="247840"/>
                    <a:pt x="95513" y="413575"/>
                    <a:pt x="213360" y="481775"/>
                  </a:cubicBezTo>
                  <a:cubicBezTo>
                    <a:pt x="236863" y="496024"/>
                    <a:pt x="262913" y="505539"/>
                    <a:pt x="290055" y="509778"/>
                  </a:cubicBezTo>
                  <a:lnTo>
                    <a:pt x="213835" y="234886"/>
                  </a:lnTo>
                  <a:lnTo>
                    <a:pt x="3231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30"/>
            <p:cNvSpPr/>
            <p:nvPr/>
          </p:nvSpPr>
          <p:spPr>
            <a:xfrm>
              <a:off x="5705494" y="1324174"/>
              <a:ext cx="204331" cy="276159"/>
            </a:xfrm>
            <a:custGeom>
              <a:avLst/>
              <a:gdLst/>
              <a:ahLst/>
              <a:cxnLst/>
              <a:rect l="l" t="t" r="r" b="b"/>
              <a:pathLst>
                <a:path w="204331" h="276159" extrusionOk="0">
                  <a:moveTo>
                    <a:pt x="950" y="41272"/>
                  </a:moveTo>
                  <a:cubicBezTo>
                    <a:pt x="38490" y="-7305"/>
                    <a:pt x="105492" y="-15116"/>
                    <a:pt x="182473" y="29176"/>
                  </a:cubicBezTo>
                  <a:cubicBezTo>
                    <a:pt x="189885" y="33462"/>
                    <a:pt x="197108" y="38129"/>
                    <a:pt x="204331" y="43178"/>
                  </a:cubicBezTo>
                  <a:lnTo>
                    <a:pt x="182283" y="276159"/>
                  </a:lnTo>
                  <a:lnTo>
                    <a:pt x="0" y="42130"/>
                  </a:lnTo>
                  <a:close/>
                </a:path>
              </a:pathLst>
            </a:custGeom>
            <a:solidFill>
              <a:srgbClr val="54352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30"/>
            <p:cNvSpPr/>
            <p:nvPr/>
          </p:nvSpPr>
          <p:spPr>
            <a:xfrm>
              <a:off x="5887776" y="1367351"/>
              <a:ext cx="199579" cy="260603"/>
            </a:xfrm>
            <a:custGeom>
              <a:avLst/>
              <a:gdLst/>
              <a:ahLst/>
              <a:cxnLst/>
              <a:rect l="l" t="t" r="r" b="b"/>
              <a:pathLst>
                <a:path w="199579" h="260603" extrusionOk="0">
                  <a:moveTo>
                    <a:pt x="199580" y="260604"/>
                  </a:moveTo>
                  <a:lnTo>
                    <a:pt x="0" y="232981"/>
                  </a:lnTo>
                  <a:lnTo>
                    <a:pt x="21859" y="0"/>
                  </a:lnTo>
                  <a:cubicBezTo>
                    <a:pt x="103591" y="56769"/>
                    <a:pt x="171638" y="158877"/>
                    <a:pt x="199580" y="260604"/>
                  </a:cubicBezTo>
                  <a:close/>
                </a:path>
              </a:pathLst>
            </a:custGeom>
            <a:solidFill>
              <a:srgbClr val="1B96E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30"/>
            <p:cNvSpPr/>
            <p:nvPr/>
          </p:nvSpPr>
          <p:spPr>
            <a:xfrm>
              <a:off x="5887776" y="1600333"/>
              <a:ext cx="213550" cy="276118"/>
            </a:xfrm>
            <a:custGeom>
              <a:avLst/>
              <a:gdLst/>
              <a:ahLst/>
              <a:cxnLst/>
              <a:rect l="l" t="t" r="r" b="b"/>
              <a:pathLst>
                <a:path w="213550" h="276118" extrusionOk="0">
                  <a:moveTo>
                    <a:pt x="213550" y="123444"/>
                  </a:moveTo>
                  <a:cubicBezTo>
                    <a:pt x="213550" y="228219"/>
                    <a:pt x="156527" y="285369"/>
                    <a:pt x="76981" y="274892"/>
                  </a:cubicBezTo>
                  <a:lnTo>
                    <a:pt x="0" y="0"/>
                  </a:lnTo>
                  <a:lnTo>
                    <a:pt x="199580" y="27622"/>
                  </a:lnTo>
                  <a:cubicBezTo>
                    <a:pt x="208504" y="58788"/>
                    <a:pt x="213208" y="91021"/>
                    <a:pt x="213550" y="1234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30"/>
            <p:cNvSpPr/>
            <p:nvPr/>
          </p:nvSpPr>
          <p:spPr>
            <a:xfrm>
              <a:off x="5674606" y="1365446"/>
              <a:ext cx="290055" cy="509682"/>
            </a:xfrm>
            <a:custGeom>
              <a:avLst/>
              <a:gdLst/>
              <a:ahLst/>
              <a:cxnLst/>
              <a:rect l="l" t="t" r="r" b="b"/>
              <a:pathLst>
                <a:path w="290055" h="509682" extrusionOk="0">
                  <a:moveTo>
                    <a:pt x="31077" y="857"/>
                  </a:moveTo>
                  <a:cubicBezTo>
                    <a:pt x="11404" y="26956"/>
                    <a:pt x="0" y="64294"/>
                    <a:pt x="0" y="111347"/>
                  </a:cubicBezTo>
                  <a:cubicBezTo>
                    <a:pt x="0" y="247745"/>
                    <a:pt x="95513" y="413575"/>
                    <a:pt x="213360" y="481775"/>
                  </a:cubicBezTo>
                  <a:cubicBezTo>
                    <a:pt x="236844" y="496033"/>
                    <a:pt x="262913" y="505520"/>
                    <a:pt x="290055" y="509683"/>
                  </a:cubicBezTo>
                  <a:lnTo>
                    <a:pt x="213170" y="234887"/>
                  </a:lnTo>
                  <a:lnTo>
                    <a:pt x="31647" y="0"/>
                  </a:ln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30"/>
            <p:cNvSpPr/>
            <p:nvPr/>
          </p:nvSpPr>
          <p:spPr>
            <a:xfrm>
              <a:off x="5115879" y="1943808"/>
              <a:ext cx="971477" cy="359289"/>
            </a:xfrm>
            <a:custGeom>
              <a:avLst/>
              <a:gdLst/>
              <a:ahLst/>
              <a:cxnLst/>
              <a:rect l="l" t="t" r="r" b="b"/>
              <a:pathLst>
                <a:path w="971477" h="359289" extrusionOk="0">
                  <a:moveTo>
                    <a:pt x="0" y="102961"/>
                  </a:moveTo>
                  <a:cubicBezTo>
                    <a:pt x="0" y="102961"/>
                    <a:pt x="144553" y="-173264"/>
                    <a:pt x="511684" y="179161"/>
                  </a:cubicBezTo>
                  <a:cubicBezTo>
                    <a:pt x="878815" y="531586"/>
                    <a:pt x="971477" y="258218"/>
                    <a:pt x="971477" y="258218"/>
                  </a:cubicBezTo>
                </a:path>
              </a:pathLst>
            </a:custGeom>
            <a:noFill/>
            <a:ln w="13475" cap="flat" cmpd="sng">
              <a:solidFill>
                <a:srgbClr val="D6D8E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30"/>
            <p:cNvSpPr/>
            <p:nvPr/>
          </p:nvSpPr>
          <p:spPr>
            <a:xfrm rot="-1801764">
              <a:off x="5403245" y="1931037"/>
              <a:ext cx="49945" cy="86600"/>
            </a:xfrm>
            <a:custGeom>
              <a:avLst/>
              <a:gdLst/>
              <a:ahLst/>
              <a:cxnLst/>
              <a:rect l="l" t="t" r="r" b="b"/>
              <a:pathLst>
                <a:path w="49989" h="86677" extrusionOk="0">
                  <a:moveTo>
                    <a:pt x="49990" y="43339"/>
                  </a:moveTo>
                  <a:cubicBezTo>
                    <a:pt x="49990" y="67274"/>
                    <a:pt x="38799" y="86677"/>
                    <a:pt x="24995" y="86677"/>
                  </a:cubicBezTo>
                  <a:cubicBezTo>
                    <a:pt x="11191" y="86677"/>
                    <a:pt x="0" y="67274"/>
                    <a:pt x="0" y="43339"/>
                  </a:cubicBezTo>
                  <a:cubicBezTo>
                    <a:pt x="0" y="19403"/>
                    <a:pt x="11191"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30"/>
            <p:cNvSpPr/>
            <p:nvPr/>
          </p:nvSpPr>
          <p:spPr>
            <a:xfrm rot="-1801764">
              <a:off x="5143652" y="1930529"/>
              <a:ext cx="49945" cy="86600"/>
            </a:xfrm>
            <a:custGeom>
              <a:avLst/>
              <a:gdLst/>
              <a:ahLst/>
              <a:cxnLst/>
              <a:rect l="l" t="t" r="r" b="b"/>
              <a:pathLst>
                <a:path w="49989" h="86677" extrusionOk="0">
                  <a:moveTo>
                    <a:pt x="49990" y="43339"/>
                  </a:moveTo>
                  <a:cubicBezTo>
                    <a:pt x="49990" y="67274"/>
                    <a:pt x="38799" y="86677"/>
                    <a:pt x="24995" y="86677"/>
                  </a:cubicBezTo>
                  <a:cubicBezTo>
                    <a:pt x="11190" y="86677"/>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30"/>
            <p:cNvSpPr/>
            <p:nvPr/>
          </p:nvSpPr>
          <p:spPr>
            <a:xfrm rot="-1790023">
              <a:off x="5694653" y="2149239"/>
              <a:ext cx="50164" cy="86979"/>
            </a:xfrm>
            <a:custGeom>
              <a:avLst/>
              <a:gdLst/>
              <a:ahLst/>
              <a:cxnLst/>
              <a:rect l="l" t="t" r="r" b="b"/>
              <a:pathLst>
                <a:path w="50162" h="86976" extrusionOk="0">
                  <a:moveTo>
                    <a:pt x="50164" y="43489"/>
                  </a:moveTo>
                  <a:cubicBezTo>
                    <a:pt x="50164" y="67507"/>
                    <a:pt x="38934" y="86977"/>
                    <a:pt x="25082" y="86977"/>
                  </a:cubicBezTo>
                  <a:cubicBezTo>
                    <a:pt x="11231" y="86977"/>
                    <a:pt x="1" y="67507"/>
                    <a:pt x="1" y="43489"/>
                  </a:cubicBezTo>
                  <a:cubicBezTo>
                    <a:pt x="1" y="19471"/>
                    <a:pt x="11231" y="1"/>
                    <a:pt x="25082" y="1"/>
                  </a:cubicBezTo>
                  <a:cubicBezTo>
                    <a:pt x="38934" y="1"/>
                    <a:pt x="50164" y="19471"/>
                    <a:pt x="50164" y="4348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30"/>
            <p:cNvSpPr/>
            <p:nvPr/>
          </p:nvSpPr>
          <p:spPr>
            <a:xfrm rot="-1801764">
              <a:off x="5993267" y="2236949"/>
              <a:ext cx="49945" cy="86600"/>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1" name="Google Shape;1781;p30"/>
            <p:cNvSpPr/>
            <p:nvPr/>
          </p:nvSpPr>
          <p:spPr>
            <a:xfrm>
              <a:off x="4356811" y="1418691"/>
              <a:ext cx="57973" cy="235172"/>
            </a:xfrm>
            <a:custGeom>
              <a:avLst/>
              <a:gdLst/>
              <a:ahLst/>
              <a:cxnLst/>
              <a:rect l="l" t="t" r="r" b="b"/>
              <a:pathLst>
                <a:path w="57973" h="235172" extrusionOk="0">
                  <a:moveTo>
                    <a:pt x="57973" y="235172"/>
                  </a:moveTo>
                  <a:lnTo>
                    <a:pt x="0" y="201549"/>
                  </a:lnTo>
                  <a:lnTo>
                    <a:pt x="0" y="0"/>
                  </a:lnTo>
                  <a:lnTo>
                    <a:pt x="57973" y="33623"/>
                  </a:lnTo>
                  <a:lnTo>
                    <a:pt x="57973" y="23517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30"/>
            <p:cNvSpPr/>
            <p:nvPr/>
          </p:nvSpPr>
          <p:spPr>
            <a:xfrm>
              <a:off x="4517330" y="1440789"/>
              <a:ext cx="58068" cy="305942"/>
            </a:xfrm>
            <a:custGeom>
              <a:avLst/>
              <a:gdLst/>
              <a:ahLst/>
              <a:cxnLst/>
              <a:rect l="l" t="t" r="r" b="b"/>
              <a:pathLst>
                <a:path w="58068" h="305942" extrusionOk="0">
                  <a:moveTo>
                    <a:pt x="58068" y="305943"/>
                  </a:moveTo>
                  <a:lnTo>
                    <a:pt x="0" y="272320"/>
                  </a:lnTo>
                  <a:lnTo>
                    <a:pt x="0" y="0"/>
                  </a:lnTo>
                  <a:lnTo>
                    <a:pt x="58068" y="33623"/>
                  </a:lnTo>
                  <a:lnTo>
                    <a:pt x="58068" y="30594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30"/>
            <p:cNvSpPr/>
            <p:nvPr/>
          </p:nvSpPr>
          <p:spPr>
            <a:xfrm>
              <a:off x="4677849" y="1415738"/>
              <a:ext cx="58067" cy="423862"/>
            </a:xfrm>
            <a:custGeom>
              <a:avLst/>
              <a:gdLst/>
              <a:ahLst/>
              <a:cxnLst/>
              <a:rect l="l" t="t" r="r" b="b"/>
              <a:pathLst>
                <a:path w="58067" h="423862" extrusionOk="0">
                  <a:moveTo>
                    <a:pt x="58068" y="423863"/>
                  </a:moveTo>
                  <a:lnTo>
                    <a:pt x="0" y="390335"/>
                  </a:lnTo>
                  <a:lnTo>
                    <a:pt x="0" y="0"/>
                  </a:lnTo>
                  <a:lnTo>
                    <a:pt x="58068" y="33528"/>
                  </a:lnTo>
                  <a:lnTo>
                    <a:pt x="58068" y="423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30"/>
            <p:cNvSpPr/>
            <p:nvPr/>
          </p:nvSpPr>
          <p:spPr>
            <a:xfrm>
              <a:off x="4838368" y="1414214"/>
              <a:ext cx="58068" cy="518255"/>
            </a:xfrm>
            <a:custGeom>
              <a:avLst/>
              <a:gdLst/>
              <a:ahLst/>
              <a:cxnLst/>
              <a:rect l="l" t="t" r="r" b="b"/>
              <a:pathLst>
                <a:path w="58068" h="518255" extrusionOk="0">
                  <a:moveTo>
                    <a:pt x="58068" y="518255"/>
                  </a:moveTo>
                  <a:lnTo>
                    <a:pt x="0" y="484727"/>
                  </a:lnTo>
                  <a:lnTo>
                    <a:pt x="0" y="0"/>
                  </a:lnTo>
                  <a:lnTo>
                    <a:pt x="58068" y="33528"/>
                  </a:lnTo>
                  <a:lnTo>
                    <a:pt x="58068" y="518255"/>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30"/>
            <p:cNvSpPr/>
            <p:nvPr/>
          </p:nvSpPr>
          <p:spPr>
            <a:xfrm>
              <a:off x="5343399" y="3731361"/>
              <a:ext cx="99124" cy="151542"/>
            </a:xfrm>
            <a:custGeom>
              <a:avLst/>
              <a:gdLst/>
              <a:ahLst/>
              <a:cxnLst/>
              <a:rect l="l" t="t" r="r" b="b"/>
              <a:pathLst>
                <a:path w="99124" h="151542" extrusionOk="0">
                  <a:moveTo>
                    <a:pt x="16347" y="151543"/>
                  </a:moveTo>
                  <a:lnTo>
                    <a:pt x="99124" y="104204"/>
                  </a:lnTo>
                  <a:lnTo>
                    <a:pt x="0" y="0"/>
                  </a:lnTo>
                  <a:lnTo>
                    <a:pt x="16347" y="15154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30"/>
            <p:cNvSpPr/>
            <p:nvPr/>
          </p:nvSpPr>
          <p:spPr>
            <a:xfrm>
              <a:off x="4678419" y="3350075"/>
              <a:ext cx="69282" cy="136588"/>
            </a:xfrm>
            <a:custGeom>
              <a:avLst/>
              <a:gdLst/>
              <a:ahLst/>
              <a:cxnLst/>
              <a:rect l="l" t="t" r="r" b="b"/>
              <a:pathLst>
                <a:path w="69282" h="136588" extrusionOk="0">
                  <a:moveTo>
                    <a:pt x="0" y="136588"/>
                  </a:moveTo>
                  <a:lnTo>
                    <a:pt x="69283" y="98298"/>
                  </a:lnTo>
                  <a:lnTo>
                    <a:pt x="42672" y="0"/>
                  </a:lnTo>
                  <a:lnTo>
                    <a:pt x="0" y="136588"/>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87" name="Google Shape;1787;p30"/>
            <p:cNvGrpSpPr/>
            <p:nvPr/>
          </p:nvGrpSpPr>
          <p:grpSpPr>
            <a:xfrm>
              <a:off x="3103642" y="4105408"/>
              <a:ext cx="746807" cy="516445"/>
              <a:chOff x="4884742" y="4921758"/>
              <a:chExt cx="746807" cy="516445"/>
            </a:xfrm>
          </p:grpSpPr>
          <p:sp>
            <p:nvSpPr>
              <p:cNvPr id="1788" name="Google Shape;1788;p30"/>
              <p:cNvSpPr/>
              <p:nvPr/>
            </p:nvSpPr>
            <p:spPr>
              <a:xfrm>
                <a:off x="4884742" y="505358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30"/>
              <p:cNvSpPr/>
              <p:nvPr/>
            </p:nvSpPr>
            <p:spPr>
              <a:xfrm>
                <a:off x="4966950" y="5004149"/>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30"/>
              <p:cNvSpPr/>
              <p:nvPr/>
            </p:nvSpPr>
            <p:spPr>
              <a:xfrm>
                <a:off x="4967045" y="5111781"/>
                <a:ext cx="65671" cy="87534"/>
              </a:xfrm>
              <a:custGeom>
                <a:avLst/>
                <a:gdLst/>
                <a:ahLst/>
                <a:cxnLst/>
                <a:rect l="l" t="t" r="r" b="b"/>
                <a:pathLst>
                  <a:path w="65671" h="87534" extrusionOk="0">
                    <a:moveTo>
                      <a:pt x="0" y="87534"/>
                    </a:moveTo>
                    <a:lnTo>
                      <a:pt x="0" y="0"/>
                    </a:lnTo>
                    <a:lnTo>
                      <a:pt x="65671" y="58579"/>
                    </a:lnTo>
                    <a:lnTo>
                      <a:pt x="0" y="87534"/>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30"/>
              <p:cNvSpPr/>
              <p:nvPr/>
            </p:nvSpPr>
            <p:spPr>
              <a:xfrm>
                <a:off x="5581465" y="5114067"/>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30"/>
              <p:cNvSpPr/>
              <p:nvPr/>
            </p:nvSpPr>
            <p:spPr>
              <a:xfrm>
                <a:off x="4966950" y="4921758"/>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30"/>
              <p:cNvSpPr/>
              <p:nvPr/>
            </p:nvSpPr>
            <p:spPr>
              <a:xfrm>
                <a:off x="5061432" y="4974074"/>
                <a:ext cx="475691" cy="275248"/>
              </a:xfrm>
              <a:custGeom>
                <a:avLst/>
                <a:gdLst/>
                <a:ahLst/>
                <a:cxnLst/>
                <a:rect l="l" t="t" r="r" b="b"/>
                <a:pathLst>
                  <a:path w="475691" h="275248" extrusionOk="0">
                    <a:moveTo>
                      <a:pt x="475270" y="145899"/>
                    </a:moveTo>
                    <a:cubicBezTo>
                      <a:pt x="471849" y="178284"/>
                      <a:pt x="448849" y="210193"/>
                      <a:pt x="405987" y="234958"/>
                    </a:cubicBezTo>
                    <a:cubicBezTo>
                      <a:pt x="313135" y="288679"/>
                      <a:pt x="162500" y="288679"/>
                      <a:pt x="69553" y="234958"/>
                    </a:cubicBezTo>
                    <a:cubicBezTo>
                      <a:pt x="26786" y="210193"/>
                      <a:pt x="3692" y="178284"/>
                      <a:pt x="461" y="145899"/>
                    </a:cubicBezTo>
                    <a:cubicBezTo>
                      <a:pt x="-3626" y="107799"/>
                      <a:pt x="19468" y="69699"/>
                      <a:pt x="69553" y="40362"/>
                    </a:cubicBezTo>
                    <a:cubicBezTo>
                      <a:pt x="162500" y="-13454"/>
                      <a:pt x="313135" y="-13454"/>
                      <a:pt x="405987" y="40362"/>
                    </a:cubicBezTo>
                    <a:cubicBezTo>
                      <a:pt x="456072" y="69318"/>
                      <a:pt x="479167" y="107990"/>
                      <a:pt x="475270"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30"/>
              <p:cNvSpPr/>
              <p:nvPr/>
            </p:nvSpPr>
            <p:spPr>
              <a:xfrm>
                <a:off x="5061893" y="4990552"/>
                <a:ext cx="474809" cy="258770"/>
              </a:xfrm>
              <a:custGeom>
                <a:avLst/>
                <a:gdLst/>
                <a:ahLst/>
                <a:cxnLst/>
                <a:rect l="l" t="t" r="r" b="b"/>
                <a:pathLst>
                  <a:path w="474809" h="258770" extrusionOk="0">
                    <a:moveTo>
                      <a:pt x="474809" y="129421"/>
                    </a:moveTo>
                    <a:cubicBezTo>
                      <a:pt x="471388" y="161806"/>
                      <a:pt x="448389" y="193715"/>
                      <a:pt x="405527" y="218480"/>
                    </a:cubicBezTo>
                    <a:cubicBezTo>
                      <a:pt x="312675" y="272201"/>
                      <a:pt x="162040" y="272201"/>
                      <a:pt x="69092" y="218480"/>
                    </a:cubicBezTo>
                    <a:cubicBezTo>
                      <a:pt x="26325" y="193715"/>
                      <a:pt x="3231" y="161806"/>
                      <a:pt x="0" y="129421"/>
                    </a:cubicBezTo>
                    <a:cubicBezTo>
                      <a:pt x="3231" y="97036"/>
                      <a:pt x="26325" y="65127"/>
                      <a:pt x="69092" y="40362"/>
                    </a:cubicBezTo>
                    <a:cubicBezTo>
                      <a:pt x="162040" y="-13454"/>
                      <a:pt x="312675" y="-13454"/>
                      <a:pt x="405527" y="40362"/>
                    </a:cubicBezTo>
                    <a:cubicBezTo>
                      <a:pt x="448389" y="65127"/>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30"/>
              <p:cNvSpPr/>
              <p:nvPr/>
            </p:nvSpPr>
            <p:spPr>
              <a:xfrm>
                <a:off x="5183826" y="5052822"/>
                <a:ext cx="221040" cy="139064"/>
              </a:xfrm>
              <a:custGeom>
                <a:avLst/>
                <a:gdLst/>
                <a:ahLst/>
                <a:cxnLst/>
                <a:rect l="l" t="t" r="r" b="b"/>
                <a:pathLst>
                  <a:path w="221040" h="139064" extrusionOk="0">
                    <a:moveTo>
                      <a:pt x="111955" y="22098"/>
                    </a:moveTo>
                    <a:cubicBezTo>
                      <a:pt x="109027" y="22098"/>
                      <a:pt x="106100" y="22355"/>
                      <a:pt x="103211" y="22860"/>
                    </a:cubicBezTo>
                    <a:cubicBezTo>
                      <a:pt x="99315" y="23336"/>
                      <a:pt x="94943" y="24193"/>
                      <a:pt x="90096" y="25146"/>
                    </a:cubicBezTo>
                    <a:cubicBezTo>
                      <a:pt x="85249" y="26098"/>
                      <a:pt x="80117" y="27527"/>
                      <a:pt x="74890" y="29051"/>
                    </a:cubicBezTo>
                    <a:cubicBezTo>
                      <a:pt x="69796" y="30623"/>
                      <a:pt x="64816" y="32537"/>
                      <a:pt x="59969" y="34766"/>
                    </a:cubicBezTo>
                    <a:lnTo>
                      <a:pt x="97984" y="56864"/>
                    </a:lnTo>
                    <a:lnTo>
                      <a:pt x="104922" y="54483"/>
                    </a:lnTo>
                    <a:cubicBezTo>
                      <a:pt x="114426" y="51244"/>
                      <a:pt x="123929" y="48482"/>
                      <a:pt x="132388" y="46196"/>
                    </a:cubicBezTo>
                    <a:cubicBezTo>
                      <a:pt x="140466" y="44005"/>
                      <a:pt x="148744" y="42634"/>
                      <a:pt x="157098" y="42100"/>
                    </a:cubicBezTo>
                    <a:cubicBezTo>
                      <a:pt x="164739" y="41643"/>
                      <a:pt x="172399" y="42148"/>
                      <a:pt x="179907" y="43624"/>
                    </a:cubicBezTo>
                    <a:cubicBezTo>
                      <a:pt x="187548" y="45291"/>
                      <a:pt x="194856" y="48187"/>
                      <a:pt x="201575" y="52197"/>
                    </a:cubicBezTo>
                    <a:cubicBezTo>
                      <a:pt x="208237" y="55512"/>
                      <a:pt x="213940" y="60503"/>
                      <a:pt x="218112" y="66675"/>
                    </a:cubicBezTo>
                    <a:cubicBezTo>
                      <a:pt x="220868" y="71142"/>
                      <a:pt x="221723" y="76524"/>
                      <a:pt x="220488" y="81629"/>
                    </a:cubicBezTo>
                    <a:cubicBezTo>
                      <a:pt x="218872" y="87258"/>
                      <a:pt x="215793" y="92354"/>
                      <a:pt x="211554" y="96393"/>
                    </a:cubicBezTo>
                    <a:cubicBezTo>
                      <a:pt x="206280" y="101660"/>
                      <a:pt x="200416" y="106299"/>
                      <a:pt x="194067" y="110204"/>
                    </a:cubicBezTo>
                    <a:lnTo>
                      <a:pt x="218397" y="124206"/>
                    </a:lnTo>
                    <a:lnTo>
                      <a:pt x="205187" y="131921"/>
                    </a:lnTo>
                    <a:lnTo>
                      <a:pt x="180667" y="117729"/>
                    </a:lnTo>
                    <a:cubicBezTo>
                      <a:pt x="168968" y="123472"/>
                      <a:pt x="156746" y="128101"/>
                      <a:pt x="144172" y="131540"/>
                    </a:cubicBezTo>
                    <a:cubicBezTo>
                      <a:pt x="131010" y="135179"/>
                      <a:pt x="117562" y="137703"/>
                      <a:pt x="103971" y="139065"/>
                    </a:cubicBezTo>
                    <a:lnTo>
                      <a:pt x="91141" y="116014"/>
                    </a:lnTo>
                    <a:cubicBezTo>
                      <a:pt x="93517" y="116014"/>
                      <a:pt x="97129" y="116014"/>
                      <a:pt x="101881" y="115252"/>
                    </a:cubicBezTo>
                    <a:cubicBezTo>
                      <a:pt x="106632" y="114490"/>
                      <a:pt x="112050" y="113729"/>
                      <a:pt x="117942" y="112490"/>
                    </a:cubicBezTo>
                    <a:cubicBezTo>
                      <a:pt x="123834" y="111252"/>
                      <a:pt x="130012" y="109633"/>
                      <a:pt x="136949" y="107728"/>
                    </a:cubicBezTo>
                    <a:cubicBezTo>
                      <a:pt x="143450" y="105842"/>
                      <a:pt x="149799" y="103489"/>
                      <a:pt x="155957" y="100679"/>
                    </a:cubicBezTo>
                    <a:lnTo>
                      <a:pt x="117942" y="78772"/>
                    </a:lnTo>
                    <a:lnTo>
                      <a:pt x="112905" y="80486"/>
                    </a:lnTo>
                    <a:lnTo>
                      <a:pt x="107773" y="82010"/>
                    </a:lnTo>
                    <a:cubicBezTo>
                      <a:pt x="99143" y="84982"/>
                      <a:pt x="90352" y="87458"/>
                      <a:pt x="81447" y="89440"/>
                    </a:cubicBezTo>
                    <a:cubicBezTo>
                      <a:pt x="74091" y="91192"/>
                      <a:pt x="66574" y="92212"/>
                      <a:pt x="59018" y="92488"/>
                    </a:cubicBezTo>
                    <a:cubicBezTo>
                      <a:pt x="52375" y="92745"/>
                      <a:pt x="45723" y="92097"/>
                      <a:pt x="39251" y="90583"/>
                    </a:cubicBezTo>
                    <a:cubicBezTo>
                      <a:pt x="32845" y="89049"/>
                      <a:pt x="26696" y="86573"/>
                      <a:pt x="21003" y="83248"/>
                    </a:cubicBezTo>
                    <a:cubicBezTo>
                      <a:pt x="14712" y="79953"/>
                      <a:pt x="9257" y="75257"/>
                      <a:pt x="5037" y="69532"/>
                    </a:cubicBezTo>
                    <a:cubicBezTo>
                      <a:pt x="1977" y="65246"/>
                      <a:pt x="466" y="60036"/>
                      <a:pt x="760" y="54769"/>
                    </a:cubicBezTo>
                    <a:cubicBezTo>
                      <a:pt x="1350" y="49311"/>
                      <a:pt x="3535" y="44139"/>
                      <a:pt x="7033" y="39910"/>
                    </a:cubicBezTo>
                    <a:cubicBezTo>
                      <a:pt x="11443" y="34442"/>
                      <a:pt x="16670" y="29689"/>
                      <a:pt x="22524" y="25813"/>
                    </a:cubicBezTo>
                    <a:lnTo>
                      <a:pt x="0" y="12763"/>
                    </a:lnTo>
                    <a:lnTo>
                      <a:pt x="13210" y="5143"/>
                    </a:lnTo>
                    <a:lnTo>
                      <a:pt x="35544" y="18002"/>
                    </a:lnTo>
                    <a:cubicBezTo>
                      <a:pt x="45998" y="12811"/>
                      <a:pt x="56994" y="8782"/>
                      <a:pt x="68332" y="6001"/>
                    </a:cubicBezTo>
                    <a:cubicBezTo>
                      <a:pt x="79109" y="3257"/>
                      <a:pt x="90067" y="1248"/>
                      <a:pt x="101120" y="0"/>
                    </a:cubicBezTo>
                    <a:close/>
                    <a:moveTo>
                      <a:pt x="46949" y="62103"/>
                    </a:moveTo>
                    <a:cubicBezTo>
                      <a:pt x="52005" y="64941"/>
                      <a:pt x="57811" y="66170"/>
                      <a:pt x="63580" y="65627"/>
                    </a:cubicBezTo>
                    <a:cubicBezTo>
                      <a:pt x="71316" y="64770"/>
                      <a:pt x="78938" y="63036"/>
                      <a:pt x="86294" y="60484"/>
                    </a:cubicBezTo>
                    <a:lnTo>
                      <a:pt x="50560" y="39814"/>
                    </a:lnTo>
                    <a:cubicBezTo>
                      <a:pt x="37445" y="48320"/>
                      <a:pt x="36238" y="55750"/>
                      <a:pt x="46949" y="62103"/>
                    </a:cubicBezTo>
                    <a:close/>
                    <a:moveTo>
                      <a:pt x="172399" y="72580"/>
                    </a:moveTo>
                    <a:cubicBezTo>
                      <a:pt x="166953" y="69580"/>
                      <a:pt x="160680" y="68437"/>
                      <a:pt x="154532" y="69342"/>
                    </a:cubicBezTo>
                    <a:cubicBezTo>
                      <a:pt x="146083" y="70418"/>
                      <a:pt x="137748" y="72266"/>
                      <a:pt x="129632" y="74866"/>
                    </a:cubicBezTo>
                    <a:lnTo>
                      <a:pt x="165176" y="95440"/>
                    </a:lnTo>
                    <a:cubicBezTo>
                      <a:pt x="180287" y="86296"/>
                      <a:pt x="182758" y="78676"/>
                      <a:pt x="17239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30"/>
              <p:cNvSpPr/>
              <p:nvPr/>
            </p:nvSpPr>
            <p:spPr>
              <a:xfrm>
                <a:off x="5275158" y="5155977"/>
                <a:ext cx="14635" cy="19050"/>
              </a:xfrm>
              <a:custGeom>
                <a:avLst/>
                <a:gdLst/>
                <a:ahLst/>
                <a:cxnLst/>
                <a:rect l="l" t="t" r="r" b="b"/>
                <a:pathLst>
                  <a:path w="14635" h="19050" extrusionOk="0">
                    <a:moveTo>
                      <a:pt x="0" y="12859"/>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30"/>
              <p:cNvSpPr/>
              <p:nvPr/>
            </p:nvSpPr>
            <p:spPr>
              <a:xfrm>
                <a:off x="5370766" y="5164169"/>
                <a:ext cx="31647" cy="14763"/>
              </a:xfrm>
              <a:custGeom>
                <a:avLst/>
                <a:gdLst/>
                <a:ahLst/>
                <a:cxnLst/>
                <a:rect l="l" t="t" r="r" b="b"/>
                <a:pathLst>
                  <a:path w="31647" h="14763" extrusionOk="0">
                    <a:moveTo>
                      <a:pt x="31648" y="12859"/>
                    </a:moveTo>
                    <a:lnTo>
                      <a:pt x="31648" y="0"/>
                    </a:lnTo>
                    <a:lnTo>
                      <a:pt x="0" y="2381"/>
                    </a:lnTo>
                    <a:lnTo>
                      <a:pt x="18152" y="14764"/>
                    </a:lnTo>
                    <a:lnTo>
                      <a:pt x="31648"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30"/>
              <p:cNvSpPr/>
              <p:nvPr/>
            </p:nvSpPr>
            <p:spPr>
              <a:xfrm>
                <a:off x="5381410" y="5116639"/>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30"/>
              <p:cNvSpPr/>
              <p:nvPr/>
            </p:nvSpPr>
            <p:spPr>
              <a:xfrm>
                <a:off x="5307090" y="5121401"/>
                <a:ext cx="35639" cy="24669"/>
              </a:xfrm>
              <a:custGeom>
                <a:avLst/>
                <a:gdLst/>
                <a:ahLst/>
                <a:cxnLst/>
                <a:rect l="l" t="t" r="r" b="b"/>
                <a:pathLst>
                  <a:path w="35639" h="24669" extrusionOk="0">
                    <a:moveTo>
                      <a:pt x="0" y="7525"/>
                    </a:moveTo>
                    <a:lnTo>
                      <a:pt x="7888" y="0"/>
                    </a:lnTo>
                    <a:lnTo>
                      <a:pt x="35639" y="19050"/>
                    </a:lnTo>
                    <a:lnTo>
                      <a:pt x="33928" y="24670"/>
                    </a:lnTo>
                    <a:cubicBezTo>
                      <a:pt x="33928" y="24670"/>
                      <a:pt x="13210" y="15907"/>
                      <a:pt x="12545" y="15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30"/>
              <p:cNvSpPr/>
              <p:nvPr/>
            </p:nvSpPr>
            <p:spPr>
              <a:xfrm>
                <a:off x="5234481" y="5079968"/>
                <a:ext cx="44382" cy="29241"/>
              </a:xfrm>
              <a:custGeom>
                <a:avLst/>
                <a:gdLst/>
                <a:ahLst/>
                <a:cxnLst/>
                <a:rect l="l" t="t" r="r" b="b"/>
                <a:pathLst>
                  <a:path w="44382" h="29241" extrusionOk="0">
                    <a:moveTo>
                      <a:pt x="0" y="8287"/>
                    </a:moveTo>
                    <a:lnTo>
                      <a:pt x="36780" y="29242"/>
                    </a:lnTo>
                    <a:lnTo>
                      <a:pt x="44383" y="23717"/>
                    </a:lnTo>
                    <a:cubicBezTo>
                      <a:pt x="44383" y="23717"/>
                      <a:pt x="39726" y="18479"/>
                      <a:pt x="39346" y="17907"/>
                    </a:cubicBezTo>
                    <a:cubicBezTo>
                      <a:pt x="36029" y="14192"/>
                      <a:pt x="32189" y="10982"/>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0"/>
              <p:cNvSpPr/>
              <p:nvPr/>
            </p:nvSpPr>
            <p:spPr>
              <a:xfrm>
                <a:off x="5275158" y="5056536"/>
                <a:ext cx="20623" cy="18383"/>
              </a:xfrm>
              <a:custGeom>
                <a:avLst/>
                <a:gdLst/>
                <a:ahLst/>
                <a:cxnLst/>
                <a:rect l="l" t="t" r="r" b="b"/>
                <a:pathLst>
                  <a:path w="20623" h="18383" extrusionOk="0">
                    <a:moveTo>
                      <a:pt x="20623" y="18383"/>
                    </a:moveTo>
                    <a:lnTo>
                      <a:pt x="20623" y="5525"/>
                    </a:lnTo>
                    <a:lnTo>
                      <a:pt x="3706" y="0"/>
                    </a:lnTo>
                    <a:lnTo>
                      <a:pt x="0" y="10096"/>
                    </a:lnTo>
                    <a:lnTo>
                      <a:pt x="950" y="14764"/>
                    </a:lnTo>
                    <a:lnTo>
                      <a:pt x="20623"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0"/>
              <p:cNvSpPr/>
              <p:nvPr/>
            </p:nvSpPr>
            <p:spPr>
              <a:xfrm>
                <a:off x="5183351" y="5052726"/>
                <a:ext cx="19577" cy="14573"/>
              </a:xfrm>
              <a:custGeom>
                <a:avLst/>
                <a:gdLst/>
                <a:ahLst/>
                <a:cxnLst/>
                <a:rect l="l" t="t" r="r" b="b"/>
                <a:pathLst>
                  <a:path w="19577" h="14573" extrusionOk="0">
                    <a:moveTo>
                      <a:pt x="0" y="12859"/>
                    </a:moveTo>
                    <a:lnTo>
                      <a:pt x="0" y="0"/>
                    </a:lnTo>
                    <a:lnTo>
                      <a:pt x="19578" y="2096"/>
                    </a:lnTo>
                    <a:lnTo>
                      <a:pt x="13305" y="14573"/>
                    </a:lnTo>
                    <a:lnTo>
                      <a:pt x="0"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0"/>
              <p:cNvSpPr/>
              <p:nvPr/>
            </p:nvSpPr>
            <p:spPr>
              <a:xfrm>
                <a:off x="5184016" y="5095875"/>
                <a:ext cx="22524" cy="22764"/>
              </a:xfrm>
              <a:custGeom>
                <a:avLst/>
                <a:gdLst/>
                <a:ahLst/>
                <a:cxnLst/>
                <a:rect l="l" t="t" r="r" b="b"/>
                <a:pathLst>
                  <a:path w="22524" h="22764" extrusionOk="0">
                    <a:moveTo>
                      <a:pt x="0" y="13526"/>
                    </a:moveTo>
                    <a:lnTo>
                      <a:pt x="0" y="0"/>
                    </a:lnTo>
                    <a:lnTo>
                      <a:pt x="22524" y="0"/>
                    </a:lnTo>
                    <a:lnTo>
                      <a:pt x="17012" y="12097"/>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0"/>
              <p:cNvSpPr/>
              <p:nvPr/>
            </p:nvSpPr>
            <p:spPr>
              <a:xfrm>
                <a:off x="5183826" y="5039963"/>
                <a:ext cx="221034" cy="138969"/>
              </a:xfrm>
              <a:custGeom>
                <a:avLst/>
                <a:gdLst/>
                <a:ahLst/>
                <a:cxnLst/>
                <a:rect l="l" t="t" r="r" b="b"/>
                <a:pathLst>
                  <a:path w="221034" h="138969" extrusionOk="0">
                    <a:moveTo>
                      <a:pt x="111955" y="22098"/>
                    </a:moveTo>
                    <a:cubicBezTo>
                      <a:pt x="109027" y="22050"/>
                      <a:pt x="106100" y="22279"/>
                      <a:pt x="103211" y="22765"/>
                    </a:cubicBezTo>
                    <a:cubicBezTo>
                      <a:pt x="99315" y="23336"/>
                      <a:pt x="94943" y="24098"/>
                      <a:pt x="90096" y="25146"/>
                    </a:cubicBezTo>
                    <a:cubicBezTo>
                      <a:pt x="85249" y="26194"/>
                      <a:pt x="80117" y="27432"/>
                      <a:pt x="74890" y="29051"/>
                    </a:cubicBezTo>
                    <a:cubicBezTo>
                      <a:pt x="69786" y="30547"/>
                      <a:pt x="64797" y="32433"/>
                      <a:pt x="59969" y="34671"/>
                    </a:cubicBezTo>
                    <a:lnTo>
                      <a:pt x="97984" y="56864"/>
                    </a:lnTo>
                    <a:lnTo>
                      <a:pt x="104922" y="54388"/>
                    </a:lnTo>
                    <a:cubicBezTo>
                      <a:pt x="114426" y="51149"/>
                      <a:pt x="123929" y="48387"/>
                      <a:pt x="132388" y="46196"/>
                    </a:cubicBezTo>
                    <a:cubicBezTo>
                      <a:pt x="140466" y="44005"/>
                      <a:pt x="148744" y="42634"/>
                      <a:pt x="157098" y="42100"/>
                    </a:cubicBezTo>
                    <a:cubicBezTo>
                      <a:pt x="164739" y="41596"/>
                      <a:pt x="172408" y="42100"/>
                      <a:pt x="179907" y="43624"/>
                    </a:cubicBezTo>
                    <a:cubicBezTo>
                      <a:pt x="187548" y="45215"/>
                      <a:pt x="194875" y="48082"/>
                      <a:pt x="201575" y="52102"/>
                    </a:cubicBezTo>
                    <a:cubicBezTo>
                      <a:pt x="208218" y="55454"/>
                      <a:pt x="213911" y="60427"/>
                      <a:pt x="218112" y="66580"/>
                    </a:cubicBezTo>
                    <a:cubicBezTo>
                      <a:pt x="220858" y="71047"/>
                      <a:pt x="221714" y="76428"/>
                      <a:pt x="220488" y="81534"/>
                    </a:cubicBezTo>
                    <a:cubicBezTo>
                      <a:pt x="218901" y="87173"/>
                      <a:pt x="215812" y="92278"/>
                      <a:pt x="211554" y="96298"/>
                    </a:cubicBezTo>
                    <a:cubicBezTo>
                      <a:pt x="206280" y="101565"/>
                      <a:pt x="200416" y="106204"/>
                      <a:pt x="194067" y="110109"/>
                    </a:cubicBezTo>
                    <a:lnTo>
                      <a:pt x="218397" y="124206"/>
                    </a:lnTo>
                    <a:lnTo>
                      <a:pt x="205187" y="131826"/>
                    </a:lnTo>
                    <a:lnTo>
                      <a:pt x="180667" y="117634"/>
                    </a:lnTo>
                    <a:cubicBezTo>
                      <a:pt x="168977" y="123425"/>
                      <a:pt x="156755" y="128045"/>
                      <a:pt x="144172" y="131445"/>
                    </a:cubicBezTo>
                    <a:cubicBezTo>
                      <a:pt x="131019" y="135131"/>
                      <a:pt x="117562" y="137655"/>
                      <a:pt x="103971" y="138970"/>
                    </a:cubicBezTo>
                    <a:lnTo>
                      <a:pt x="91141" y="116014"/>
                    </a:lnTo>
                    <a:cubicBezTo>
                      <a:pt x="94734" y="115929"/>
                      <a:pt x="98317" y="115633"/>
                      <a:pt x="101881" y="115157"/>
                    </a:cubicBezTo>
                    <a:cubicBezTo>
                      <a:pt x="107279" y="114519"/>
                      <a:pt x="112639" y="113595"/>
                      <a:pt x="117942" y="112395"/>
                    </a:cubicBezTo>
                    <a:cubicBezTo>
                      <a:pt x="123834" y="111157"/>
                      <a:pt x="130012" y="109538"/>
                      <a:pt x="136949" y="107632"/>
                    </a:cubicBezTo>
                    <a:cubicBezTo>
                      <a:pt x="143441" y="105775"/>
                      <a:pt x="149799" y="103451"/>
                      <a:pt x="155957" y="100679"/>
                    </a:cubicBezTo>
                    <a:lnTo>
                      <a:pt x="117942" y="78677"/>
                    </a:lnTo>
                    <a:lnTo>
                      <a:pt x="112905" y="80391"/>
                    </a:lnTo>
                    <a:lnTo>
                      <a:pt x="107773" y="82010"/>
                    </a:lnTo>
                    <a:cubicBezTo>
                      <a:pt x="98269" y="85154"/>
                      <a:pt x="89431" y="87630"/>
                      <a:pt x="81447" y="89440"/>
                    </a:cubicBezTo>
                    <a:cubicBezTo>
                      <a:pt x="74082" y="91164"/>
                      <a:pt x="66574" y="92154"/>
                      <a:pt x="59018" y="92392"/>
                    </a:cubicBezTo>
                    <a:cubicBezTo>
                      <a:pt x="52375" y="92631"/>
                      <a:pt x="45732" y="92021"/>
                      <a:pt x="39251" y="90583"/>
                    </a:cubicBezTo>
                    <a:cubicBezTo>
                      <a:pt x="32826" y="89049"/>
                      <a:pt x="26668" y="86544"/>
                      <a:pt x="21003" y="83153"/>
                    </a:cubicBezTo>
                    <a:cubicBezTo>
                      <a:pt x="14712" y="79848"/>
                      <a:pt x="9257" y="75162"/>
                      <a:pt x="5037" y="69437"/>
                    </a:cubicBezTo>
                    <a:cubicBezTo>
                      <a:pt x="1958" y="65151"/>
                      <a:pt x="447" y="59941"/>
                      <a:pt x="760" y="54673"/>
                    </a:cubicBezTo>
                    <a:cubicBezTo>
                      <a:pt x="1350" y="49216"/>
                      <a:pt x="3535" y="44044"/>
                      <a:pt x="7033" y="39814"/>
                    </a:cubicBezTo>
                    <a:cubicBezTo>
                      <a:pt x="11424" y="34357"/>
                      <a:pt x="16651" y="29623"/>
                      <a:pt x="22524" y="25813"/>
                    </a:cubicBezTo>
                    <a:lnTo>
                      <a:pt x="0" y="12763"/>
                    </a:lnTo>
                    <a:lnTo>
                      <a:pt x="13210" y="5048"/>
                    </a:lnTo>
                    <a:lnTo>
                      <a:pt x="35544" y="18002"/>
                    </a:lnTo>
                    <a:cubicBezTo>
                      <a:pt x="45998" y="12782"/>
                      <a:pt x="56994" y="8725"/>
                      <a:pt x="68332" y="5905"/>
                    </a:cubicBezTo>
                    <a:cubicBezTo>
                      <a:pt x="79100" y="3143"/>
                      <a:pt x="90067" y="1171"/>
                      <a:pt x="101120" y="0"/>
                    </a:cubicBezTo>
                    <a:close/>
                    <a:moveTo>
                      <a:pt x="46949" y="62198"/>
                    </a:moveTo>
                    <a:cubicBezTo>
                      <a:pt x="51995" y="65075"/>
                      <a:pt x="57802" y="66332"/>
                      <a:pt x="63580" y="65818"/>
                    </a:cubicBezTo>
                    <a:cubicBezTo>
                      <a:pt x="71307" y="64865"/>
                      <a:pt x="78910" y="63141"/>
                      <a:pt x="86294" y="60674"/>
                    </a:cubicBezTo>
                    <a:lnTo>
                      <a:pt x="50560" y="39910"/>
                    </a:lnTo>
                    <a:cubicBezTo>
                      <a:pt x="37445" y="48606"/>
                      <a:pt x="36238" y="56036"/>
                      <a:pt x="46949" y="62198"/>
                    </a:cubicBezTo>
                    <a:close/>
                    <a:moveTo>
                      <a:pt x="172399" y="72676"/>
                    </a:moveTo>
                    <a:cubicBezTo>
                      <a:pt x="166953" y="69675"/>
                      <a:pt x="160680" y="68532"/>
                      <a:pt x="154532" y="69437"/>
                    </a:cubicBezTo>
                    <a:cubicBezTo>
                      <a:pt x="146092" y="70561"/>
                      <a:pt x="137757" y="72409"/>
                      <a:pt x="129632" y="74962"/>
                    </a:cubicBezTo>
                    <a:lnTo>
                      <a:pt x="165176" y="95536"/>
                    </a:lnTo>
                    <a:cubicBezTo>
                      <a:pt x="180287" y="86296"/>
                      <a:pt x="182758" y="78677"/>
                      <a:pt x="172399"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5" name="Google Shape;1805;p30"/>
            <p:cNvGrpSpPr/>
            <p:nvPr/>
          </p:nvGrpSpPr>
          <p:grpSpPr>
            <a:xfrm>
              <a:off x="3213031" y="4002823"/>
              <a:ext cx="664504" cy="467011"/>
              <a:chOff x="4994131" y="4819173"/>
              <a:chExt cx="664504" cy="467011"/>
            </a:xfrm>
          </p:grpSpPr>
          <p:sp>
            <p:nvSpPr>
              <p:cNvPr id="1806" name="Google Shape;1806;p30"/>
              <p:cNvSpPr/>
              <p:nvPr/>
            </p:nvSpPr>
            <p:spPr>
              <a:xfrm>
                <a:off x="4994131" y="4901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30"/>
              <p:cNvSpPr/>
              <p:nvPr/>
            </p:nvSpPr>
            <p:spPr>
              <a:xfrm>
                <a:off x="4994226" y="5009197"/>
                <a:ext cx="65576" cy="87630"/>
              </a:xfrm>
              <a:custGeom>
                <a:avLst/>
                <a:gdLst/>
                <a:ahLst/>
                <a:cxnLst/>
                <a:rect l="l" t="t" r="r" b="b"/>
                <a:pathLst>
                  <a:path w="65576" h="87630" extrusionOk="0">
                    <a:moveTo>
                      <a:pt x="0" y="87630"/>
                    </a:moveTo>
                    <a:lnTo>
                      <a:pt x="0" y="0"/>
                    </a:lnTo>
                    <a:lnTo>
                      <a:pt x="65576"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0"/>
              <p:cNvSpPr/>
              <p:nvPr/>
            </p:nvSpPr>
            <p:spPr>
              <a:xfrm>
                <a:off x="5608645" y="5011483"/>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0"/>
              <p:cNvSpPr/>
              <p:nvPr/>
            </p:nvSpPr>
            <p:spPr>
              <a:xfrm>
                <a:off x="4994131" y="4819173"/>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0"/>
              <p:cNvSpPr/>
              <p:nvPr/>
            </p:nvSpPr>
            <p:spPr>
              <a:xfrm>
                <a:off x="5088612" y="4871585"/>
                <a:ext cx="475616" cy="275248"/>
              </a:xfrm>
              <a:custGeom>
                <a:avLst/>
                <a:gdLst/>
                <a:ahLst/>
                <a:cxnLst/>
                <a:rect l="l" t="t" r="r" b="b"/>
                <a:pathLst>
                  <a:path w="475616" h="275248" extrusionOk="0">
                    <a:moveTo>
                      <a:pt x="475175" y="145899"/>
                    </a:moveTo>
                    <a:cubicBezTo>
                      <a:pt x="471849" y="178284"/>
                      <a:pt x="448849" y="210193"/>
                      <a:pt x="405987" y="234958"/>
                    </a:cubicBezTo>
                    <a:cubicBezTo>
                      <a:pt x="313040" y="288679"/>
                      <a:pt x="162500" y="288679"/>
                      <a:pt x="69553" y="234958"/>
                    </a:cubicBezTo>
                    <a:cubicBezTo>
                      <a:pt x="26691" y="210193"/>
                      <a:pt x="3692" y="178284"/>
                      <a:pt x="461" y="145899"/>
                    </a:cubicBezTo>
                    <a:cubicBezTo>
                      <a:pt x="-3626" y="107799"/>
                      <a:pt x="19468" y="69699"/>
                      <a:pt x="69553" y="40362"/>
                    </a:cubicBezTo>
                    <a:cubicBezTo>
                      <a:pt x="162500" y="-13454"/>
                      <a:pt x="313040" y="-13454"/>
                      <a:pt x="405987" y="40362"/>
                    </a:cubicBezTo>
                    <a:cubicBezTo>
                      <a:pt x="456072" y="69223"/>
                      <a:pt x="479167" y="107990"/>
                      <a:pt x="475175"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0"/>
              <p:cNvSpPr/>
              <p:nvPr/>
            </p:nvSpPr>
            <p:spPr>
              <a:xfrm>
                <a:off x="5089073" y="4888063"/>
                <a:ext cx="474714" cy="258770"/>
              </a:xfrm>
              <a:custGeom>
                <a:avLst/>
                <a:gdLst/>
                <a:ahLst/>
                <a:cxnLst/>
                <a:rect l="l" t="t" r="r" b="b"/>
                <a:pathLst>
                  <a:path w="474714" h="258770" extrusionOk="0">
                    <a:moveTo>
                      <a:pt x="474714" y="129421"/>
                    </a:moveTo>
                    <a:cubicBezTo>
                      <a:pt x="471388" y="161806"/>
                      <a:pt x="448389" y="193715"/>
                      <a:pt x="405527" y="218480"/>
                    </a:cubicBezTo>
                    <a:cubicBezTo>
                      <a:pt x="312580" y="272201"/>
                      <a:pt x="162040" y="272201"/>
                      <a:pt x="69092" y="218480"/>
                    </a:cubicBezTo>
                    <a:cubicBezTo>
                      <a:pt x="26230" y="193715"/>
                      <a:pt x="3231" y="161806"/>
                      <a:pt x="0" y="129421"/>
                    </a:cubicBezTo>
                    <a:cubicBezTo>
                      <a:pt x="3231" y="97036"/>
                      <a:pt x="26230" y="65127"/>
                      <a:pt x="69092" y="40362"/>
                    </a:cubicBezTo>
                    <a:cubicBezTo>
                      <a:pt x="162040" y="-13454"/>
                      <a:pt x="312580" y="-13454"/>
                      <a:pt x="405527" y="40362"/>
                    </a:cubicBezTo>
                    <a:cubicBezTo>
                      <a:pt x="448389" y="64937"/>
                      <a:pt x="471388" y="97036"/>
                      <a:pt x="474714"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0"/>
              <p:cNvSpPr/>
              <p:nvPr/>
            </p:nvSpPr>
            <p:spPr>
              <a:xfrm>
                <a:off x="5211197" y="4950333"/>
                <a:ext cx="220817" cy="138588"/>
              </a:xfrm>
              <a:custGeom>
                <a:avLst/>
                <a:gdLst/>
                <a:ahLst/>
                <a:cxnLst/>
                <a:rect l="l" t="t" r="r" b="b"/>
                <a:pathLst>
                  <a:path w="220817" h="138588" extrusionOk="0">
                    <a:moveTo>
                      <a:pt x="111669" y="21717"/>
                    </a:moveTo>
                    <a:cubicBezTo>
                      <a:pt x="108742" y="21679"/>
                      <a:pt x="105815" y="21898"/>
                      <a:pt x="102926" y="22384"/>
                    </a:cubicBezTo>
                    <a:cubicBezTo>
                      <a:pt x="99030" y="22955"/>
                      <a:pt x="94658" y="23717"/>
                      <a:pt x="89811" y="24765"/>
                    </a:cubicBezTo>
                    <a:cubicBezTo>
                      <a:pt x="84964" y="25813"/>
                      <a:pt x="80307" y="27051"/>
                      <a:pt x="74700" y="28670"/>
                    </a:cubicBezTo>
                    <a:cubicBezTo>
                      <a:pt x="69596" y="30204"/>
                      <a:pt x="64607" y="32109"/>
                      <a:pt x="59779" y="34385"/>
                    </a:cubicBezTo>
                    <a:lnTo>
                      <a:pt x="97794" y="56483"/>
                    </a:lnTo>
                    <a:lnTo>
                      <a:pt x="104637" y="54007"/>
                    </a:lnTo>
                    <a:cubicBezTo>
                      <a:pt x="114141" y="50768"/>
                      <a:pt x="123644" y="48006"/>
                      <a:pt x="132198" y="45815"/>
                    </a:cubicBezTo>
                    <a:cubicBezTo>
                      <a:pt x="140276" y="43624"/>
                      <a:pt x="148554" y="42253"/>
                      <a:pt x="156908" y="41720"/>
                    </a:cubicBezTo>
                    <a:cubicBezTo>
                      <a:pt x="164511" y="41215"/>
                      <a:pt x="172152" y="41720"/>
                      <a:pt x="179622" y="43244"/>
                    </a:cubicBezTo>
                    <a:cubicBezTo>
                      <a:pt x="187282" y="44872"/>
                      <a:pt x="194638" y="47739"/>
                      <a:pt x="201385" y="51721"/>
                    </a:cubicBezTo>
                    <a:cubicBezTo>
                      <a:pt x="208009" y="55064"/>
                      <a:pt x="213664" y="60045"/>
                      <a:pt x="217827" y="66199"/>
                    </a:cubicBezTo>
                    <a:cubicBezTo>
                      <a:pt x="220602" y="70656"/>
                      <a:pt x="221495" y="76038"/>
                      <a:pt x="220298" y="81153"/>
                    </a:cubicBezTo>
                    <a:cubicBezTo>
                      <a:pt x="218673" y="86773"/>
                      <a:pt x="215584" y="91869"/>
                      <a:pt x="211364" y="95917"/>
                    </a:cubicBezTo>
                    <a:cubicBezTo>
                      <a:pt x="206118" y="101213"/>
                      <a:pt x="200245" y="105851"/>
                      <a:pt x="193877" y="109728"/>
                    </a:cubicBezTo>
                    <a:lnTo>
                      <a:pt x="218207" y="123825"/>
                    </a:lnTo>
                    <a:lnTo>
                      <a:pt x="204902" y="131445"/>
                    </a:lnTo>
                    <a:lnTo>
                      <a:pt x="180382" y="117253"/>
                    </a:lnTo>
                    <a:cubicBezTo>
                      <a:pt x="168730" y="123044"/>
                      <a:pt x="156537" y="127663"/>
                      <a:pt x="143982" y="131064"/>
                    </a:cubicBezTo>
                    <a:cubicBezTo>
                      <a:pt x="130829" y="134731"/>
                      <a:pt x="117372" y="137255"/>
                      <a:pt x="103781" y="138589"/>
                    </a:cubicBezTo>
                    <a:lnTo>
                      <a:pt x="91236" y="116014"/>
                    </a:lnTo>
                    <a:cubicBezTo>
                      <a:pt x="94829" y="115919"/>
                      <a:pt x="98412" y="115633"/>
                      <a:pt x="101976" y="115157"/>
                    </a:cubicBezTo>
                    <a:cubicBezTo>
                      <a:pt x="107345" y="114510"/>
                      <a:pt x="112667" y="113586"/>
                      <a:pt x="117942" y="112395"/>
                    </a:cubicBezTo>
                    <a:cubicBezTo>
                      <a:pt x="123834" y="111157"/>
                      <a:pt x="130107" y="109538"/>
                      <a:pt x="136950" y="107632"/>
                    </a:cubicBezTo>
                    <a:cubicBezTo>
                      <a:pt x="143460" y="105823"/>
                      <a:pt x="149818" y="103499"/>
                      <a:pt x="155957" y="100679"/>
                    </a:cubicBezTo>
                    <a:lnTo>
                      <a:pt x="117942" y="78677"/>
                    </a:lnTo>
                    <a:lnTo>
                      <a:pt x="113000" y="80391"/>
                    </a:lnTo>
                    <a:lnTo>
                      <a:pt x="107773" y="82010"/>
                    </a:lnTo>
                    <a:cubicBezTo>
                      <a:pt x="98269" y="85182"/>
                      <a:pt x="89526" y="87659"/>
                      <a:pt x="81543" y="89440"/>
                    </a:cubicBezTo>
                    <a:cubicBezTo>
                      <a:pt x="74177" y="91154"/>
                      <a:pt x="66669" y="92145"/>
                      <a:pt x="59114" y="92393"/>
                    </a:cubicBezTo>
                    <a:cubicBezTo>
                      <a:pt x="52471" y="92678"/>
                      <a:pt x="45827" y="92069"/>
                      <a:pt x="39346" y="90583"/>
                    </a:cubicBezTo>
                    <a:cubicBezTo>
                      <a:pt x="32893" y="89040"/>
                      <a:pt x="26715" y="86535"/>
                      <a:pt x="21003" y="83153"/>
                    </a:cubicBezTo>
                    <a:cubicBezTo>
                      <a:pt x="14769" y="79848"/>
                      <a:pt x="9352" y="75200"/>
                      <a:pt x="5132" y="69532"/>
                    </a:cubicBezTo>
                    <a:cubicBezTo>
                      <a:pt x="2072" y="65246"/>
                      <a:pt x="561" y="60036"/>
                      <a:pt x="855" y="54769"/>
                    </a:cubicBezTo>
                    <a:cubicBezTo>
                      <a:pt x="1378" y="49263"/>
                      <a:pt x="3573" y="44044"/>
                      <a:pt x="7128" y="39814"/>
                    </a:cubicBezTo>
                    <a:cubicBezTo>
                      <a:pt x="11481" y="34357"/>
                      <a:pt x="16679" y="29623"/>
                      <a:pt x="22524" y="25813"/>
                    </a:cubicBezTo>
                    <a:lnTo>
                      <a:pt x="0" y="12763"/>
                    </a:lnTo>
                    <a:lnTo>
                      <a:pt x="13305" y="5048"/>
                    </a:lnTo>
                    <a:lnTo>
                      <a:pt x="35639" y="18002"/>
                    </a:lnTo>
                    <a:cubicBezTo>
                      <a:pt x="46093" y="12783"/>
                      <a:pt x="57089" y="8725"/>
                      <a:pt x="68427" y="5905"/>
                    </a:cubicBezTo>
                    <a:cubicBezTo>
                      <a:pt x="79195" y="3143"/>
                      <a:pt x="90162" y="1171"/>
                      <a:pt x="101215" y="0"/>
                    </a:cubicBezTo>
                    <a:close/>
                    <a:moveTo>
                      <a:pt x="46759" y="61817"/>
                    </a:moveTo>
                    <a:cubicBezTo>
                      <a:pt x="51758" y="64732"/>
                      <a:pt x="57546" y="65999"/>
                      <a:pt x="63295" y="65437"/>
                    </a:cubicBezTo>
                    <a:cubicBezTo>
                      <a:pt x="71050" y="64494"/>
                      <a:pt x="78691" y="62770"/>
                      <a:pt x="86104" y="60293"/>
                    </a:cubicBezTo>
                    <a:lnTo>
                      <a:pt x="50275" y="39624"/>
                    </a:lnTo>
                    <a:cubicBezTo>
                      <a:pt x="37160" y="48454"/>
                      <a:pt x="35991" y="55978"/>
                      <a:pt x="46759" y="62198"/>
                    </a:cubicBezTo>
                    <a:close/>
                    <a:moveTo>
                      <a:pt x="172209" y="72295"/>
                    </a:moveTo>
                    <a:cubicBezTo>
                      <a:pt x="166753" y="69323"/>
                      <a:pt x="160481" y="68218"/>
                      <a:pt x="154342" y="69152"/>
                    </a:cubicBezTo>
                    <a:cubicBezTo>
                      <a:pt x="145874" y="70237"/>
                      <a:pt x="137510" y="72057"/>
                      <a:pt x="129347" y="74581"/>
                    </a:cubicBezTo>
                    <a:lnTo>
                      <a:pt x="164891" y="95155"/>
                    </a:lnTo>
                    <a:cubicBezTo>
                      <a:pt x="180097" y="86296"/>
                      <a:pt x="182473" y="78867"/>
                      <a:pt x="17220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30"/>
              <p:cNvSpPr/>
              <p:nvPr/>
            </p:nvSpPr>
            <p:spPr>
              <a:xfrm>
                <a:off x="5302433" y="5053393"/>
                <a:ext cx="14635" cy="19050"/>
              </a:xfrm>
              <a:custGeom>
                <a:avLst/>
                <a:gdLst/>
                <a:ahLst/>
                <a:cxnLst/>
                <a:rect l="l" t="t" r="r" b="b"/>
                <a:pathLst>
                  <a:path w="14635" h="19050" extrusionOk="0">
                    <a:moveTo>
                      <a:pt x="0" y="12954"/>
                    </a:moveTo>
                    <a:cubicBezTo>
                      <a:pt x="0" y="12001"/>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30"/>
              <p:cNvSpPr/>
              <p:nvPr/>
            </p:nvSpPr>
            <p:spPr>
              <a:xfrm>
                <a:off x="5397946" y="5061584"/>
                <a:ext cx="31647" cy="14858"/>
              </a:xfrm>
              <a:custGeom>
                <a:avLst/>
                <a:gdLst/>
                <a:ahLst/>
                <a:cxnLst/>
                <a:rect l="l" t="t" r="r" b="b"/>
                <a:pathLst>
                  <a:path w="31647" h="14858" extrusionOk="0">
                    <a:moveTo>
                      <a:pt x="31648" y="12954"/>
                    </a:moveTo>
                    <a:lnTo>
                      <a:pt x="31648" y="0"/>
                    </a:lnTo>
                    <a:lnTo>
                      <a:pt x="0" y="2477"/>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0"/>
              <p:cNvSpPr/>
              <p:nvPr/>
            </p:nvSpPr>
            <p:spPr>
              <a:xfrm>
                <a:off x="5408591" y="5014055"/>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0"/>
              <p:cNvSpPr/>
              <p:nvPr/>
            </p:nvSpPr>
            <p:spPr>
              <a:xfrm>
                <a:off x="5334271" y="5018913"/>
                <a:ext cx="35639" cy="24669"/>
              </a:xfrm>
              <a:custGeom>
                <a:avLst/>
                <a:gdLst/>
                <a:ahLst/>
                <a:cxnLst/>
                <a:rect l="l" t="t" r="r" b="b"/>
                <a:pathLst>
                  <a:path w="35639" h="24669" extrusionOk="0">
                    <a:moveTo>
                      <a:pt x="0" y="7525"/>
                    </a:moveTo>
                    <a:lnTo>
                      <a:pt x="7888" y="0"/>
                    </a:lnTo>
                    <a:lnTo>
                      <a:pt x="35639" y="19050"/>
                    </a:lnTo>
                    <a:lnTo>
                      <a:pt x="33928" y="24670"/>
                    </a:lnTo>
                    <a:cubicBezTo>
                      <a:pt x="33928"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0"/>
              <p:cNvSpPr/>
              <p:nvPr/>
            </p:nvSpPr>
            <p:spPr>
              <a:xfrm>
                <a:off x="5261567" y="4977479"/>
                <a:ext cx="44382" cy="29146"/>
              </a:xfrm>
              <a:custGeom>
                <a:avLst/>
                <a:gdLst/>
                <a:ahLst/>
                <a:cxnLst/>
                <a:rect l="l" t="t" r="r" b="b"/>
                <a:pathLst>
                  <a:path w="44382" h="29146" extrusionOk="0">
                    <a:moveTo>
                      <a:pt x="0" y="8287"/>
                    </a:moveTo>
                    <a:lnTo>
                      <a:pt x="36875" y="29146"/>
                    </a:lnTo>
                    <a:lnTo>
                      <a:pt x="44383" y="23717"/>
                    </a:lnTo>
                    <a:lnTo>
                      <a:pt x="39441" y="17907"/>
                    </a:lnTo>
                    <a:cubicBezTo>
                      <a:pt x="36143" y="14135"/>
                      <a:pt x="32256" y="10925"/>
                      <a:pt x="27941" y="8382"/>
                    </a:cubicBezTo>
                    <a:cubicBezTo>
                      <a:pt x="25185" y="7811"/>
                      <a:pt x="7793" y="0"/>
                      <a:pt x="7793"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0"/>
              <p:cNvSpPr/>
              <p:nvPr/>
            </p:nvSpPr>
            <p:spPr>
              <a:xfrm>
                <a:off x="5302338" y="4953952"/>
                <a:ext cx="20528" cy="18478"/>
              </a:xfrm>
              <a:custGeom>
                <a:avLst/>
                <a:gdLst/>
                <a:ahLst/>
                <a:cxnLst/>
                <a:rect l="l" t="t" r="r" b="b"/>
                <a:pathLst>
                  <a:path w="20528" h="18478" extrusionOk="0">
                    <a:moveTo>
                      <a:pt x="20528" y="18479"/>
                    </a:moveTo>
                    <a:lnTo>
                      <a:pt x="20528" y="5524"/>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0"/>
              <p:cNvSpPr/>
              <p:nvPr/>
            </p:nvSpPr>
            <p:spPr>
              <a:xfrm>
                <a:off x="5210437" y="4950142"/>
                <a:ext cx="19672" cy="14668"/>
              </a:xfrm>
              <a:custGeom>
                <a:avLst/>
                <a:gdLst/>
                <a:ahLst/>
                <a:cxnLst/>
                <a:rect l="l" t="t" r="r" b="b"/>
                <a:pathLst>
                  <a:path w="19672" h="14668" extrusionOk="0">
                    <a:moveTo>
                      <a:pt x="0" y="12954"/>
                    </a:moveTo>
                    <a:lnTo>
                      <a:pt x="0" y="0"/>
                    </a:lnTo>
                    <a:lnTo>
                      <a:pt x="19673"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30"/>
              <p:cNvSpPr/>
              <p:nvPr/>
            </p:nvSpPr>
            <p:spPr>
              <a:xfrm>
                <a:off x="5211197" y="4993481"/>
                <a:ext cx="22524" cy="22764"/>
              </a:xfrm>
              <a:custGeom>
                <a:avLst/>
                <a:gdLst/>
                <a:ahLst/>
                <a:cxnLst/>
                <a:rect l="l" t="t" r="r" b="b"/>
                <a:pathLst>
                  <a:path w="22524" h="22764" extrusionOk="0">
                    <a:moveTo>
                      <a:pt x="0" y="13430"/>
                    </a:moveTo>
                    <a:lnTo>
                      <a:pt x="0" y="0"/>
                    </a:lnTo>
                    <a:lnTo>
                      <a:pt x="22524"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30"/>
              <p:cNvSpPr/>
              <p:nvPr/>
            </p:nvSpPr>
            <p:spPr>
              <a:xfrm>
                <a:off x="5211197" y="4937378"/>
                <a:ext cx="220817" cy="139065"/>
              </a:xfrm>
              <a:custGeom>
                <a:avLst/>
                <a:gdLst/>
                <a:ahLst/>
                <a:cxnLst/>
                <a:rect l="l" t="t" r="r" b="b"/>
                <a:pathLst>
                  <a:path w="220817" h="139065" extrusionOk="0">
                    <a:moveTo>
                      <a:pt x="111669" y="22098"/>
                    </a:moveTo>
                    <a:cubicBezTo>
                      <a:pt x="108742" y="22098"/>
                      <a:pt x="105815" y="22355"/>
                      <a:pt x="102926" y="22860"/>
                    </a:cubicBezTo>
                    <a:cubicBezTo>
                      <a:pt x="99030" y="23336"/>
                      <a:pt x="94658" y="24194"/>
                      <a:pt x="89811" y="25146"/>
                    </a:cubicBezTo>
                    <a:cubicBezTo>
                      <a:pt x="84964" y="26099"/>
                      <a:pt x="80307" y="27527"/>
                      <a:pt x="74700" y="29051"/>
                    </a:cubicBezTo>
                    <a:cubicBezTo>
                      <a:pt x="69606" y="30623"/>
                      <a:pt x="64626" y="32538"/>
                      <a:pt x="59779" y="34766"/>
                    </a:cubicBezTo>
                    <a:lnTo>
                      <a:pt x="97794" y="56864"/>
                    </a:lnTo>
                    <a:lnTo>
                      <a:pt x="104637" y="54483"/>
                    </a:lnTo>
                    <a:cubicBezTo>
                      <a:pt x="114141" y="51245"/>
                      <a:pt x="123644" y="48483"/>
                      <a:pt x="132198" y="46196"/>
                    </a:cubicBezTo>
                    <a:cubicBezTo>
                      <a:pt x="140276" y="44006"/>
                      <a:pt x="148554" y="42634"/>
                      <a:pt x="156908" y="42101"/>
                    </a:cubicBezTo>
                    <a:cubicBezTo>
                      <a:pt x="164511" y="41643"/>
                      <a:pt x="172142" y="42148"/>
                      <a:pt x="179622" y="43625"/>
                    </a:cubicBezTo>
                    <a:cubicBezTo>
                      <a:pt x="187291" y="45291"/>
                      <a:pt x="194638" y="48187"/>
                      <a:pt x="201385" y="52197"/>
                    </a:cubicBezTo>
                    <a:cubicBezTo>
                      <a:pt x="208028" y="55512"/>
                      <a:pt x="213693" y="60503"/>
                      <a:pt x="217827" y="66675"/>
                    </a:cubicBezTo>
                    <a:cubicBezTo>
                      <a:pt x="220602" y="71133"/>
                      <a:pt x="221495" y="76515"/>
                      <a:pt x="220298" y="81629"/>
                    </a:cubicBezTo>
                    <a:cubicBezTo>
                      <a:pt x="218644" y="87249"/>
                      <a:pt x="215574" y="92335"/>
                      <a:pt x="211364" y="96393"/>
                    </a:cubicBezTo>
                    <a:cubicBezTo>
                      <a:pt x="206090" y="101660"/>
                      <a:pt x="200226" y="106299"/>
                      <a:pt x="193877" y="110204"/>
                    </a:cubicBezTo>
                    <a:lnTo>
                      <a:pt x="218207" y="124206"/>
                    </a:lnTo>
                    <a:lnTo>
                      <a:pt x="204902" y="131921"/>
                    </a:lnTo>
                    <a:lnTo>
                      <a:pt x="180382" y="117729"/>
                    </a:lnTo>
                    <a:cubicBezTo>
                      <a:pt x="168711" y="123473"/>
                      <a:pt x="156527" y="128102"/>
                      <a:pt x="143982" y="131541"/>
                    </a:cubicBezTo>
                    <a:cubicBezTo>
                      <a:pt x="130810" y="135169"/>
                      <a:pt x="117372" y="137684"/>
                      <a:pt x="103781" y="139065"/>
                    </a:cubicBezTo>
                    <a:lnTo>
                      <a:pt x="91236" y="116015"/>
                    </a:lnTo>
                    <a:cubicBezTo>
                      <a:pt x="93612" y="116015"/>
                      <a:pt x="97129" y="116015"/>
                      <a:pt x="101976" y="115253"/>
                    </a:cubicBezTo>
                    <a:cubicBezTo>
                      <a:pt x="106823" y="114491"/>
                      <a:pt x="112050" y="113729"/>
                      <a:pt x="117942" y="112491"/>
                    </a:cubicBezTo>
                    <a:cubicBezTo>
                      <a:pt x="123834" y="111252"/>
                      <a:pt x="130107" y="109633"/>
                      <a:pt x="136950" y="107728"/>
                    </a:cubicBezTo>
                    <a:cubicBezTo>
                      <a:pt x="143450" y="105842"/>
                      <a:pt x="149799" y="103489"/>
                      <a:pt x="155957" y="100679"/>
                    </a:cubicBezTo>
                    <a:lnTo>
                      <a:pt x="117942" y="78772"/>
                    </a:lnTo>
                    <a:lnTo>
                      <a:pt x="113000" y="80486"/>
                    </a:lnTo>
                    <a:lnTo>
                      <a:pt x="107773" y="82106"/>
                    </a:lnTo>
                    <a:cubicBezTo>
                      <a:pt x="99163" y="85011"/>
                      <a:pt x="90410" y="87468"/>
                      <a:pt x="81543" y="89440"/>
                    </a:cubicBezTo>
                    <a:cubicBezTo>
                      <a:pt x="74187" y="91183"/>
                      <a:pt x="66669" y="92202"/>
                      <a:pt x="59114" y="92488"/>
                    </a:cubicBezTo>
                    <a:cubicBezTo>
                      <a:pt x="52471" y="92745"/>
                      <a:pt x="45818" y="92107"/>
                      <a:pt x="39346" y="90583"/>
                    </a:cubicBezTo>
                    <a:cubicBezTo>
                      <a:pt x="32912" y="89030"/>
                      <a:pt x="26734" y="86563"/>
                      <a:pt x="21003" y="83249"/>
                    </a:cubicBezTo>
                    <a:cubicBezTo>
                      <a:pt x="14759" y="79915"/>
                      <a:pt x="9342" y="75229"/>
                      <a:pt x="5132" y="69533"/>
                    </a:cubicBezTo>
                    <a:cubicBezTo>
                      <a:pt x="2072" y="65246"/>
                      <a:pt x="561" y="60036"/>
                      <a:pt x="855" y="54769"/>
                    </a:cubicBezTo>
                    <a:cubicBezTo>
                      <a:pt x="1397" y="49292"/>
                      <a:pt x="3592" y="44110"/>
                      <a:pt x="7128" y="39910"/>
                    </a:cubicBezTo>
                    <a:cubicBezTo>
                      <a:pt x="11500" y="34443"/>
                      <a:pt x="16698" y="29689"/>
                      <a:pt x="22524" y="25813"/>
                    </a:cubicBezTo>
                    <a:lnTo>
                      <a:pt x="0" y="12764"/>
                    </a:lnTo>
                    <a:lnTo>
                      <a:pt x="13305" y="5144"/>
                    </a:lnTo>
                    <a:lnTo>
                      <a:pt x="35639" y="18002"/>
                    </a:lnTo>
                    <a:cubicBezTo>
                      <a:pt x="46093" y="12811"/>
                      <a:pt x="57089" y="8782"/>
                      <a:pt x="68427" y="6001"/>
                    </a:cubicBezTo>
                    <a:cubicBezTo>
                      <a:pt x="79205" y="3258"/>
                      <a:pt x="90162" y="1248"/>
                      <a:pt x="101215" y="0"/>
                    </a:cubicBezTo>
                    <a:close/>
                    <a:moveTo>
                      <a:pt x="46759" y="62294"/>
                    </a:moveTo>
                    <a:cubicBezTo>
                      <a:pt x="51786" y="65113"/>
                      <a:pt x="57555" y="66342"/>
                      <a:pt x="63295" y="65818"/>
                    </a:cubicBezTo>
                    <a:cubicBezTo>
                      <a:pt x="71069" y="64970"/>
                      <a:pt x="78720" y="63246"/>
                      <a:pt x="86104" y="60674"/>
                    </a:cubicBezTo>
                    <a:lnTo>
                      <a:pt x="50275" y="40005"/>
                    </a:lnTo>
                    <a:cubicBezTo>
                      <a:pt x="37160" y="48578"/>
                      <a:pt x="35991" y="56007"/>
                      <a:pt x="46759" y="62294"/>
                    </a:cubicBezTo>
                    <a:close/>
                    <a:moveTo>
                      <a:pt x="172209" y="72771"/>
                    </a:moveTo>
                    <a:cubicBezTo>
                      <a:pt x="166763" y="69771"/>
                      <a:pt x="160491" y="68628"/>
                      <a:pt x="154342" y="69533"/>
                    </a:cubicBezTo>
                    <a:cubicBezTo>
                      <a:pt x="145864" y="70609"/>
                      <a:pt x="137491" y="72457"/>
                      <a:pt x="129347" y="75057"/>
                    </a:cubicBezTo>
                    <a:lnTo>
                      <a:pt x="164891" y="95631"/>
                    </a:lnTo>
                    <a:cubicBezTo>
                      <a:pt x="180097" y="86297"/>
                      <a:pt x="182473" y="78677"/>
                      <a:pt x="17220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2" name="Google Shape;1822;p30"/>
            <p:cNvGrpSpPr/>
            <p:nvPr/>
          </p:nvGrpSpPr>
          <p:grpSpPr>
            <a:xfrm>
              <a:off x="3192597" y="3904144"/>
              <a:ext cx="664599" cy="467011"/>
              <a:chOff x="4973697" y="4720494"/>
              <a:chExt cx="664599" cy="467011"/>
            </a:xfrm>
          </p:grpSpPr>
          <p:sp>
            <p:nvSpPr>
              <p:cNvPr id="1823" name="Google Shape;1823;p30"/>
              <p:cNvSpPr/>
              <p:nvPr/>
            </p:nvSpPr>
            <p:spPr>
              <a:xfrm>
                <a:off x="4973697" y="480288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0"/>
              <p:cNvSpPr/>
              <p:nvPr/>
            </p:nvSpPr>
            <p:spPr>
              <a:xfrm>
                <a:off x="4973792" y="491051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0"/>
              <p:cNvSpPr/>
              <p:nvPr/>
            </p:nvSpPr>
            <p:spPr>
              <a:xfrm>
                <a:off x="5588212" y="4912804"/>
                <a:ext cx="50084" cy="118109"/>
              </a:xfrm>
              <a:custGeom>
                <a:avLst/>
                <a:gdLst/>
                <a:ahLst/>
                <a:cxnLst/>
                <a:rect l="l" t="t" r="r" b="b"/>
                <a:pathLst>
                  <a:path w="50084" h="118109" extrusionOk="0">
                    <a:moveTo>
                      <a:pt x="50085" y="0"/>
                    </a:moveTo>
                    <a:lnTo>
                      <a:pt x="50085" y="82391"/>
                    </a:lnTo>
                    <a:lnTo>
                      <a:pt x="16536"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0"/>
              <p:cNvSpPr/>
              <p:nvPr/>
            </p:nvSpPr>
            <p:spPr>
              <a:xfrm>
                <a:off x="4973697" y="472049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0"/>
              <p:cNvSpPr/>
              <p:nvPr/>
            </p:nvSpPr>
            <p:spPr>
              <a:xfrm>
                <a:off x="5068198" y="4772810"/>
                <a:ext cx="475691" cy="275343"/>
              </a:xfrm>
              <a:custGeom>
                <a:avLst/>
                <a:gdLst/>
                <a:ahLst/>
                <a:cxnLst/>
                <a:rect l="l" t="t" r="r" b="b"/>
                <a:pathLst>
                  <a:path w="475691" h="275343" extrusionOk="0">
                    <a:moveTo>
                      <a:pt x="475252" y="145899"/>
                    </a:moveTo>
                    <a:cubicBezTo>
                      <a:pt x="471925" y="178284"/>
                      <a:pt x="448831" y="210193"/>
                      <a:pt x="406064" y="235053"/>
                    </a:cubicBezTo>
                    <a:cubicBezTo>
                      <a:pt x="313117" y="288774"/>
                      <a:pt x="162482" y="288774"/>
                      <a:pt x="69630" y="235053"/>
                    </a:cubicBezTo>
                    <a:cubicBezTo>
                      <a:pt x="26768" y="210193"/>
                      <a:pt x="3769" y="177903"/>
                      <a:pt x="443" y="145899"/>
                    </a:cubicBezTo>
                    <a:cubicBezTo>
                      <a:pt x="-3549" y="107799"/>
                      <a:pt x="19450" y="69699"/>
                      <a:pt x="69630" y="40362"/>
                    </a:cubicBezTo>
                    <a:cubicBezTo>
                      <a:pt x="162482" y="-13454"/>
                      <a:pt x="313117" y="-13454"/>
                      <a:pt x="406064" y="40362"/>
                    </a:cubicBezTo>
                    <a:cubicBezTo>
                      <a:pt x="456054" y="69318"/>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0"/>
              <p:cNvSpPr/>
              <p:nvPr/>
            </p:nvSpPr>
            <p:spPr>
              <a:xfrm>
                <a:off x="5068640" y="4789288"/>
                <a:ext cx="474809" cy="258865"/>
              </a:xfrm>
              <a:custGeom>
                <a:avLst/>
                <a:gdLst/>
                <a:ahLst/>
                <a:cxnLst/>
                <a:rect l="l" t="t" r="r" b="b"/>
                <a:pathLst>
                  <a:path w="474809" h="258865" extrusionOk="0">
                    <a:moveTo>
                      <a:pt x="474809" y="129421"/>
                    </a:moveTo>
                    <a:cubicBezTo>
                      <a:pt x="471483" y="161806"/>
                      <a:pt x="448389" y="193715"/>
                      <a:pt x="405622" y="218575"/>
                    </a:cubicBezTo>
                    <a:cubicBezTo>
                      <a:pt x="312675" y="272296"/>
                      <a:pt x="162040" y="272296"/>
                      <a:pt x="69188" y="218575"/>
                    </a:cubicBezTo>
                    <a:cubicBezTo>
                      <a:pt x="26325" y="193715"/>
                      <a:pt x="3326" y="161425"/>
                      <a:pt x="0" y="129421"/>
                    </a:cubicBezTo>
                    <a:cubicBezTo>
                      <a:pt x="3326" y="97036"/>
                      <a:pt x="26325" y="65223"/>
                      <a:pt x="69188" y="40362"/>
                    </a:cubicBezTo>
                    <a:cubicBezTo>
                      <a:pt x="162040" y="-13454"/>
                      <a:pt x="312675" y="-13454"/>
                      <a:pt x="405622" y="40362"/>
                    </a:cubicBezTo>
                    <a:cubicBezTo>
                      <a:pt x="448389" y="65223"/>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0"/>
              <p:cNvSpPr/>
              <p:nvPr/>
            </p:nvSpPr>
            <p:spPr>
              <a:xfrm>
                <a:off x="5190479" y="4851558"/>
                <a:ext cx="221040" cy="139065"/>
              </a:xfrm>
              <a:custGeom>
                <a:avLst/>
                <a:gdLst/>
                <a:ahLst/>
                <a:cxnLst/>
                <a:rect l="l" t="t" r="r" b="b"/>
                <a:pathLst>
                  <a:path w="221040" h="139065" extrusionOk="0">
                    <a:moveTo>
                      <a:pt x="111955" y="22193"/>
                    </a:moveTo>
                    <a:cubicBezTo>
                      <a:pt x="109027" y="22155"/>
                      <a:pt x="106100" y="22374"/>
                      <a:pt x="103211" y="22860"/>
                    </a:cubicBezTo>
                    <a:cubicBezTo>
                      <a:pt x="99315" y="23431"/>
                      <a:pt x="94943" y="24194"/>
                      <a:pt x="90096" y="25241"/>
                    </a:cubicBezTo>
                    <a:cubicBezTo>
                      <a:pt x="84992" y="26280"/>
                      <a:pt x="79946" y="27575"/>
                      <a:pt x="74985" y="29146"/>
                    </a:cubicBezTo>
                    <a:cubicBezTo>
                      <a:pt x="69872" y="30632"/>
                      <a:pt x="64882" y="32509"/>
                      <a:pt x="60064" y="34766"/>
                    </a:cubicBezTo>
                    <a:lnTo>
                      <a:pt x="98079" y="56864"/>
                    </a:lnTo>
                    <a:lnTo>
                      <a:pt x="104922" y="54483"/>
                    </a:lnTo>
                    <a:cubicBezTo>
                      <a:pt x="114426" y="51245"/>
                      <a:pt x="123929" y="48482"/>
                      <a:pt x="132388" y="46196"/>
                    </a:cubicBezTo>
                    <a:cubicBezTo>
                      <a:pt x="140476" y="44063"/>
                      <a:pt x="148753" y="42691"/>
                      <a:pt x="157098" y="42100"/>
                    </a:cubicBezTo>
                    <a:cubicBezTo>
                      <a:pt x="164739" y="41672"/>
                      <a:pt x="172399" y="42215"/>
                      <a:pt x="179907" y="43720"/>
                    </a:cubicBezTo>
                    <a:cubicBezTo>
                      <a:pt x="187576" y="45330"/>
                      <a:pt x="194932" y="48187"/>
                      <a:pt x="201670" y="52197"/>
                    </a:cubicBezTo>
                    <a:cubicBezTo>
                      <a:pt x="208294" y="55540"/>
                      <a:pt x="213949" y="60522"/>
                      <a:pt x="218112" y="66675"/>
                    </a:cubicBezTo>
                    <a:cubicBezTo>
                      <a:pt x="220868" y="71142"/>
                      <a:pt x="221723" y="76524"/>
                      <a:pt x="220488" y="81629"/>
                    </a:cubicBezTo>
                    <a:cubicBezTo>
                      <a:pt x="218872" y="87258"/>
                      <a:pt x="215793" y="92354"/>
                      <a:pt x="211554" y="96393"/>
                    </a:cubicBezTo>
                    <a:cubicBezTo>
                      <a:pt x="206318" y="101660"/>
                      <a:pt x="200473" y="106299"/>
                      <a:pt x="194162" y="110204"/>
                    </a:cubicBezTo>
                    <a:lnTo>
                      <a:pt x="218397" y="124206"/>
                    </a:lnTo>
                    <a:lnTo>
                      <a:pt x="205187" y="131921"/>
                    </a:lnTo>
                    <a:lnTo>
                      <a:pt x="180667" y="117729"/>
                    </a:lnTo>
                    <a:cubicBezTo>
                      <a:pt x="168987" y="123530"/>
                      <a:pt x="156765" y="128159"/>
                      <a:pt x="144172" y="131540"/>
                    </a:cubicBezTo>
                    <a:cubicBezTo>
                      <a:pt x="131010" y="135179"/>
                      <a:pt x="117562" y="137703"/>
                      <a:pt x="103971" y="139065"/>
                    </a:cubicBezTo>
                    <a:lnTo>
                      <a:pt x="91236" y="116110"/>
                    </a:lnTo>
                    <a:cubicBezTo>
                      <a:pt x="94800" y="116014"/>
                      <a:pt x="98355" y="115729"/>
                      <a:pt x="101881" y="115253"/>
                    </a:cubicBezTo>
                    <a:cubicBezTo>
                      <a:pt x="107279" y="114614"/>
                      <a:pt x="112639" y="113690"/>
                      <a:pt x="117942" y="112490"/>
                    </a:cubicBezTo>
                    <a:cubicBezTo>
                      <a:pt x="123834" y="111252"/>
                      <a:pt x="130012" y="109633"/>
                      <a:pt x="136950" y="107728"/>
                    </a:cubicBezTo>
                    <a:cubicBezTo>
                      <a:pt x="143441" y="105870"/>
                      <a:pt x="149799" y="103546"/>
                      <a:pt x="155957" y="100774"/>
                    </a:cubicBezTo>
                    <a:lnTo>
                      <a:pt x="117942" y="78772"/>
                    </a:lnTo>
                    <a:lnTo>
                      <a:pt x="113000" y="80486"/>
                    </a:lnTo>
                    <a:lnTo>
                      <a:pt x="107773" y="82105"/>
                    </a:lnTo>
                    <a:cubicBezTo>
                      <a:pt x="98269" y="85249"/>
                      <a:pt x="89431" y="87725"/>
                      <a:pt x="81447" y="89535"/>
                    </a:cubicBezTo>
                    <a:cubicBezTo>
                      <a:pt x="74111" y="91202"/>
                      <a:pt x="66631" y="92192"/>
                      <a:pt x="59114" y="92488"/>
                    </a:cubicBezTo>
                    <a:cubicBezTo>
                      <a:pt x="52470" y="92726"/>
                      <a:pt x="45827" y="92126"/>
                      <a:pt x="39346" y="90678"/>
                    </a:cubicBezTo>
                    <a:cubicBezTo>
                      <a:pt x="32902" y="89125"/>
                      <a:pt x="26715" y="86620"/>
                      <a:pt x="21003" y="83248"/>
                    </a:cubicBezTo>
                    <a:cubicBezTo>
                      <a:pt x="14712" y="79943"/>
                      <a:pt x="9257" y="75257"/>
                      <a:pt x="5037" y="69532"/>
                    </a:cubicBezTo>
                    <a:cubicBezTo>
                      <a:pt x="1958" y="65246"/>
                      <a:pt x="447" y="60036"/>
                      <a:pt x="760" y="54769"/>
                    </a:cubicBezTo>
                    <a:cubicBezTo>
                      <a:pt x="1350" y="49311"/>
                      <a:pt x="3535" y="44139"/>
                      <a:pt x="7033" y="39910"/>
                    </a:cubicBezTo>
                    <a:cubicBezTo>
                      <a:pt x="11471" y="34461"/>
                      <a:pt x="16689" y="29708"/>
                      <a:pt x="22524" y="25813"/>
                    </a:cubicBezTo>
                    <a:lnTo>
                      <a:pt x="0" y="12859"/>
                    </a:lnTo>
                    <a:lnTo>
                      <a:pt x="13210" y="5144"/>
                    </a:lnTo>
                    <a:lnTo>
                      <a:pt x="35544" y="18097"/>
                    </a:lnTo>
                    <a:cubicBezTo>
                      <a:pt x="45998" y="12878"/>
                      <a:pt x="56994" y="8820"/>
                      <a:pt x="68332" y="6001"/>
                    </a:cubicBezTo>
                    <a:cubicBezTo>
                      <a:pt x="79110" y="3257"/>
                      <a:pt x="90067" y="1248"/>
                      <a:pt x="101120" y="0"/>
                    </a:cubicBezTo>
                    <a:close/>
                    <a:moveTo>
                      <a:pt x="47044" y="62294"/>
                    </a:moveTo>
                    <a:cubicBezTo>
                      <a:pt x="52043" y="65199"/>
                      <a:pt x="57830" y="66427"/>
                      <a:pt x="63580" y="65818"/>
                    </a:cubicBezTo>
                    <a:cubicBezTo>
                      <a:pt x="71307" y="64951"/>
                      <a:pt x="78929" y="63265"/>
                      <a:pt x="86294" y="60770"/>
                    </a:cubicBezTo>
                    <a:lnTo>
                      <a:pt x="50560" y="40005"/>
                    </a:lnTo>
                    <a:cubicBezTo>
                      <a:pt x="37540" y="48673"/>
                      <a:pt x="35924" y="56102"/>
                      <a:pt x="47139" y="62294"/>
                    </a:cubicBezTo>
                    <a:close/>
                    <a:moveTo>
                      <a:pt x="172494" y="72771"/>
                    </a:moveTo>
                    <a:cubicBezTo>
                      <a:pt x="167020" y="69752"/>
                      <a:pt x="160709" y="68609"/>
                      <a:pt x="154532" y="69532"/>
                    </a:cubicBezTo>
                    <a:cubicBezTo>
                      <a:pt x="146092" y="70656"/>
                      <a:pt x="137757" y="72504"/>
                      <a:pt x="129632" y="75057"/>
                    </a:cubicBezTo>
                    <a:lnTo>
                      <a:pt x="165176" y="95631"/>
                    </a:lnTo>
                    <a:cubicBezTo>
                      <a:pt x="180382" y="86296"/>
                      <a:pt x="182853" y="78705"/>
                      <a:pt x="172589" y="7286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0"/>
              <p:cNvSpPr/>
              <p:nvPr/>
            </p:nvSpPr>
            <p:spPr>
              <a:xfrm>
                <a:off x="5282000" y="4954714"/>
                <a:ext cx="14540" cy="19050"/>
              </a:xfrm>
              <a:custGeom>
                <a:avLst/>
                <a:gdLst/>
                <a:ahLst/>
                <a:cxnLst/>
                <a:rect l="l" t="t" r="r" b="b"/>
                <a:pathLst>
                  <a:path w="14540" h="19050" extrusionOk="0">
                    <a:moveTo>
                      <a:pt x="0" y="12954"/>
                    </a:moveTo>
                    <a:cubicBezTo>
                      <a:pt x="0" y="12002"/>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0"/>
              <p:cNvSpPr/>
              <p:nvPr/>
            </p:nvSpPr>
            <p:spPr>
              <a:xfrm>
                <a:off x="5377608" y="4962906"/>
                <a:ext cx="31552" cy="14858"/>
              </a:xfrm>
              <a:custGeom>
                <a:avLst/>
                <a:gdLst/>
                <a:ahLst/>
                <a:cxnLst/>
                <a:rect l="l" t="t" r="r" b="b"/>
                <a:pathLst>
                  <a:path w="31552" h="14858" extrusionOk="0">
                    <a:moveTo>
                      <a:pt x="31552" y="12859"/>
                    </a:moveTo>
                    <a:lnTo>
                      <a:pt x="31552" y="0"/>
                    </a:lnTo>
                    <a:lnTo>
                      <a:pt x="0" y="2381"/>
                    </a:lnTo>
                    <a:lnTo>
                      <a:pt x="18152" y="14859"/>
                    </a:lnTo>
                    <a:lnTo>
                      <a:pt x="31552"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0"/>
              <p:cNvSpPr/>
              <p:nvPr/>
            </p:nvSpPr>
            <p:spPr>
              <a:xfrm>
                <a:off x="5388158" y="491537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0"/>
              <p:cNvSpPr/>
              <p:nvPr/>
            </p:nvSpPr>
            <p:spPr>
              <a:xfrm>
                <a:off x="5313838" y="4920138"/>
                <a:ext cx="35639" cy="24765"/>
              </a:xfrm>
              <a:custGeom>
                <a:avLst/>
                <a:gdLst/>
                <a:ahLst/>
                <a:cxnLst/>
                <a:rect l="l" t="t" r="r" b="b"/>
                <a:pathLst>
                  <a:path w="35639" h="24765"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0"/>
              <p:cNvSpPr/>
              <p:nvPr/>
            </p:nvSpPr>
            <p:spPr>
              <a:xfrm>
                <a:off x="5241229" y="4878705"/>
                <a:ext cx="44382" cy="29241"/>
              </a:xfrm>
              <a:custGeom>
                <a:avLst/>
                <a:gdLst/>
                <a:ahLst/>
                <a:cxnLst/>
                <a:rect l="l" t="t" r="r" b="b"/>
                <a:pathLst>
                  <a:path w="44382" h="29241" extrusionOk="0">
                    <a:moveTo>
                      <a:pt x="0" y="8382"/>
                    </a:moveTo>
                    <a:lnTo>
                      <a:pt x="36875" y="29242"/>
                    </a:lnTo>
                    <a:lnTo>
                      <a:pt x="44383" y="23813"/>
                    </a:lnTo>
                    <a:cubicBezTo>
                      <a:pt x="44383" y="23813"/>
                      <a:pt x="39726" y="18479"/>
                      <a:pt x="39441" y="17907"/>
                    </a:cubicBezTo>
                    <a:cubicBezTo>
                      <a:pt x="39156" y="17335"/>
                      <a:pt x="30697" y="8858"/>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0"/>
              <p:cNvSpPr/>
              <p:nvPr/>
            </p:nvSpPr>
            <p:spPr>
              <a:xfrm>
                <a:off x="5282000" y="4855273"/>
                <a:ext cx="20528" cy="18478"/>
              </a:xfrm>
              <a:custGeom>
                <a:avLst/>
                <a:gdLst/>
                <a:ahLst/>
                <a:cxnLst/>
                <a:rect l="l" t="t" r="r" b="b"/>
                <a:pathLst>
                  <a:path w="20528" h="18478" extrusionOk="0">
                    <a:moveTo>
                      <a:pt x="20528" y="18479"/>
                    </a:moveTo>
                    <a:lnTo>
                      <a:pt x="20528" y="5525"/>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0"/>
              <p:cNvSpPr/>
              <p:nvPr/>
            </p:nvSpPr>
            <p:spPr>
              <a:xfrm>
                <a:off x="5190099" y="4851463"/>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0"/>
              <p:cNvSpPr/>
              <p:nvPr/>
            </p:nvSpPr>
            <p:spPr>
              <a:xfrm>
                <a:off x="5190859" y="4894802"/>
                <a:ext cx="22428" cy="22764"/>
              </a:xfrm>
              <a:custGeom>
                <a:avLst/>
                <a:gdLst/>
                <a:ahLst/>
                <a:cxnLst/>
                <a:rect l="l" t="t" r="r" b="b"/>
                <a:pathLst>
                  <a:path w="22428" h="22764" extrusionOk="0">
                    <a:moveTo>
                      <a:pt x="0" y="13430"/>
                    </a:moveTo>
                    <a:lnTo>
                      <a:pt x="0" y="0"/>
                    </a:lnTo>
                    <a:lnTo>
                      <a:pt x="22429"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0"/>
              <p:cNvSpPr/>
              <p:nvPr/>
            </p:nvSpPr>
            <p:spPr>
              <a:xfrm>
                <a:off x="5190764" y="4838795"/>
                <a:ext cx="221036" cy="139064"/>
              </a:xfrm>
              <a:custGeom>
                <a:avLst/>
                <a:gdLst/>
                <a:ahLst/>
                <a:cxnLst/>
                <a:rect l="l" t="t" r="r" b="b"/>
                <a:pathLst>
                  <a:path w="221036" h="139064" extrusionOk="0">
                    <a:moveTo>
                      <a:pt x="111669" y="22003"/>
                    </a:moveTo>
                    <a:cubicBezTo>
                      <a:pt x="108742" y="22012"/>
                      <a:pt x="105825" y="22231"/>
                      <a:pt x="102926" y="22670"/>
                    </a:cubicBezTo>
                    <a:cubicBezTo>
                      <a:pt x="99029" y="23241"/>
                      <a:pt x="94658" y="24003"/>
                      <a:pt x="89811" y="25051"/>
                    </a:cubicBezTo>
                    <a:cubicBezTo>
                      <a:pt x="84964" y="26098"/>
                      <a:pt x="80307" y="27432"/>
                      <a:pt x="74700" y="28956"/>
                    </a:cubicBezTo>
                    <a:cubicBezTo>
                      <a:pt x="69596" y="30518"/>
                      <a:pt x="64616" y="32423"/>
                      <a:pt x="59779" y="34671"/>
                    </a:cubicBezTo>
                    <a:lnTo>
                      <a:pt x="97794" y="56769"/>
                    </a:lnTo>
                    <a:lnTo>
                      <a:pt x="104637" y="54292"/>
                    </a:lnTo>
                    <a:cubicBezTo>
                      <a:pt x="114140" y="51054"/>
                      <a:pt x="123644" y="48387"/>
                      <a:pt x="132103" y="46101"/>
                    </a:cubicBezTo>
                    <a:cubicBezTo>
                      <a:pt x="140181" y="43920"/>
                      <a:pt x="148459" y="42548"/>
                      <a:pt x="156812" y="42005"/>
                    </a:cubicBezTo>
                    <a:cubicBezTo>
                      <a:pt x="164454" y="41500"/>
                      <a:pt x="172123" y="42005"/>
                      <a:pt x="179622" y="43529"/>
                    </a:cubicBezTo>
                    <a:cubicBezTo>
                      <a:pt x="187282" y="45177"/>
                      <a:pt x="194628" y="48035"/>
                      <a:pt x="201385" y="52006"/>
                    </a:cubicBezTo>
                    <a:cubicBezTo>
                      <a:pt x="208123" y="55340"/>
                      <a:pt x="213883" y="60360"/>
                      <a:pt x="218112" y="66580"/>
                    </a:cubicBezTo>
                    <a:cubicBezTo>
                      <a:pt x="220868" y="71085"/>
                      <a:pt x="221714" y="76495"/>
                      <a:pt x="220488" y="81629"/>
                    </a:cubicBezTo>
                    <a:cubicBezTo>
                      <a:pt x="218872" y="87230"/>
                      <a:pt x="215793" y="92297"/>
                      <a:pt x="211554" y="96298"/>
                    </a:cubicBezTo>
                    <a:cubicBezTo>
                      <a:pt x="206337" y="101594"/>
                      <a:pt x="200501" y="106232"/>
                      <a:pt x="194162" y="110109"/>
                    </a:cubicBezTo>
                    <a:lnTo>
                      <a:pt x="218397" y="124206"/>
                    </a:lnTo>
                    <a:lnTo>
                      <a:pt x="205187" y="131826"/>
                    </a:lnTo>
                    <a:lnTo>
                      <a:pt x="180667" y="117729"/>
                    </a:lnTo>
                    <a:cubicBezTo>
                      <a:pt x="168987" y="123501"/>
                      <a:pt x="156765" y="128092"/>
                      <a:pt x="144172" y="131445"/>
                    </a:cubicBezTo>
                    <a:cubicBezTo>
                      <a:pt x="131010" y="135122"/>
                      <a:pt x="117562" y="137665"/>
                      <a:pt x="103971" y="139065"/>
                    </a:cubicBezTo>
                    <a:lnTo>
                      <a:pt x="91236" y="116014"/>
                    </a:lnTo>
                    <a:cubicBezTo>
                      <a:pt x="94800" y="115919"/>
                      <a:pt x="98355" y="115633"/>
                      <a:pt x="101881" y="115157"/>
                    </a:cubicBezTo>
                    <a:cubicBezTo>
                      <a:pt x="107288" y="114567"/>
                      <a:pt x="112648" y="113643"/>
                      <a:pt x="117942" y="112395"/>
                    </a:cubicBezTo>
                    <a:cubicBezTo>
                      <a:pt x="123834" y="111157"/>
                      <a:pt x="130012" y="109538"/>
                      <a:pt x="136950" y="107632"/>
                    </a:cubicBezTo>
                    <a:cubicBezTo>
                      <a:pt x="143460" y="105823"/>
                      <a:pt x="149818" y="103489"/>
                      <a:pt x="155957" y="100679"/>
                    </a:cubicBezTo>
                    <a:lnTo>
                      <a:pt x="117942" y="78676"/>
                    </a:lnTo>
                    <a:cubicBezTo>
                      <a:pt x="116326" y="79334"/>
                      <a:pt x="114673" y="79905"/>
                      <a:pt x="113000" y="80391"/>
                    </a:cubicBezTo>
                    <a:lnTo>
                      <a:pt x="107773" y="82010"/>
                    </a:lnTo>
                    <a:cubicBezTo>
                      <a:pt x="98269" y="85154"/>
                      <a:pt x="89431" y="87630"/>
                      <a:pt x="81448" y="89440"/>
                    </a:cubicBezTo>
                    <a:cubicBezTo>
                      <a:pt x="74111" y="91135"/>
                      <a:pt x="66631" y="92154"/>
                      <a:pt x="59114" y="92488"/>
                    </a:cubicBezTo>
                    <a:cubicBezTo>
                      <a:pt x="52470" y="92697"/>
                      <a:pt x="45827" y="92059"/>
                      <a:pt x="39346" y="90583"/>
                    </a:cubicBezTo>
                    <a:cubicBezTo>
                      <a:pt x="32883" y="89068"/>
                      <a:pt x="26696" y="86563"/>
                      <a:pt x="21003" y="83153"/>
                    </a:cubicBezTo>
                    <a:cubicBezTo>
                      <a:pt x="14702" y="79915"/>
                      <a:pt x="9238" y="75247"/>
                      <a:pt x="5037" y="69532"/>
                    </a:cubicBezTo>
                    <a:cubicBezTo>
                      <a:pt x="1977" y="65246"/>
                      <a:pt x="466" y="60036"/>
                      <a:pt x="760" y="54769"/>
                    </a:cubicBezTo>
                    <a:cubicBezTo>
                      <a:pt x="1331" y="49273"/>
                      <a:pt x="3507" y="44062"/>
                      <a:pt x="7033" y="39814"/>
                    </a:cubicBezTo>
                    <a:cubicBezTo>
                      <a:pt x="11471" y="34404"/>
                      <a:pt x="16698" y="29680"/>
                      <a:pt x="22524" y="25813"/>
                    </a:cubicBezTo>
                    <a:lnTo>
                      <a:pt x="0" y="12763"/>
                    </a:lnTo>
                    <a:lnTo>
                      <a:pt x="13210" y="5048"/>
                    </a:lnTo>
                    <a:lnTo>
                      <a:pt x="35544" y="18002"/>
                    </a:lnTo>
                    <a:cubicBezTo>
                      <a:pt x="45998" y="12782"/>
                      <a:pt x="56994" y="8725"/>
                      <a:pt x="68332" y="5905"/>
                    </a:cubicBezTo>
                    <a:cubicBezTo>
                      <a:pt x="79110" y="3143"/>
                      <a:pt x="90067" y="1171"/>
                      <a:pt x="101120" y="0"/>
                    </a:cubicBezTo>
                    <a:close/>
                    <a:moveTo>
                      <a:pt x="46759" y="62103"/>
                    </a:moveTo>
                    <a:cubicBezTo>
                      <a:pt x="51748" y="65037"/>
                      <a:pt x="57536" y="66304"/>
                      <a:pt x="63295" y="65722"/>
                    </a:cubicBezTo>
                    <a:cubicBezTo>
                      <a:pt x="71031" y="64818"/>
                      <a:pt x="78644" y="63094"/>
                      <a:pt x="86009" y="60579"/>
                    </a:cubicBezTo>
                    <a:lnTo>
                      <a:pt x="50275" y="39910"/>
                    </a:lnTo>
                    <a:cubicBezTo>
                      <a:pt x="37255" y="48482"/>
                      <a:pt x="35639" y="55912"/>
                      <a:pt x="46854" y="62103"/>
                    </a:cubicBezTo>
                    <a:close/>
                    <a:moveTo>
                      <a:pt x="172209" y="72580"/>
                    </a:moveTo>
                    <a:cubicBezTo>
                      <a:pt x="166706" y="69637"/>
                      <a:pt x="160414" y="68532"/>
                      <a:pt x="154246" y="69437"/>
                    </a:cubicBezTo>
                    <a:cubicBezTo>
                      <a:pt x="145807" y="70523"/>
                      <a:pt x="137472" y="72342"/>
                      <a:pt x="129347" y="74866"/>
                    </a:cubicBezTo>
                    <a:lnTo>
                      <a:pt x="164891" y="95440"/>
                    </a:lnTo>
                    <a:cubicBezTo>
                      <a:pt x="180097" y="86230"/>
                      <a:pt x="182568" y="78610"/>
                      <a:pt x="172304" y="7258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39" name="Google Shape;1839;p30"/>
            <p:cNvGrpSpPr/>
            <p:nvPr/>
          </p:nvGrpSpPr>
          <p:grpSpPr>
            <a:xfrm>
              <a:off x="3220919" y="3808894"/>
              <a:ext cx="664504" cy="467011"/>
              <a:chOff x="5002019" y="4625244"/>
              <a:chExt cx="664504" cy="467011"/>
            </a:xfrm>
          </p:grpSpPr>
          <p:sp>
            <p:nvSpPr>
              <p:cNvPr id="1840" name="Google Shape;1840;p30"/>
              <p:cNvSpPr/>
              <p:nvPr/>
            </p:nvSpPr>
            <p:spPr>
              <a:xfrm>
                <a:off x="5002019" y="470763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0"/>
              <p:cNvSpPr/>
              <p:nvPr/>
            </p:nvSpPr>
            <p:spPr>
              <a:xfrm>
                <a:off x="5002019" y="481526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0"/>
              <p:cNvSpPr/>
              <p:nvPr/>
            </p:nvSpPr>
            <p:spPr>
              <a:xfrm>
                <a:off x="5616534" y="481755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0"/>
              <p:cNvSpPr/>
              <p:nvPr/>
            </p:nvSpPr>
            <p:spPr>
              <a:xfrm>
                <a:off x="5002019" y="462524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0"/>
              <p:cNvSpPr/>
              <p:nvPr/>
            </p:nvSpPr>
            <p:spPr>
              <a:xfrm>
                <a:off x="5096424" y="4677655"/>
                <a:ext cx="475693" cy="275248"/>
              </a:xfrm>
              <a:custGeom>
                <a:avLst/>
                <a:gdLst/>
                <a:ahLst/>
                <a:cxnLst/>
                <a:rect l="l" t="t" r="r" b="b"/>
                <a:pathLst>
                  <a:path w="475693" h="275248" extrusionOk="0">
                    <a:moveTo>
                      <a:pt x="475252" y="145899"/>
                    </a:moveTo>
                    <a:cubicBezTo>
                      <a:pt x="471925" y="178284"/>
                      <a:pt x="448926" y="210193"/>
                      <a:pt x="406064" y="234958"/>
                    </a:cubicBezTo>
                    <a:cubicBezTo>
                      <a:pt x="313117" y="288679"/>
                      <a:pt x="162577" y="288679"/>
                      <a:pt x="69630" y="234958"/>
                    </a:cubicBezTo>
                    <a:cubicBezTo>
                      <a:pt x="26768" y="210193"/>
                      <a:pt x="3769" y="178284"/>
                      <a:pt x="443" y="145899"/>
                    </a:cubicBezTo>
                    <a:cubicBezTo>
                      <a:pt x="-3549" y="107799"/>
                      <a:pt x="19450" y="69223"/>
                      <a:pt x="69630" y="40362"/>
                    </a:cubicBezTo>
                    <a:cubicBezTo>
                      <a:pt x="162577"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0"/>
              <p:cNvSpPr/>
              <p:nvPr/>
            </p:nvSpPr>
            <p:spPr>
              <a:xfrm>
                <a:off x="5096866" y="4694134"/>
                <a:ext cx="474809" cy="258770"/>
              </a:xfrm>
              <a:custGeom>
                <a:avLst/>
                <a:gdLst/>
                <a:ahLst/>
                <a:cxnLst/>
                <a:rect l="l" t="t" r="r" b="b"/>
                <a:pathLst>
                  <a:path w="474809" h="258770" extrusionOk="0">
                    <a:moveTo>
                      <a:pt x="474809" y="129421"/>
                    </a:moveTo>
                    <a:cubicBezTo>
                      <a:pt x="471483" y="161806"/>
                      <a:pt x="448484" y="193715"/>
                      <a:pt x="405622" y="218480"/>
                    </a:cubicBezTo>
                    <a:cubicBezTo>
                      <a:pt x="312675" y="272201"/>
                      <a:pt x="162135" y="272201"/>
                      <a:pt x="69188" y="218480"/>
                    </a:cubicBezTo>
                    <a:cubicBezTo>
                      <a:pt x="26325" y="193715"/>
                      <a:pt x="3326" y="161806"/>
                      <a:pt x="0" y="129421"/>
                    </a:cubicBezTo>
                    <a:cubicBezTo>
                      <a:pt x="3326" y="97036"/>
                      <a:pt x="26325" y="65127"/>
                      <a:pt x="69188" y="40362"/>
                    </a:cubicBezTo>
                    <a:cubicBezTo>
                      <a:pt x="162135" y="-13454"/>
                      <a:pt x="312675" y="-13454"/>
                      <a:pt x="405622" y="40362"/>
                    </a:cubicBezTo>
                    <a:cubicBezTo>
                      <a:pt x="448484" y="65127"/>
                      <a:pt x="471673" y="96941"/>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0"/>
              <p:cNvSpPr/>
              <p:nvPr/>
            </p:nvSpPr>
            <p:spPr>
              <a:xfrm>
                <a:off x="5218990" y="4756403"/>
                <a:ext cx="221102" cy="139065"/>
              </a:xfrm>
              <a:custGeom>
                <a:avLst/>
                <a:gdLst/>
                <a:ahLst/>
                <a:cxnLst/>
                <a:rect l="l" t="t" r="r" b="b"/>
                <a:pathLst>
                  <a:path w="221102" h="139065" extrusionOk="0">
                    <a:moveTo>
                      <a:pt x="111955" y="22098"/>
                    </a:moveTo>
                    <a:cubicBezTo>
                      <a:pt x="109027" y="22060"/>
                      <a:pt x="106100" y="22279"/>
                      <a:pt x="103211" y="22765"/>
                    </a:cubicBezTo>
                    <a:cubicBezTo>
                      <a:pt x="99315" y="23336"/>
                      <a:pt x="94943" y="24099"/>
                      <a:pt x="90096" y="25146"/>
                    </a:cubicBezTo>
                    <a:cubicBezTo>
                      <a:pt x="85249" y="26194"/>
                      <a:pt x="80592" y="27527"/>
                      <a:pt x="74985" y="29051"/>
                    </a:cubicBezTo>
                    <a:cubicBezTo>
                      <a:pt x="69881" y="30585"/>
                      <a:pt x="64892" y="32490"/>
                      <a:pt x="60064" y="34766"/>
                    </a:cubicBezTo>
                    <a:lnTo>
                      <a:pt x="98079" y="56864"/>
                    </a:lnTo>
                    <a:lnTo>
                      <a:pt x="104922" y="54388"/>
                    </a:lnTo>
                    <a:cubicBezTo>
                      <a:pt x="114426" y="51149"/>
                      <a:pt x="123929" y="48483"/>
                      <a:pt x="132388" y="46196"/>
                    </a:cubicBezTo>
                    <a:cubicBezTo>
                      <a:pt x="140504" y="44015"/>
                      <a:pt x="148810" y="42644"/>
                      <a:pt x="157193" y="42101"/>
                    </a:cubicBezTo>
                    <a:cubicBezTo>
                      <a:pt x="164796" y="41596"/>
                      <a:pt x="172437" y="42101"/>
                      <a:pt x="179907" y="43625"/>
                    </a:cubicBezTo>
                    <a:cubicBezTo>
                      <a:pt x="187567" y="45253"/>
                      <a:pt x="194923" y="48120"/>
                      <a:pt x="201670" y="52102"/>
                    </a:cubicBezTo>
                    <a:cubicBezTo>
                      <a:pt x="208294" y="55445"/>
                      <a:pt x="213949" y="60427"/>
                      <a:pt x="218112" y="66580"/>
                    </a:cubicBezTo>
                    <a:cubicBezTo>
                      <a:pt x="220887" y="71038"/>
                      <a:pt x="221780" y="76419"/>
                      <a:pt x="220583" y="81534"/>
                    </a:cubicBezTo>
                    <a:cubicBezTo>
                      <a:pt x="218958" y="87154"/>
                      <a:pt x="215869" y="92250"/>
                      <a:pt x="211649" y="96298"/>
                    </a:cubicBezTo>
                    <a:cubicBezTo>
                      <a:pt x="206403" y="101594"/>
                      <a:pt x="200530" y="106232"/>
                      <a:pt x="194162" y="110109"/>
                    </a:cubicBezTo>
                    <a:lnTo>
                      <a:pt x="218492" y="124206"/>
                    </a:lnTo>
                    <a:lnTo>
                      <a:pt x="205187" y="131826"/>
                    </a:lnTo>
                    <a:lnTo>
                      <a:pt x="180667" y="117729"/>
                    </a:lnTo>
                    <a:cubicBezTo>
                      <a:pt x="169015" y="123482"/>
                      <a:pt x="156822" y="128083"/>
                      <a:pt x="144267" y="131445"/>
                    </a:cubicBezTo>
                    <a:cubicBezTo>
                      <a:pt x="131105" y="135103"/>
                      <a:pt x="117657" y="137646"/>
                      <a:pt x="104066" y="139065"/>
                    </a:cubicBezTo>
                    <a:lnTo>
                      <a:pt x="91236" y="116015"/>
                    </a:lnTo>
                    <a:cubicBezTo>
                      <a:pt x="94829" y="115919"/>
                      <a:pt x="98412" y="115634"/>
                      <a:pt x="101976" y="115158"/>
                    </a:cubicBezTo>
                    <a:cubicBezTo>
                      <a:pt x="107345" y="114557"/>
                      <a:pt x="112677" y="113633"/>
                      <a:pt x="117942" y="112395"/>
                    </a:cubicBezTo>
                    <a:cubicBezTo>
                      <a:pt x="123834" y="111157"/>
                      <a:pt x="130107" y="109538"/>
                      <a:pt x="136950" y="107633"/>
                    </a:cubicBezTo>
                    <a:cubicBezTo>
                      <a:pt x="143460" y="105823"/>
                      <a:pt x="149818" y="103499"/>
                      <a:pt x="155957" y="100679"/>
                    </a:cubicBezTo>
                    <a:lnTo>
                      <a:pt x="117942" y="78677"/>
                    </a:lnTo>
                    <a:cubicBezTo>
                      <a:pt x="116326" y="79343"/>
                      <a:pt x="114682" y="79924"/>
                      <a:pt x="113000" y="80391"/>
                    </a:cubicBezTo>
                    <a:lnTo>
                      <a:pt x="107773" y="82010"/>
                    </a:lnTo>
                    <a:cubicBezTo>
                      <a:pt x="98269" y="85182"/>
                      <a:pt x="89526" y="87659"/>
                      <a:pt x="81543" y="89440"/>
                    </a:cubicBezTo>
                    <a:cubicBezTo>
                      <a:pt x="74177" y="91135"/>
                      <a:pt x="66669" y="92155"/>
                      <a:pt x="59114" y="92488"/>
                    </a:cubicBezTo>
                    <a:cubicBezTo>
                      <a:pt x="52470" y="92698"/>
                      <a:pt x="45827" y="92059"/>
                      <a:pt x="39346" y="90583"/>
                    </a:cubicBezTo>
                    <a:cubicBezTo>
                      <a:pt x="32893" y="89040"/>
                      <a:pt x="26715" y="86535"/>
                      <a:pt x="21003" y="83153"/>
                    </a:cubicBezTo>
                    <a:cubicBezTo>
                      <a:pt x="14740" y="79886"/>
                      <a:pt x="9314" y="75229"/>
                      <a:pt x="5132" y="69533"/>
                    </a:cubicBezTo>
                    <a:cubicBezTo>
                      <a:pt x="2072" y="65246"/>
                      <a:pt x="561" y="60036"/>
                      <a:pt x="855" y="54769"/>
                    </a:cubicBezTo>
                    <a:cubicBezTo>
                      <a:pt x="1340" y="49254"/>
                      <a:pt x="3535" y="44025"/>
                      <a:pt x="7128" y="39815"/>
                    </a:cubicBezTo>
                    <a:cubicBezTo>
                      <a:pt x="11509" y="34376"/>
                      <a:pt x="16698" y="29651"/>
                      <a:pt x="22524" y="25813"/>
                    </a:cubicBezTo>
                    <a:lnTo>
                      <a:pt x="0" y="12764"/>
                    </a:lnTo>
                    <a:lnTo>
                      <a:pt x="13305" y="5049"/>
                    </a:lnTo>
                    <a:lnTo>
                      <a:pt x="35544" y="18002"/>
                    </a:lnTo>
                    <a:cubicBezTo>
                      <a:pt x="46027" y="12783"/>
                      <a:pt x="57061" y="8725"/>
                      <a:pt x="68427" y="5906"/>
                    </a:cubicBezTo>
                    <a:cubicBezTo>
                      <a:pt x="79205" y="3143"/>
                      <a:pt x="90162" y="1172"/>
                      <a:pt x="101215" y="0"/>
                    </a:cubicBezTo>
                    <a:close/>
                    <a:moveTo>
                      <a:pt x="47044" y="62199"/>
                    </a:moveTo>
                    <a:cubicBezTo>
                      <a:pt x="52043" y="65113"/>
                      <a:pt x="57830" y="66380"/>
                      <a:pt x="63580" y="65818"/>
                    </a:cubicBezTo>
                    <a:cubicBezTo>
                      <a:pt x="71345" y="64922"/>
                      <a:pt x="78995" y="63198"/>
                      <a:pt x="86389" y="60674"/>
                    </a:cubicBezTo>
                    <a:lnTo>
                      <a:pt x="50560" y="40005"/>
                    </a:lnTo>
                    <a:cubicBezTo>
                      <a:pt x="37321" y="48578"/>
                      <a:pt x="36086" y="55979"/>
                      <a:pt x="46854" y="62199"/>
                    </a:cubicBezTo>
                    <a:close/>
                    <a:moveTo>
                      <a:pt x="172494" y="72676"/>
                    </a:moveTo>
                    <a:cubicBezTo>
                      <a:pt x="167029" y="69742"/>
                      <a:pt x="160766" y="68637"/>
                      <a:pt x="154627" y="69533"/>
                    </a:cubicBezTo>
                    <a:cubicBezTo>
                      <a:pt x="146159" y="70618"/>
                      <a:pt x="137795" y="72438"/>
                      <a:pt x="129632" y="74962"/>
                    </a:cubicBezTo>
                    <a:lnTo>
                      <a:pt x="165176" y="95536"/>
                    </a:lnTo>
                    <a:cubicBezTo>
                      <a:pt x="180192" y="86297"/>
                      <a:pt x="182568" y="78677"/>
                      <a:pt x="17230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0"/>
              <p:cNvSpPr/>
              <p:nvPr/>
            </p:nvSpPr>
            <p:spPr>
              <a:xfrm>
                <a:off x="5310227" y="4859464"/>
                <a:ext cx="14635" cy="19050"/>
              </a:xfrm>
              <a:custGeom>
                <a:avLst/>
                <a:gdLst/>
                <a:ahLst/>
                <a:cxnLst/>
                <a:rect l="l" t="t" r="r" b="b"/>
                <a:pathLst>
                  <a:path w="14635" h="19050" extrusionOk="0">
                    <a:moveTo>
                      <a:pt x="0" y="12954"/>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0"/>
              <p:cNvSpPr/>
              <p:nvPr/>
            </p:nvSpPr>
            <p:spPr>
              <a:xfrm>
                <a:off x="5405835" y="4867656"/>
                <a:ext cx="31647" cy="14858"/>
              </a:xfrm>
              <a:custGeom>
                <a:avLst/>
                <a:gdLst/>
                <a:ahLst/>
                <a:cxnLst/>
                <a:rect l="l" t="t" r="r" b="b"/>
                <a:pathLst>
                  <a:path w="31647" h="14858" extrusionOk="0">
                    <a:moveTo>
                      <a:pt x="31648" y="12954"/>
                    </a:moveTo>
                    <a:lnTo>
                      <a:pt x="31648" y="0"/>
                    </a:lnTo>
                    <a:lnTo>
                      <a:pt x="0" y="2476"/>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0"/>
              <p:cNvSpPr/>
              <p:nvPr/>
            </p:nvSpPr>
            <p:spPr>
              <a:xfrm>
                <a:off x="5416479" y="482012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0"/>
              <p:cNvSpPr/>
              <p:nvPr/>
            </p:nvSpPr>
            <p:spPr>
              <a:xfrm>
                <a:off x="5342159" y="4824983"/>
                <a:ext cx="35544" cy="24669"/>
              </a:xfrm>
              <a:custGeom>
                <a:avLst/>
                <a:gdLst/>
                <a:ahLst/>
                <a:cxnLst/>
                <a:rect l="l" t="t" r="r" b="b"/>
                <a:pathLst>
                  <a:path w="35544" h="24669" extrusionOk="0">
                    <a:moveTo>
                      <a:pt x="0" y="7525"/>
                    </a:moveTo>
                    <a:lnTo>
                      <a:pt x="7793" y="0"/>
                    </a:lnTo>
                    <a:lnTo>
                      <a:pt x="35544" y="19050"/>
                    </a:lnTo>
                    <a:lnTo>
                      <a:pt x="33834" y="24670"/>
                    </a:lnTo>
                    <a:cubicBezTo>
                      <a:pt x="33834"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0"/>
              <p:cNvSpPr/>
              <p:nvPr/>
            </p:nvSpPr>
            <p:spPr>
              <a:xfrm>
                <a:off x="5269455" y="4783550"/>
                <a:ext cx="44382" cy="29241"/>
              </a:xfrm>
              <a:custGeom>
                <a:avLst/>
                <a:gdLst/>
                <a:ahLst/>
                <a:cxnLst/>
                <a:rect l="l" t="t" r="r" b="b"/>
                <a:pathLst>
                  <a:path w="44382" h="29241" extrusionOk="0">
                    <a:moveTo>
                      <a:pt x="0" y="8287"/>
                    </a:moveTo>
                    <a:lnTo>
                      <a:pt x="36875" y="29242"/>
                    </a:lnTo>
                    <a:lnTo>
                      <a:pt x="44383" y="23717"/>
                    </a:lnTo>
                    <a:lnTo>
                      <a:pt x="39441" y="17907"/>
                    </a:lnTo>
                    <a:cubicBezTo>
                      <a:pt x="36143" y="14135"/>
                      <a:pt x="32256" y="10925"/>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0"/>
              <p:cNvSpPr/>
              <p:nvPr/>
            </p:nvSpPr>
            <p:spPr>
              <a:xfrm>
                <a:off x="5310227" y="4760118"/>
                <a:ext cx="20528" cy="18383"/>
              </a:xfrm>
              <a:custGeom>
                <a:avLst/>
                <a:gdLst/>
                <a:ahLst/>
                <a:cxnLst/>
                <a:rect l="l" t="t" r="r" b="b"/>
                <a:pathLst>
                  <a:path w="20528" h="18383" extrusionOk="0">
                    <a:moveTo>
                      <a:pt x="20528" y="18383"/>
                    </a:moveTo>
                    <a:lnTo>
                      <a:pt x="20528" y="5429"/>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0"/>
              <p:cNvSpPr/>
              <p:nvPr/>
            </p:nvSpPr>
            <p:spPr>
              <a:xfrm>
                <a:off x="5218325" y="475621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0"/>
              <p:cNvSpPr/>
              <p:nvPr/>
            </p:nvSpPr>
            <p:spPr>
              <a:xfrm>
                <a:off x="5219085" y="4799552"/>
                <a:ext cx="22524" cy="22764"/>
              </a:xfrm>
              <a:custGeom>
                <a:avLst/>
                <a:gdLst/>
                <a:ahLst/>
                <a:cxnLst/>
                <a:rect l="l" t="t" r="r" b="b"/>
                <a:pathLst>
                  <a:path w="22524" h="22764" extrusionOk="0">
                    <a:moveTo>
                      <a:pt x="0" y="13430"/>
                    </a:moveTo>
                    <a:lnTo>
                      <a:pt x="0" y="0"/>
                    </a:lnTo>
                    <a:lnTo>
                      <a:pt x="22524"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0"/>
              <p:cNvSpPr/>
              <p:nvPr/>
            </p:nvSpPr>
            <p:spPr>
              <a:xfrm>
                <a:off x="5218990" y="4743450"/>
                <a:ext cx="221102" cy="139065"/>
              </a:xfrm>
              <a:custGeom>
                <a:avLst/>
                <a:gdLst/>
                <a:ahLst/>
                <a:cxnLst/>
                <a:rect l="l" t="t" r="r" b="b"/>
                <a:pathLst>
                  <a:path w="221102" h="139065" extrusionOk="0">
                    <a:moveTo>
                      <a:pt x="111955" y="22098"/>
                    </a:moveTo>
                    <a:cubicBezTo>
                      <a:pt x="109027" y="22098"/>
                      <a:pt x="106100" y="22355"/>
                      <a:pt x="103211" y="22860"/>
                    </a:cubicBezTo>
                    <a:cubicBezTo>
                      <a:pt x="99315" y="23431"/>
                      <a:pt x="94943" y="24194"/>
                      <a:pt x="90096" y="25241"/>
                    </a:cubicBezTo>
                    <a:cubicBezTo>
                      <a:pt x="85249" y="26289"/>
                      <a:pt x="80592" y="27527"/>
                      <a:pt x="74985" y="29051"/>
                    </a:cubicBezTo>
                    <a:cubicBezTo>
                      <a:pt x="69891" y="30623"/>
                      <a:pt x="64911" y="32537"/>
                      <a:pt x="60064" y="34766"/>
                    </a:cubicBezTo>
                    <a:lnTo>
                      <a:pt x="98079" y="56864"/>
                    </a:lnTo>
                    <a:lnTo>
                      <a:pt x="104922" y="54483"/>
                    </a:lnTo>
                    <a:cubicBezTo>
                      <a:pt x="114426" y="51245"/>
                      <a:pt x="123929" y="48482"/>
                      <a:pt x="132388" y="46196"/>
                    </a:cubicBezTo>
                    <a:cubicBezTo>
                      <a:pt x="140514" y="44063"/>
                      <a:pt x="148820" y="42691"/>
                      <a:pt x="157193" y="42101"/>
                    </a:cubicBezTo>
                    <a:cubicBezTo>
                      <a:pt x="164796" y="41643"/>
                      <a:pt x="172427" y="42148"/>
                      <a:pt x="179907" y="43624"/>
                    </a:cubicBezTo>
                    <a:cubicBezTo>
                      <a:pt x="187576" y="45291"/>
                      <a:pt x="194923" y="48187"/>
                      <a:pt x="201670" y="52197"/>
                    </a:cubicBezTo>
                    <a:cubicBezTo>
                      <a:pt x="208294" y="55540"/>
                      <a:pt x="213949" y="60522"/>
                      <a:pt x="218112" y="66675"/>
                    </a:cubicBezTo>
                    <a:cubicBezTo>
                      <a:pt x="220887" y="71133"/>
                      <a:pt x="221780" y="76514"/>
                      <a:pt x="220583" y="81629"/>
                    </a:cubicBezTo>
                    <a:cubicBezTo>
                      <a:pt x="218929" y="87249"/>
                      <a:pt x="215859" y="92335"/>
                      <a:pt x="211649" y="96393"/>
                    </a:cubicBezTo>
                    <a:cubicBezTo>
                      <a:pt x="206375" y="101660"/>
                      <a:pt x="200511" y="106299"/>
                      <a:pt x="194162" y="110204"/>
                    </a:cubicBezTo>
                    <a:lnTo>
                      <a:pt x="218492" y="124206"/>
                    </a:lnTo>
                    <a:lnTo>
                      <a:pt x="205187" y="131921"/>
                    </a:lnTo>
                    <a:lnTo>
                      <a:pt x="180667" y="117729"/>
                    </a:lnTo>
                    <a:cubicBezTo>
                      <a:pt x="168996" y="123473"/>
                      <a:pt x="156812" y="128102"/>
                      <a:pt x="144267" y="131540"/>
                    </a:cubicBezTo>
                    <a:cubicBezTo>
                      <a:pt x="131095" y="135169"/>
                      <a:pt x="117657" y="137684"/>
                      <a:pt x="104066" y="139065"/>
                    </a:cubicBezTo>
                    <a:lnTo>
                      <a:pt x="91236" y="116014"/>
                    </a:lnTo>
                    <a:cubicBezTo>
                      <a:pt x="94829" y="116014"/>
                      <a:pt x="98421" y="115757"/>
                      <a:pt x="101976" y="115253"/>
                    </a:cubicBezTo>
                    <a:cubicBezTo>
                      <a:pt x="106727" y="114681"/>
                      <a:pt x="112050" y="113729"/>
                      <a:pt x="117942" y="112490"/>
                    </a:cubicBezTo>
                    <a:cubicBezTo>
                      <a:pt x="123834" y="111252"/>
                      <a:pt x="130107" y="109633"/>
                      <a:pt x="136950" y="107728"/>
                    </a:cubicBezTo>
                    <a:cubicBezTo>
                      <a:pt x="143450" y="105842"/>
                      <a:pt x="149799" y="103489"/>
                      <a:pt x="155957" y="100679"/>
                    </a:cubicBezTo>
                    <a:lnTo>
                      <a:pt x="117942" y="78772"/>
                    </a:lnTo>
                    <a:lnTo>
                      <a:pt x="113000" y="80486"/>
                    </a:lnTo>
                    <a:lnTo>
                      <a:pt x="107773" y="82105"/>
                    </a:lnTo>
                    <a:cubicBezTo>
                      <a:pt x="99163" y="85011"/>
                      <a:pt x="90410" y="87459"/>
                      <a:pt x="81543" y="89440"/>
                    </a:cubicBezTo>
                    <a:cubicBezTo>
                      <a:pt x="74187" y="91183"/>
                      <a:pt x="66669" y="92202"/>
                      <a:pt x="59114" y="92488"/>
                    </a:cubicBezTo>
                    <a:cubicBezTo>
                      <a:pt x="52470" y="92726"/>
                      <a:pt x="45827" y="92126"/>
                      <a:pt x="39346" y="90678"/>
                    </a:cubicBezTo>
                    <a:cubicBezTo>
                      <a:pt x="32921" y="89049"/>
                      <a:pt x="26753" y="86544"/>
                      <a:pt x="21003" y="83248"/>
                    </a:cubicBezTo>
                    <a:cubicBezTo>
                      <a:pt x="14759" y="79915"/>
                      <a:pt x="9342" y="75229"/>
                      <a:pt x="5132" y="69532"/>
                    </a:cubicBezTo>
                    <a:cubicBezTo>
                      <a:pt x="2053" y="65246"/>
                      <a:pt x="542" y="60036"/>
                      <a:pt x="855" y="54769"/>
                    </a:cubicBezTo>
                    <a:cubicBezTo>
                      <a:pt x="1359" y="49282"/>
                      <a:pt x="3554" y="44091"/>
                      <a:pt x="7128" y="39910"/>
                    </a:cubicBezTo>
                    <a:cubicBezTo>
                      <a:pt x="11500" y="34442"/>
                      <a:pt x="16698" y="29689"/>
                      <a:pt x="22524" y="25813"/>
                    </a:cubicBezTo>
                    <a:lnTo>
                      <a:pt x="0" y="12763"/>
                    </a:lnTo>
                    <a:lnTo>
                      <a:pt x="13305" y="5144"/>
                    </a:lnTo>
                    <a:lnTo>
                      <a:pt x="35544" y="18002"/>
                    </a:lnTo>
                    <a:cubicBezTo>
                      <a:pt x="46055" y="12849"/>
                      <a:pt x="57070" y="8830"/>
                      <a:pt x="68427" y="6001"/>
                    </a:cubicBezTo>
                    <a:cubicBezTo>
                      <a:pt x="79205" y="3258"/>
                      <a:pt x="90162" y="1248"/>
                      <a:pt x="101215" y="0"/>
                    </a:cubicBezTo>
                    <a:close/>
                    <a:moveTo>
                      <a:pt x="47044" y="62294"/>
                    </a:moveTo>
                    <a:cubicBezTo>
                      <a:pt x="52052" y="65179"/>
                      <a:pt x="57840" y="66408"/>
                      <a:pt x="63580" y="65818"/>
                    </a:cubicBezTo>
                    <a:cubicBezTo>
                      <a:pt x="71345" y="64961"/>
                      <a:pt x="78986" y="63275"/>
                      <a:pt x="86389" y="60770"/>
                    </a:cubicBezTo>
                    <a:lnTo>
                      <a:pt x="50560" y="40005"/>
                    </a:lnTo>
                    <a:cubicBezTo>
                      <a:pt x="37255" y="48673"/>
                      <a:pt x="35924" y="56007"/>
                      <a:pt x="46854" y="62294"/>
                    </a:cubicBezTo>
                    <a:close/>
                    <a:moveTo>
                      <a:pt x="172494" y="72771"/>
                    </a:moveTo>
                    <a:cubicBezTo>
                      <a:pt x="167048" y="69771"/>
                      <a:pt x="160775" y="68628"/>
                      <a:pt x="154627" y="69532"/>
                    </a:cubicBezTo>
                    <a:cubicBezTo>
                      <a:pt x="146149" y="70609"/>
                      <a:pt x="137776" y="72457"/>
                      <a:pt x="129632" y="75057"/>
                    </a:cubicBezTo>
                    <a:lnTo>
                      <a:pt x="165176" y="95631"/>
                    </a:lnTo>
                    <a:cubicBezTo>
                      <a:pt x="180192" y="86296"/>
                      <a:pt x="182568" y="78677"/>
                      <a:pt x="172304"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56" name="Google Shape;1856;p30"/>
            <p:cNvGrpSpPr/>
            <p:nvPr/>
          </p:nvGrpSpPr>
          <p:grpSpPr>
            <a:xfrm>
              <a:off x="3200486" y="3710215"/>
              <a:ext cx="664598" cy="467011"/>
              <a:chOff x="4981586" y="4526565"/>
              <a:chExt cx="664598" cy="467011"/>
            </a:xfrm>
          </p:grpSpPr>
          <p:sp>
            <p:nvSpPr>
              <p:cNvPr id="1857" name="Google Shape;1857;p30"/>
              <p:cNvSpPr/>
              <p:nvPr/>
            </p:nvSpPr>
            <p:spPr>
              <a:xfrm>
                <a:off x="4981586" y="4608957"/>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0"/>
              <p:cNvSpPr/>
              <p:nvPr/>
            </p:nvSpPr>
            <p:spPr>
              <a:xfrm>
                <a:off x="4981681" y="471658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9" name="Google Shape;1859;p30"/>
              <p:cNvSpPr/>
              <p:nvPr/>
            </p:nvSpPr>
            <p:spPr>
              <a:xfrm>
                <a:off x="5596100" y="4718875"/>
                <a:ext cx="50084" cy="118109"/>
              </a:xfrm>
              <a:custGeom>
                <a:avLst/>
                <a:gdLst/>
                <a:ahLst/>
                <a:cxnLst/>
                <a:rect l="l" t="t" r="r" b="b"/>
                <a:pathLst>
                  <a:path w="50084" h="118109" extrusionOk="0">
                    <a:moveTo>
                      <a:pt x="50085" y="0"/>
                    </a:moveTo>
                    <a:lnTo>
                      <a:pt x="50085" y="82391"/>
                    </a:lnTo>
                    <a:lnTo>
                      <a:pt x="16442" y="118110"/>
                    </a:lnTo>
                    <a:lnTo>
                      <a:pt x="0" y="23813"/>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30"/>
              <p:cNvSpPr/>
              <p:nvPr/>
            </p:nvSpPr>
            <p:spPr>
              <a:xfrm>
                <a:off x="4981586" y="4526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30"/>
              <p:cNvSpPr/>
              <p:nvPr/>
            </p:nvSpPr>
            <p:spPr>
              <a:xfrm>
                <a:off x="5076086" y="4578881"/>
                <a:ext cx="475673" cy="275344"/>
              </a:xfrm>
              <a:custGeom>
                <a:avLst/>
                <a:gdLst/>
                <a:ahLst/>
                <a:cxnLst/>
                <a:rect l="l" t="t" r="r" b="b"/>
                <a:pathLst>
                  <a:path w="475673" h="275344" extrusionOk="0">
                    <a:moveTo>
                      <a:pt x="475252" y="145994"/>
                    </a:moveTo>
                    <a:cubicBezTo>
                      <a:pt x="471830" y="178380"/>
                      <a:pt x="448831" y="210193"/>
                      <a:pt x="405969" y="235053"/>
                    </a:cubicBezTo>
                    <a:cubicBezTo>
                      <a:pt x="313117" y="288774"/>
                      <a:pt x="162482" y="288774"/>
                      <a:pt x="69535" y="235053"/>
                    </a:cubicBezTo>
                    <a:cubicBezTo>
                      <a:pt x="26768" y="210193"/>
                      <a:pt x="3769" y="178380"/>
                      <a:pt x="443" y="145994"/>
                    </a:cubicBezTo>
                    <a:cubicBezTo>
                      <a:pt x="-3549" y="107894"/>
                      <a:pt x="19450" y="69318"/>
                      <a:pt x="69535" y="40362"/>
                    </a:cubicBezTo>
                    <a:cubicBezTo>
                      <a:pt x="162482" y="-13454"/>
                      <a:pt x="313117" y="-13454"/>
                      <a:pt x="405969" y="40362"/>
                    </a:cubicBezTo>
                    <a:cubicBezTo>
                      <a:pt x="456054" y="69318"/>
                      <a:pt x="479148" y="108085"/>
                      <a:pt x="475252" y="14599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30"/>
              <p:cNvSpPr/>
              <p:nvPr/>
            </p:nvSpPr>
            <p:spPr>
              <a:xfrm>
                <a:off x="5076528" y="4595360"/>
                <a:ext cx="474809" cy="258865"/>
              </a:xfrm>
              <a:custGeom>
                <a:avLst/>
                <a:gdLst/>
                <a:ahLst/>
                <a:cxnLst/>
                <a:rect l="l" t="t" r="r" b="b"/>
                <a:pathLst>
                  <a:path w="474809" h="258865" extrusionOk="0">
                    <a:moveTo>
                      <a:pt x="474809" y="129516"/>
                    </a:moveTo>
                    <a:cubicBezTo>
                      <a:pt x="471388" y="161901"/>
                      <a:pt x="448389" y="193715"/>
                      <a:pt x="405526" y="218575"/>
                    </a:cubicBezTo>
                    <a:cubicBezTo>
                      <a:pt x="312675" y="272296"/>
                      <a:pt x="162040" y="272296"/>
                      <a:pt x="69092" y="218575"/>
                    </a:cubicBezTo>
                    <a:cubicBezTo>
                      <a:pt x="26325" y="193715"/>
                      <a:pt x="3326" y="161901"/>
                      <a:pt x="0" y="129516"/>
                    </a:cubicBezTo>
                    <a:cubicBezTo>
                      <a:pt x="3326" y="97131"/>
                      <a:pt x="26325" y="65222"/>
                      <a:pt x="69092" y="40362"/>
                    </a:cubicBezTo>
                    <a:cubicBezTo>
                      <a:pt x="162040" y="-13454"/>
                      <a:pt x="312675" y="-13454"/>
                      <a:pt x="405526" y="40362"/>
                    </a:cubicBezTo>
                    <a:cubicBezTo>
                      <a:pt x="448389" y="65222"/>
                      <a:pt x="471388" y="97131"/>
                      <a:pt x="474809" y="12951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30"/>
              <p:cNvSpPr/>
              <p:nvPr/>
            </p:nvSpPr>
            <p:spPr>
              <a:xfrm>
                <a:off x="5197892" y="4657629"/>
                <a:ext cx="221515" cy="139160"/>
              </a:xfrm>
              <a:custGeom>
                <a:avLst/>
                <a:gdLst/>
                <a:ahLst/>
                <a:cxnLst/>
                <a:rect l="l" t="t" r="r" b="b"/>
                <a:pathLst>
                  <a:path w="221515" h="139160" extrusionOk="0">
                    <a:moveTo>
                      <a:pt x="112525" y="22193"/>
                    </a:moveTo>
                    <a:cubicBezTo>
                      <a:pt x="109598" y="22155"/>
                      <a:pt x="106670" y="22374"/>
                      <a:pt x="103781" y="22860"/>
                    </a:cubicBezTo>
                    <a:cubicBezTo>
                      <a:pt x="99885" y="23432"/>
                      <a:pt x="95513" y="24194"/>
                      <a:pt x="90666" y="25241"/>
                    </a:cubicBezTo>
                    <a:cubicBezTo>
                      <a:pt x="85819" y="26289"/>
                      <a:pt x="81162" y="27527"/>
                      <a:pt x="75460" y="29146"/>
                    </a:cubicBezTo>
                    <a:cubicBezTo>
                      <a:pt x="70376" y="30632"/>
                      <a:pt x="65424" y="32509"/>
                      <a:pt x="60634" y="34766"/>
                    </a:cubicBezTo>
                    <a:lnTo>
                      <a:pt x="98649" y="56960"/>
                    </a:lnTo>
                    <a:lnTo>
                      <a:pt x="105492" y="54483"/>
                    </a:lnTo>
                    <a:cubicBezTo>
                      <a:pt x="114996" y="51245"/>
                      <a:pt x="124500" y="48482"/>
                      <a:pt x="132958" y="46196"/>
                    </a:cubicBezTo>
                    <a:cubicBezTo>
                      <a:pt x="141046" y="44044"/>
                      <a:pt x="149324" y="42701"/>
                      <a:pt x="157668" y="42196"/>
                    </a:cubicBezTo>
                    <a:cubicBezTo>
                      <a:pt x="165309" y="41691"/>
                      <a:pt x="172978" y="42196"/>
                      <a:pt x="180477" y="43720"/>
                    </a:cubicBezTo>
                    <a:cubicBezTo>
                      <a:pt x="188146" y="45330"/>
                      <a:pt x="195502" y="48187"/>
                      <a:pt x="202241" y="52197"/>
                    </a:cubicBezTo>
                    <a:cubicBezTo>
                      <a:pt x="208817" y="55607"/>
                      <a:pt x="214443" y="60617"/>
                      <a:pt x="218587" y="66770"/>
                    </a:cubicBezTo>
                    <a:cubicBezTo>
                      <a:pt x="221343" y="71238"/>
                      <a:pt x="222199" y="76619"/>
                      <a:pt x="220963" y="81725"/>
                    </a:cubicBezTo>
                    <a:cubicBezTo>
                      <a:pt x="219347" y="87354"/>
                      <a:pt x="216268" y="92450"/>
                      <a:pt x="212029" y="96488"/>
                    </a:cubicBezTo>
                    <a:cubicBezTo>
                      <a:pt x="206755" y="101756"/>
                      <a:pt x="200891" y="106394"/>
                      <a:pt x="194543" y="110300"/>
                    </a:cubicBezTo>
                    <a:lnTo>
                      <a:pt x="218872" y="124396"/>
                    </a:lnTo>
                    <a:lnTo>
                      <a:pt x="205662" y="132017"/>
                    </a:lnTo>
                    <a:lnTo>
                      <a:pt x="181142" y="117824"/>
                    </a:lnTo>
                    <a:cubicBezTo>
                      <a:pt x="169462" y="123625"/>
                      <a:pt x="157240" y="128254"/>
                      <a:pt x="144648" y="131636"/>
                    </a:cubicBezTo>
                    <a:cubicBezTo>
                      <a:pt x="131494" y="135322"/>
                      <a:pt x="118037" y="137846"/>
                      <a:pt x="104447" y="139160"/>
                    </a:cubicBezTo>
                    <a:lnTo>
                      <a:pt x="91711" y="116205"/>
                    </a:lnTo>
                    <a:cubicBezTo>
                      <a:pt x="95275" y="116110"/>
                      <a:pt x="98830" y="115824"/>
                      <a:pt x="102356" y="115348"/>
                    </a:cubicBezTo>
                    <a:cubicBezTo>
                      <a:pt x="107754" y="114710"/>
                      <a:pt x="113114" y="113786"/>
                      <a:pt x="118417" y="112586"/>
                    </a:cubicBezTo>
                    <a:cubicBezTo>
                      <a:pt x="124310" y="111347"/>
                      <a:pt x="130487" y="109728"/>
                      <a:pt x="137425" y="107823"/>
                    </a:cubicBezTo>
                    <a:cubicBezTo>
                      <a:pt x="143925" y="105985"/>
                      <a:pt x="150283" y="103661"/>
                      <a:pt x="156432" y="100870"/>
                    </a:cubicBezTo>
                    <a:lnTo>
                      <a:pt x="118417" y="78867"/>
                    </a:lnTo>
                    <a:lnTo>
                      <a:pt x="113475" y="80582"/>
                    </a:lnTo>
                    <a:lnTo>
                      <a:pt x="108248" y="82201"/>
                    </a:lnTo>
                    <a:cubicBezTo>
                      <a:pt x="98744" y="85344"/>
                      <a:pt x="89906" y="87821"/>
                      <a:pt x="81923" y="89630"/>
                    </a:cubicBezTo>
                    <a:cubicBezTo>
                      <a:pt x="74557" y="91307"/>
                      <a:pt x="67049" y="92297"/>
                      <a:pt x="59494" y="92583"/>
                    </a:cubicBezTo>
                    <a:cubicBezTo>
                      <a:pt x="52851" y="92812"/>
                      <a:pt x="46217" y="92212"/>
                      <a:pt x="39726" y="90773"/>
                    </a:cubicBezTo>
                    <a:cubicBezTo>
                      <a:pt x="33301" y="89240"/>
                      <a:pt x="27143" y="86735"/>
                      <a:pt x="21479" y="83344"/>
                    </a:cubicBezTo>
                    <a:cubicBezTo>
                      <a:pt x="15187" y="80039"/>
                      <a:pt x="9732" y="75352"/>
                      <a:pt x="5512" y="69628"/>
                    </a:cubicBezTo>
                    <a:cubicBezTo>
                      <a:pt x="2433" y="65342"/>
                      <a:pt x="922" y="60132"/>
                      <a:pt x="1236" y="54864"/>
                    </a:cubicBezTo>
                    <a:cubicBezTo>
                      <a:pt x="1825" y="49406"/>
                      <a:pt x="4011" y="44234"/>
                      <a:pt x="7508" y="40005"/>
                    </a:cubicBezTo>
                    <a:cubicBezTo>
                      <a:pt x="11918" y="34566"/>
                      <a:pt x="17145" y="29842"/>
                      <a:pt x="22999" y="26003"/>
                    </a:cubicBezTo>
                    <a:lnTo>
                      <a:pt x="0" y="12859"/>
                    </a:lnTo>
                    <a:lnTo>
                      <a:pt x="13210" y="5144"/>
                    </a:lnTo>
                    <a:lnTo>
                      <a:pt x="35544" y="18098"/>
                    </a:lnTo>
                    <a:cubicBezTo>
                      <a:pt x="45998" y="12878"/>
                      <a:pt x="56994" y="8820"/>
                      <a:pt x="68332" y="6001"/>
                    </a:cubicBezTo>
                    <a:cubicBezTo>
                      <a:pt x="79110" y="3258"/>
                      <a:pt x="90067" y="1248"/>
                      <a:pt x="101120" y="0"/>
                    </a:cubicBezTo>
                    <a:close/>
                    <a:moveTo>
                      <a:pt x="47519" y="62294"/>
                    </a:moveTo>
                    <a:cubicBezTo>
                      <a:pt x="52556" y="65189"/>
                      <a:pt x="58372" y="66418"/>
                      <a:pt x="64151" y="65818"/>
                    </a:cubicBezTo>
                    <a:cubicBezTo>
                      <a:pt x="71877" y="64951"/>
                      <a:pt x="79499" y="63265"/>
                      <a:pt x="86865" y="60770"/>
                    </a:cubicBezTo>
                    <a:lnTo>
                      <a:pt x="51130" y="40005"/>
                    </a:lnTo>
                    <a:cubicBezTo>
                      <a:pt x="38015" y="48701"/>
                      <a:pt x="36808" y="56131"/>
                      <a:pt x="47519" y="62294"/>
                    </a:cubicBezTo>
                    <a:close/>
                    <a:moveTo>
                      <a:pt x="172969" y="72771"/>
                    </a:moveTo>
                    <a:cubicBezTo>
                      <a:pt x="167523" y="69771"/>
                      <a:pt x="161251" y="68628"/>
                      <a:pt x="155102" y="69533"/>
                    </a:cubicBezTo>
                    <a:cubicBezTo>
                      <a:pt x="146663" y="70656"/>
                      <a:pt x="138328" y="72504"/>
                      <a:pt x="130202" y="75057"/>
                    </a:cubicBezTo>
                    <a:lnTo>
                      <a:pt x="165746" y="95631"/>
                    </a:lnTo>
                    <a:cubicBezTo>
                      <a:pt x="180572" y="86392"/>
                      <a:pt x="183328" y="78677"/>
                      <a:pt x="17296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30"/>
              <p:cNvSpPr/>
              <p:nvPr/>
            </p:nvSpPr>
            <p:spPr>
              <a:xfrm>
                <a:off x="5289888" y="4760785"/>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30"/>
              <p:cNvSpPr/>
              <p:nvPr/>
            </p:nvSpPr>
            <p:spPr>
              <a:xfrm>
                <a:off x="5385496" y="4768976"/>
                <a:ext cx="31552" cy="14858"/>
              </a:xfrm>
              <a:custGeom>
                <a:avLst/>
                <a:gdLst/>
                <a:ahLst/>
                <a:cxnLst/>
                <a:rect l="l" t="t" r="r" b="b"/>
                <a:pathLst>
                  <a:path w="31552" h="14858" extrusionOk="0">
                    <a:moveTo>
                      <a:pt x="31552" y="12954"/>
                    </a:moveTo>
                    <a:lnTo>
                      <a:pt x="31552" y="0"/>
                    </a:lnTo>
                    <a:lnTo>
                      <a:pt x="0" y="2477"/>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30"/>
              <p:cNvSpPr/>
              <p:nvPr/>
            </p:nvSpPr>
            <p:spPr>
              <a:xfrm>
                <a:off x="5396046" y="472144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30"/>
              <p:cNvSpPr/>
              <p:nvPr/>
            </p:nvSpPr>
            <p:spPr>
              <a:xfrm>
                <a:off x="5321441" y="4726305"/>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30"/>
              <p:cNvSpPr/>
              <p:nvPr/>
            </p:nvSpPr>
            <p:spPr>
              <a:xfrm>
                <a:off x="5249117" y="4684871"/>
                <a:ext cx="44382" cy="29146"/>
              </a:xfrm>
              <a:custGeom>
                <a:avLst/>
                <a:gdLst/>
                <a:ahLst/>
                <a:cxnLst/>
                <a:rect l="l" t="t" r="r" b="b"/>
                <a:pathLst>
                  <a:path w="44382" h="29146" extrusionOk="0">
                    <a:moveTo>
                      <a:pt x="0" y="8287"/>
                    </a:moveTo>
                    <a:lnTo>
                      <a:pt x="36780" y="29146"/>
                    </a:lnTo>
                    <a:lnTo>
                      <a:pt x="44383" y="23717"/>
                    </a:lnTo>
                    <a:lnTo>
                      <a:pt x="39346" y="17907"/>
                    </a:lnTo>
                    <a:cubicBezTo>
                      <a:pt x="36105" y="14116"/>
                      <a:pt x="32246" y="10896"/>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30"/>
              <p:cNvSpPr/>
              <p:nvPr/>
            </p:nvSpPr>
            <p:spPr>
              <a:xfrm>
                <a:off x="5289888" y="4661344"/>
                <a:ext cx="20528" cy="18478"/>
              </a:xfrm>
              <a:custGeom>
                <a:avLst/>
                <a:gdLst/>
                <a:ahLst/>
                <a:cxnLst/>
                <a:rect l="l" t="t" r="r" b="b"/>
                <a:pathLst>
                  <a:path w="20528" h="18478" extrusionOk="0">
                    <a:moveTo>
                      <a:pt x="20528" y="18479"/>
                    </a:moveTo>
                    <a:lnTo>
                      <a:pt x="20528" y="5524"/>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30"/>
              <p:cNvSpPr/>
              <p:nvPr/>
            </p:nvSpPr>
            <p:spPr>
              <a:xfrm>
                <a:off x="5197987" y="4657534"/>
                <a:ext cx="19577" cy="14668"/>
              </a:xfrm>
              <a:custGeom>
                <a:avLst/>
                <a:gdLst/>
                <a:ahLst/>
                <a:cxnLst/>
                <a:rect l="l" t="t" r="r" b="b"/>
                <a:pathLst>
                  <a:path w="19577" h="14668" extrusionOk="0">
                    <a:moveTo>
                      <a:pt x="0" y="12954"/>
                    </a:moveTo>
                    <a:lnTo>
                      <a:pt x="0" y="0"/>
                    </a:lnTo>
                    <a:lnTo>
                      <a:pt x="19578"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30"/>
              <p:cNvSpPr/>
              <p:nvPr/>
            </p:nvSpPr>
            <p:spPr>
              <a:xfrm>
                <a:off x="5198652" y="4700873"/>
                <a:ext cx="22428" cy="22764"/>
              </a:xfrm>
              <a:custGeom>
                <a:avLst/>
                <a:gdLst/>
                <a:ahLst/>
                <a:cxnLst/>
                <a:rect l="l" t="t" r="r" b="b"/>
                <a:pathLst>
                  <a:path w="22428" h="22764" extrusionOk="0">
                    <a:moveTo>
                      <a:pt x="0" y="13430"/>
                    </a:moveTo>
                    <a:cubicBezTo>
                      <a:pt x="0" y="13430"/>
                      <a:pt x="0" y="0"/>
                      <a:pt x="0" y="0"/>
                    </a:cubicBezTo>
                    <a:lnTo>
                      <a:pt x="22429" y="0"/>
                    </a:lnTo>
                    <a:lnTo>
                      <a:pt x="16917" y="12002"/>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2" name="Google Shape;1872;p30"/>
              <p:cNvSpPr/>
              <p:nvPr/>
            </p:nvSpPr>
            <p:spPr>
              <a:xfrm>
                <a:off x="5197892" y="4644961"/>
                <a:ext cx="221610" cy="138874"/>
              </a:xfrm>
              <a:custGeom>
                <a:avLst/>
                <a:gdLst/>
                <a:ahLst/>
                <a:cxnLst/>
                <a:rect l="l" t="t" r="r" b="b"/>
                <a:pathLst>
                  <a:path w="221610" h="138874" extrusionOk="0">
                    <a:moveTo>
                      <a:pt x="112525" y="22288"/>
                    </a:moveTo>
                    <a:cubicBezTo>
                      <a:pt x="109598" y="22298"/>
                      <a:pt x="106680" y="22517"/>
                      <a:pt x="103781" y="22955"/>
                    </a:cubicBezTo>
                    <a:cubicBezTo>
                      <a:pt x="99885" y="23527"/>
                      <a:pt x="95513" y="24289"/>
                      <a:pt x="90666" y="25337"/>
                    </a:cubicBezTo>
                    <a:cubicBezTo>
                      <a:pt x="85819" y="26384"/>
                      <a:pt x="81162" y="27718"/>
                      <a:pt x="75460" y="29242"/>
                    </a:cubicBezTo>
                    <a:cubicBezTo>
                      <a:pt x="70395" y="30804"/>
                      <a:pt x="65434" y="32709"/>
                      <a:pt x="60634" y="34957"/>
                    </a:cubicBezTo>
                    <a:lnTo>
                      <a:pt x="98649" y="57055"/>
                    </a:lnTo>
                    <a:lnTo>
                      <a:pt x="105492" y="54578"/>
                    </a:lnTo>
                    <a:cubicBezTo>
                      <a:pt x="114996" y="51435"/>
                      <a:pt x="124500" y="48673"/>
                      <a:pt x="132958" y="46387"/>
                    </a:cubicBezTo>
                    <a:cubicBezTo>
                      <a:pt x="141036" y="44205"/>
                      <a:pt x="149314" y="42834"/>
                      <a:pt x="157668" y="42291"/>
                    </a:cubicBezTo>
                    <a:cubicBezTo>
                      <a:pt x="165309" y="41786"/>
                      <a:pt x="172978" y="42291"/>
                      <a:pt x="180477" y="43815"/>
                    </a:cubicBezTo>
                    <a:cubicBezTo>
                      <a:pt x="188127" y="45501"/>
                      <a:pt x="195464" y="48358"/>
                      <a:pt x="202241" y="52292"/>
                    </a:cubicBezTo>
                    <a:cubicBezTo>
                      <a:pt x="208846" y="55702"/>
                      <a:pt x="214501" y="60712"/>
                      <a:pt x="218682" y="66865"/>
                    </a:cubicBezTo>
                    <a:cubicBezTo>
                      <a:pt x="221438" y="71333"/>
                      <a:pt x="222294" y="76714"/>
                      <a:pt x="221058" y="81820"/>
                    </a:cubicBezTo>
                    <a:cubicBezTo>
                      <a:pt x="219442" y="87449"/>
                      <a:pt x="216363" y="92545"/>
                      <a:pt x="212125" y="96583"/>
                    </a:cubicBezTo>
                    <a:cubicBezTo>
                      <a:pt x="206869" y="101851"/>
                      <a:pt x="200996" y="106451"/>
                      <a:pt x="194638" y="110299"/>
                    </a:cubicBezTo>
                    <a:lnTo>
                      <a:pt x="218967" y="124396"/>
                    </a:lnTo>
                    <a:lnTo>
                      <a:pt x="205757" y="132112"/>
                    </a:lnTo>
                    <a:lnTo>
                      <a:pt x="181427" y="117538"/>
                    </a:lnTo>
                    <a:cubicBezTo>
                      <a:pt x="169728" y="123301"/>
                      <a:pt x="157506" y="127930"/>
                      <a:pt x="144933" y="131350"/>
                    </a:cubicBezTo>
                    <a:cubicBezTo>
                      <a:pt x="131760" y="134950"/>
                      <a:pt x="118313" y="137465"/>
                      <a:pt x="104732" y="138874"/>
                    </a:cubicBezTo>
                    <a:lnTo>
                      <a:pt x="91997" y="115824"/>
                    </a:lnTo>
                    <a:cubicBezTo>
                      <a:pt x="95561" y="115729"/>
                      <a:pt x="99115" y="115443"/>
                      <a:pt x="102641" y="114967"/>
                    </a:cubicBezTo>
                    <a:cubicBezTo>
                      <a:pt x="108039" y="114367"/>
                      <a:pt x="113399" y="113471"/>
                      <a:pt x="118702" y="112300"/>
                    </a:cubicBezTo>
                    <a:cubicBezTo>
                      <a:pt x="124595" y="110966"/>
                      <a:pt x="130772" y="109347"/>
                      <a:pt x="137710" y="107442"/>
                    </a:cubicBezTo>
                    <a:cubicBezTo>
                      <a:pt x="144229" y="105651"/>
                      <a:pt x="150578" y="103327"/>
                      <a:pt x="156717" y="100489"/>
                    </a:cubicBezTo>
                    <a:lnTo>
                      <a:pt x="118702" y="78486"/>
                    </a:lnTo>
                    <a:lnTo>
                      <a:pt x="113760" y="80296"/>
                    </a:lnTo>
                    <a:lnTo>
                      <a:pt x="108533" y="81820"/>
                    </a:lnTo>
                    <a:cubicBezTo>
                      <a:pt x="99029" y="84963"/>
                      <a:pt x="90191" y="87439"/>
                      <a:pt x="82208" y="89249"/>
                    </a:cubicBezTo>
                    <a:cubicBezTo>
                      <a:pt x="74842" y="90954"/>
                      <a:pt x="67334" y="91973"/>
                      <a:pt x="59779" y="92297"/>
                    </a:cubicBezTo>
                    <a:cubicBezTo>
                      <a:pt x="53136" y="92497"/>
                      <a:pt x="46493" y="91859"/>
                      <a:pt x="40011" y="90392"/>
                    </a:cubicBezTo>
                    <a:cubicBezTo>
                      <a:pt x="33586" y="88859"/>
                      <a:pt x="27428" y="86354"/>
                      <a:pt x="21764" y="82963"/>
                    </a:cubicBezTo>
                    <a:cubicBezTo>
                      <a:pt x="15463" y="79724"/>
                      <a:pt x="9998" y="75057"/>
                      <a:pt x="5797" y="69342"/>
                    </a:cubicBezTo>
                    <a:cubicBezTo>
                      <a:pt x="2737" y="65056"/>
                      <a:pt x="1226" y="59845"/>
                      <a:pt x="1521" y="54578"/>
                    </a:cubicBezTo>
                    <a:cubicBezTo>
                      <a:pt x="2091" y="49111"/>
                      <a:pt x="4277" y="43939"/>
                      <a:pt x="7793" y="39719"/>
                    </a:cubicBezTo>
                    <a:cubicBezTo>
                      <a:pt x="12203" y="34252"/>
                      <a:pt x="17430" y="29499"/>
                      <a:pt x="23284" y="25622"/>
                    </a:cubicBezTo>
                    <a:lnTo>
                      <a:pt x="0" y="12763"/>
                    </a:lnTo>
                    <a:lnTo>
                      <a:pt x="13210" y="5144"/>
                    </a:lnTo>
                    <a:lnTo>
                      <a:pt x="35544" y="18002"/>
                    </a:lnTo>
                    <a:cubicBezTo>
                      <a:pt x="46017" y="12821"/>
                      <a:pt x="57004" y="8763"/>
                      <a:pt x="68332" y="5905"/>
                    </a:cubicBezTo>
                    <a:cubicBezTo>
                      <a:pt x="79119" y="3191"/>
                      <a:pt x="90067" y="1219"/>
                      <a:pt x="101120" y="0"/>
                    </a:cubicBezTo>
                    <a:close/>
                    <a:moveTo>
                      <a:pt x="47519" y="62008"/>
                    </a:moveTo>
                    <a:cubicBezTo>
                      <a:pt x="52547" y="64932"/>
                      <a:pt x="58363" y="66199"/>
                      <a:pt x="64151" y="65627"/>
                    </a:cubicBezTo>
                    <a:cubicBezTo>
                      <a:pt x="71887" y="64770"/>
                      <a:pt x="79509" y="63037"/>
                      <a:pt x="86865" y="60484"/>
                    </a:cubicBezTo>
                    <a:lnTo>
                      <a:pt x="51130" y="39814"/>
                    </a:lnTo>
                    <a:cubicBezTo>
                      <a:pt x="38015" y="48387"/>
                      <a:pt x="36808" y="55788"/>
                      <a:pt x="47519" y="62008"/>
                    </a:cubicBezTo>
                    <a:close/>
                    <a:moveTo>
                      <a:pt x="172969" y="72485"/>
                    </a:moveTo>
                    <a:cubicBezTo>
                      <a:pt x="167514" y="69513"/>
                      <a:pt x="161241" y="68409"/>
                      <a:pt x="155102" y="69342"/>
                    </a:cubicBezTo>
                    <a:cubicBezTo>
                      <a:pt x="146663" y="70428"/>
                      <a:pt x="138328" y="72247"/>
                      <a:pt x="130202" y="74771"/>
                    </a:cubicBezTo>
                    <a:lnTo>
                      <a:pt x="165746" y="95345"/>
                    </a:lnTo>
                    <a:cubicBezTo>
                      <a:pt x="180572" y="86106"/>
                      <a:pt x="183328" y="78486"/>
                      <a:pt x="172969" y="7248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3" name="Google Shape;1873;p30"/>
            <p:cNvGrpSpPr/>
            <p:nvPr/>
          </p:nvGrpSpPr>
          <p:grpSpPr>
            <a:xfrm>
              <a:off x="2181300" y="4477454"/>
              <a:ext cx="746806" cy="516445"/>
              <a:chOff x="3962400" y="5293804"/>
              <a:chExt cx="746806" cy="516445"/>
            </a:xfrm>
          </p:grpSpPr>
          <p:sp>
            <p:nvSpPr>
              <p:cNvPr id="1874" name="Google Shape;1874;p30"/>
              <p:cNvSpPr/>
              <p:nvPr/>
            </p:nvSpPr>
            <p:spPr>
              <a:xfrm>
                <a:off x="3962400"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0"/>
              <p:cNvSpPr/>
              <p:nvPr/>
            </p:nvSpPr>
            <p:spPr>
              <a:xfrm>
                <a:off x="4044607"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0"/>
              <p:cNvSpPr/>
              <p:nvPr/>
            </p:nvSpPr>
            <p:spPr>
              <a:xfrm>
                <a:off x="4044702"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0"/>
              <p:cNvSpPr/>
              <p:nvPr/>
            </p:nvSpPr>
            <p:spPr>
              <a:xfrm>
                <a:off x="4659217"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0"/>
              <p:cNvSpPr/>
              <p:nvPr/>
            </p:nvSpPr>
            <p:spPr>
              <a:xfrm>
                <a:off x="4044607"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0"/>
              <p:cNvSpPr/>
              <p:nvPr/>
            </p:nvSpPr>
            <p:spPr>
              <a:xfrm>
                <a:off x="4139107" y="5346215"/>
                <a:ext cx="475657" cy="275248"/>
              </a:xfrm>
              <a:custGeom>
                <a:avLst/>
                <a:gdLst/>
                <a:ahLst/>
                <a:cxnLst/>
                <a:rect l="l" t="t" r="r" b="b"/>
                <a:pathLst>
                  <a:path w="475657"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05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0"/>
              <p:cNvSpPr/>
              <p:nvPr/>
            </p:nvSpPr>
            <p:spPr>
              <a:xfrm>
                <a:off x="4139550"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5" y="193715"/>
                      <a:pt x="3326" y="161806"/>
                      <a:pt x="0" y="129421"/>
                    </a:cubicBezTo>
                    <a:cubicBezTo>
                      <a:pt x="3326" y="97036"/>
                      <a:pt x="26325"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0"/>
              <p:cNvSpPr/>
              <p:nvPr/>
            </p:nvSpPr>
            <p:spPr>
              <a:xfrm>
                <a:off x="4261389" y="5424963"/>
                <a:ext cx="221102" cy="138970"/>
              </a:xfrm>
              <a:custGeom>
                <a:avLst/>
                <a:gdLst/>
                <a:ahLst/>
                <a:cxnLst/>
                <a:rect l="l" t="t" r="r" b="b"/>
                <a:pathLst>
                  <a:path w="221102" h="138970" extrusionOk="0">
                    <a:moveTo>
                      <a:pt x="112050" y="22098"/>
                    </a:moveTo>
                    <a:cubicBezTo>
                      <a:pt x="109122" y="22060"/>
                      <a:pt x="106194" y="22279"/>
                      <a:pt x="103306" y="22765"/>
                    </a:cubicBezTo>
                    <a:cubicBezTo>
                      <a:pt x="99410" y="23336"/>
                      <a:pt x="95038" y="24098"/>
                      <a:pt x="90191" y="25146"/>
                    </a:cubicBezTo>
                    <a:cubicBezTo>
                      <a:pt x="85344" y="26194"/>
                      <a:pt x="80687" y="27432"/>
                      <a:pt x="75080" y="29051"/>
                    </a:cubicBezTo>
                    <a:cubicBezTo>
                      <a:pt x="69967" y="30566"/>
                      <a:pt x="64977" y="32480"/>
                      <a:pt x="60159" y="34766"/>
                    </a:cubicBezTo>
                    <a:lnTo>
                      <a:pt x="98174" y="56864"/>
                    </a:lnTo>
                    <a:lnTo>
                      <a:pt x="105017" y="54388"/>
                    </a:lnTo>
                    <a:cubicBezTo>
                      <a:pt x="114521" y="51149"/>
                      <a:pt x="124024" y="48387"/>
                      <a:pt x="132483" y="46196"/>
                    </a:cubicBezTo>
                    <a:cubicBezTo>
                      <a:pt x="140574" y="44120"/>
                      <a:pt x="148851" y="42844"/>
                      <a:pt x="157193" y="42386"/>
                    </a:cubicBezTo>
                    <a:cubicBezTo>
                      <a:pt x="164798" y="41881"/>
                      <a:pt x="172437" y="42386"/>
                      <a:pt x="179907" y="43910"/>
                    </a:cubicBezTo>
                    <a:cubicBezTo>
                      <a:pt x="187570" y="45539"/>
                      <a:pt x="194919" y="48406"/>
                      <a:pt x="201670" y="52388"/>
                    </a:cubicBezTo>
                    <a:cubicBezTo>
                      <a:pt x="208292" y="55731"/>
                      <a:pt x="213951" y="60713"/>
                      <a:pt x="218112" y="66866"/>
                    </a:cubicBezTo>
                    <a:cubicBezTo>
                      <a:pt x="220891" y="71323"/>
                      <a:pt x="221780" y="76705"/>
                      <a:pt x="220583" y="81820"/>
                    </a:cubicBezTo>
                    <a:cubicBezTo>
                      <a:pt x="218785" y="87506"/>
                      <a:pt x="215504" y="92602"/>
                      <a:pt x="211079" y="96584"/>
                    </a:cubicBezTo>
                    <a:cubicBezTo>
                      <a:pt x="205885" y="101898"/>
                      <a:pt x="200041" y="106547"/>
                      <a:pt x="193687" y="110395"/>
                    </a:cubicBezTo>
                    <a:lnTo>
                      <a:pt x="217922" y="124492"/>
                    </a:lnTo>
                    <a:lnTo>
                      <a:pt x="204712" y="132112"/>
                    </a:lnTo>
                    <a:lnTo>
                      <a:pt x="180952" y="117634"/>
                    </a:lnTo>
                    <a:cubicBezTo>
                      <a:pt x="169319" y="123463"/>
                      <a:pt x="157122" y="128092"/>
                      <a:pt x="144553" y="131445"/>
                    </a:cubicBezTo>
                    <a:cubicBezTo>
                      <a:pt x="131396" y="135112"/>
                      <a:pt x="117944" y="137636"/>
                      <a:pt x="104352" y="138970"/>
                    </a:cubicBezTo>
                    <a:lnTo>
                      <a:pt x="91521" y="116015"/>
                    </a:lnTo>
                    <a:cubicBezTo>
                      <a:pt x="95114" y="115919"/>
                      <a:pt x="98699" y="115634"/>
                      <a:pt x="102261" y="115158"/>
                    </a:cubicBezTo>
                    <a:cubicBezTo>
                      <a:pt x="107627" y="114510"/>
                      <a:pt x="112956" y="113586"/>
                      <a:pt x="118227" y="112395"/>
                    </a:cubicBezTo>
                    <a:cubicBezTo>
                      <a:pt x="124119" y="111157"/>
                      <a:pt x="130392" y="109538"/>
                      <a:pt x="137235" y="107633"/>
                    </a:cubicBezTo>
                    <a:cubicBezTo>
                      <a:pt x="143743" y="105823"/>
                      <a:pt x="150098" y="103489"/>
                      <a:pt x="156242" y="100679"/>
                    </a:cubicBezTo>
                    <a:lnTo>
                      <a:pt x="118227" y="78677"/>
                    </a:lnTo>
                    <a:cubicBezTo>
                      <a:pt x="116611" y="79248"/>
                      <a:pt x="114996" y="79915"/>
                      <a:pt x="113285" y="80391"/>
                    </a:cubicBezTo>
                    <a:lnTo>
                      <a:pt x="108058" y="82010"/>
                    </a:lnTo>
                    <a:cubicBezTo>
                      <a:pt x="98554" y="85154"/>
                      <a:pt x="89716" y="87630"/>
                      <a:pt x="81828" y="89440"/>
                    </a:cubicBezTo>
                    <a:cubicBezTo>
                      <a:pt x="74465" y="91154"/>
                      <a:pt x="66953" y="92145"/>
                      <a:pt x="59399" y="92393"/>
                    </a:cubicBezTo>
                    <a:cubicBezTo>
                      <a:pt x="52758" y="92678"/>
                      <a:pt x="46110" y="92069"/>
                      <a:pt x="39631" y="90583"/>
                    </a:cubicBezTo>
                    <a:cubicBezTo>
                      <a:pt x="33176" y="89059"/>
                      <a:pt x="26991" y="86554"/>
                      <a:pt x="21288" y="83153"/>
                    </a:cubicBezTo>
                    <a:cubicBezTo>
                      <a:pt x="14928" y="79924"/>
                      <a:pt x="9398" y="75257"/>
                      <a:pt x="5132" y="69533"/>
                    </a:cubicBezTo>
                    <a:cubicBezTo>
                      <a:pt x="2001" y="65275"/>
                      <a:pt x="454" y="60055"/>
                      <a:pt x="760" y="54769"/>
                    </a:cubicBezTo>
                    <a:cubicBezTo>
                      <a:pt x="1328" y="49273"/>
                      <a:pt x="3511" y="44063"/>
                      <a:pt x="7033" y="39815"/>
                    </a:cubicBezTo>
                    <a:cubicBezTo>
                      <a:pt x="11446" y="34376"/>
                      <a:pt x="16672" y="29651"/>
                      <a:pt x="22524" y="25813"/>
                    </a:cubicBezTo>
                    <a:lnTo>
                      <a:pt x="0" y="12764"/>
                    </a:lnTo>
                    <a:lnTo>
                      <a:pt x="13305" y="5048"/>
                    </a:lnTo>
                    <a:lnTo>
                      <a:pt x="35544" y="18002"/>
                    </a:lnTo>
                    <a:cubicBezTo>
                      <a:pt x="45998" y="12783"/>
                      <a:pt x="56994" y="8725"/>
                      <a:pt x="68332" y="5906"/>
                    </a:cubicBezTo>
                    <a:cubicBezTo>
                      <a:pt x="79137" y="3143"/>
                      <a:pt x="90126" y="1172"/>
                      <a:pt x="101215" y="0"/>
                    </a:cubicBezTo>
                    <a:close/>
                    <a:moveTo>
                      <a:pt x="47139" y="62198"/>
                    </a:moveTo>
                    <a:cubicBezTo>
                      <a:pt x="52133" y="65122"/>
                      <a:pt x="57921" y="66389"/>
                      <a:pt x="63675" y="65818"/>
                    </a:cubicBezTo>
                    <a:cubicBezTo>
                      <a:pt x="71401" y="64875"/>
                      <a:pt x="79011" y="63151"/>
                      <a:pt x="86389" y="60674"/>
                    </a:cubicBezTo>
                    <a:lnTo>
                      <a:pt x="50655" y="40005"/>
                    </a:lnTo>
                    <a:cubicBezTo>
                      <a:pt x="37540" y="48578"/>
                      <a:pt x="36368" y="55979"/>
                      <a:pt x="47139" y="62198"/>
                    </a:cubicBezTo>
                    <a:close/>
                    <a:moveTo>
                      <a:pt x="172589" y="72676"/>
                    </a:moveTo>
                    <a:cubicBezTo>
                      <a:pt x="167122" y="69742"/>
                      <a:pt x="160859" y="68637"/>
                      <a:pt x="154722" y="69533"/>
                    </a:cubicBezTo>
                    <a:cubicBezTo>
                      <a:pt x="146250" y="70618"/>
                      <a:pt x="137887" y="72438"/>
                      <a:pt x="129727" y="74962"/>
                    </a:cubicBezTo>
                    <a:lnTo>
                      <a:pt x="165271" y="95536"/>
                    </a:lnTo>
                    <a:cubicBezTo>
                      <a:pt x="180477" y="86296"/>
                      <a:pt x="182853" y="78677"/>
                      <a:pt x="17258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0"/>
              <p:cNvSpPr/>
              <p:nvPr/>
            </p:nvSpPr>
            <p:spPr>
              <a:xfrm>
                <a:off x="4352910"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0"/>
              <p:cNvSpPr/>
              <p:nvPr/>
            </p:nvSpPr>
            <p:spPr>
              <a:xfrm>
                <a:off x="4448518" y="5536215"/>
                <a:ext cx="31552" cy="14858"/>
              </a:xfrm>
              <a:custGeom>
                <a:avLst/>
                <a:gdLst/>
                <a:ahLst/>
                <a:cxnLst/>
                <a:rect l="l" t="t" r="r" b="b"/>
                <a:pathLst>
                  <a:path w="31552" h="14858" extrusionOk="0">
                    <a:moveTo>
                      <a:pt x="31553" y="12954"/>
                    </a:moveTo>
                    <a:lnTo>
                      <a:pt x="31553" y="0"/>
                    </a:lnTo>
                    <a:lnTo>
                      <a:pt x="0" y="2476"/>
                    </a:lnTo>
                    <a:lnTo>
                      <a:pt x="18152" y="14859"/>
                    </a:lnTo>
                    <a:lnTo>
                      <a:pt x="31553"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0"/>
              <p:cNvSpPr/>
              <p:nvPr/>
            </p:nvSpPr>
            <p:spPr>
              <a:xfrm>
                <a:off x="4459162" y="5488685"/>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0"/>
              <p:cNvSpPr/>
              <p:nvPr/>
            </p:nvSpPr>
            <p:spPr>
              <a:xfrm>
                <a:off x="4384748"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0"/>
              <p:cNvSpPr/>
              <p:nvPr/>
            </p:nvSpPr>
            <p:spPr>
              <a:xfrm>
                <a:off x="4312139"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0" y="14135"/>
                      <a:pt x="32258"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0"/>
              <p:cNvSpPr/>
              <p:nvPr/>
            </p:nvSpPr>
            <p:spPr>
              <a:xfrm>
                <a:off x="4352910"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0"/>
              <p:cNvSpPr/>
              <p:nvPr/>
            </p:nvSpPr>
            <p:spPr>
              <a:xfrm>
                <a:off x="4261008"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0"/>
              <p:cNvSpPr/>
              <p:nvPr/>
            </p:nvSpPr>
            <p:spPr>
              <a:xfrm>
                <a:off x="4261769"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0"/>
              <p:cNvSpPr/>
              <p:nvPr/>
            </p:nvSpPr>
            <p:spPr>
              <a:xfrm>
                <a:off x="4261389" y="5412009"/>
                <a:ext cx="221197" cy="139065"/>
              </a:xfrm>
              <a:custGeom>
                <a:avLst/>
                <a:gdLst/>
                <a:ahLst/>
                <a:cxnLst/>
                <a:rect l="l" t="t" r="r" b="b"/>
                <a:pathLst>
                  <a:path w="221197" h="139065" extrusionOk="0">
                    <a:moveTo>
                      <a:pt x="112050" y="22098"/>
                    </a:moveTo>
                    <a:cubicBezTo>
                      <a:pt x="109119" y="22098"/>
                      <a:pt x="106193" y="22355"/>
                      <a:pt x="103306" y="22860"/>
                    </a:cubicBezTo>
                    <a:cubicBezTo>
                      <a:pt x="99441" y="23431"/>
                      <a:pt x="95069" y="24194"/>
                      <a:pt x="90191" y="25146"/>
                    </a:cubicBezTo>
                    <a:cubicBezTo>
                      <a:pt x="85344" y="26194"/>
                      <a:pt x="80687" y="27527"/>
                      <a:pt x="75080" y="29051"/>
                    </a:cubicBezTo>
                    <a:cubicBezTo>
                      <a:pt x="69981" y="30613"/>
                      <a:pt x="64995" y="32518"/>
                      <a:pt x="60159" y="34766"/>
                    </a:cubicBezTo>
                    <a:lnTo>
                      <a:pt x="98174" y="56864"/>
                    </a:lnTo>
                    <a:lnTo>
                      <a:pt x="105017" y="54483"/>
                    </a:lnTo>
                    <a:cubicBezTo>
                      <a:pt x="114521" y="51245"/>
                      <a:pt x="124024" y="48482"/>
                      <a:pt x="132483" y="46196"/>
                    </a:cubicBezTo>
                    <a:cubicBezTo>
                      <a:pt x="140606" y="44063"/>
                      <a:pt x="148910" y="42691"/>
                      <a:pt x="157288" y="42100"/>
                    </a:cubicBezTo>
                    <a:cubicBezTo>
                      <a:pt x="164893" y="41643"/>
                      <a:pt x="172525" y="42158"/>
                      <a:pt x="180002" y="43624"/>
                    </a:cubicBezTo>
                    <a:cubicBezTo>
                      <a:pt x="187668" y="45291"/>
                      <a:pt x="195018" y="48187"/>
                      <a:pt x="201765" y="52197"/>
                    </a:cubicBezTo>
                    <a:cubicBezTo>
                      <a:pt x="208387" y="55540"/>
                      <a:pt x="214046" y="60522"/>
                      <a:pt x="218207" y="66675"/>
                    </a:cubicBezTo>
                    <a:cubicBezTo>
                      <a:pt x="220986" y="71133"/>
                      <a:pt x="221875" y="76514"/>
                      <a:pt x="220678" y="81629"/>
                    </a:cubicBezTo>
                    <a:cubicBezTo>
                      <a:pt x="218855" y="87297"/>
                      <a:pt x="215578" y="92393"/>
                      <a:pt x="211174" y="96393"/>
                    </a:cubicBezTo>
                    <a:cubicBezTo>
                      <a:pt x="205956" y="101689"/>
                      <a:pt x="200116" y="106318"/>
                      <a:pt x="193782" y="110204"/>
                    </a:cubicBezTo>
                    <a:lnTo>
                      <a:pt x="218017" y="124206"/>
                    </a:lnTo>
                    <a:lnTo>
                      <a:pt x="204807" y="131921"/>
                    </a:lnTo>
                    <a:lnTo>
                      <a:pt x="180287" y="117729"/>
                    </a:lnTo>
                    <a:cubicBezTo>
                      <a:pt x="168831" y="123434"/>
                      <a:pt x="156868" y="128064"/>
                      <a:pt x="144553" y="131540"/>
                    </a:cubicBezTo>
                    <a:cubicBezTo>
                      <a:pt x="131385" y="135169"/>
                      <a:pt x="117937" y="137684"/>
                      <a:pt x="104352" y="139065"/>
                    </a:cubicBezTo>
                    <a:lnTo>
                      <a:pt x="91521" y="116014"/>
                    </a:lnTo>
                    <a:cubicBezTo>
                      <a:pt x="95113" y="115967"/>
                      <a:pt x="98698" y="115710"/>
                      <a:pt x="102261" y="115253"/>
                    </a:cubicBezTo>
                    <a:cubicBezTo>
                      <a:pt x="107013" y="114681"/>
                      <a:pt x="112335" y="113729"/>
                      <a:pt x="118227" y="112490"/>
                    </a:cubicBezTo>
                    <a:cubicBezTo>
                      <a:pt x="124119" y="111252"/>
                      <a:pt x="130392" y="109633"/>
                      <a:pt x="137235" y="107728"/>
                    </a:cubicBezTo>
                    <a:cubicBezTo>
                      <a:pt x="143731" y="105842"/>
                      <a:pt x="150083" y="103479"/>
                      <a:pt x="156242" y="100679"/>
                    </a:cubicBezTo>
                    <a:lnTo>
                      <a:pt x="118227" y="78772"/>
                    </a:lnTo>
                    <a:lnTo>
                      <a:pt x="113285" y="80486"/>
                    </a:lnTo>
                    <a:lnTo>
                      <a:pt x="108058" y="82105"/>
                    </a:lnTo>
                    <a:cubicBezTo>
                      <a:pt x="99447" y="85001"/>
                      <a:pt x="90692" y="87449"/>
                      <a:pt x="81828" y="89440"/>
                    </a:cubicBezTo>
                    <a:cubicBezTo>
                      <a:pt x="74467" y="91183"/>
                      <a:pt x="66956" y="92202"/>
                      <a:pt x="59399" y="92488"/>
                    </a:cubicBezTo>
                    <a:cubicBezTo>
                      <a:pt x="52754" y="92745"/>
                      <a:pt x="46105" y="92107"/>
                      <a:pt x="39631" y="90583"/>
                    </a:cubicBezTo>
                    <a:cubicBezTo>
                      <a:pt x="33193" y="89049"/>
                      <a:pt x="27013" y="86573"/>
                      <a:pt x="21288" y="83248"/>
                    </a:cubicBezTo>
                    <a:cubicBezTo>
                      <a:pt x="14922" y="79981"/>
                      <a:pt x="9393" y="75286"/>
                      <a:pt x="5132" y="69532"/>
                    </a:cubicBezTo>
                    <a:cubicBezTo>
                      <a:pt x="2001" y="65275"/>
                      <a:pt x="454" y="60055"/>
                      <a:pt x="760" y="54769"/>
                    </a:cubicBezTo>
                    <a:cubicBezTo>
                      <a:pt x="1351" y="49311"/>
                      <a:pt x="3533" y="44139"/>
                      <a:pt x="7033" y="39910"/>
                    </a:cubicBezTo>
                    <a:cubicBezTo>
                      <a:pt x="11467" y="34462"/>
                      <a:pt x="16689" y="29708"/>
                      <a:pt x="22524" y="25813"/>
                    </a:cubicBezTo>
                    <a:lnTo>
                      <a:pt x="0" y="12763"/>
                    </a:lnTo>
                    <a:lnTo>
                      <a:pt x="13305" y="5144"/>
                    </a:lnTo>
                    <a:lnTo>
                      <a:pt x="35544" y="18002"/>
                    </a:lnTo>
                    <a:cubicBezTo>
                      <a:pt x="46019" y="12849"/>
                      <a:pt x="57010" y="8830"/>
                      <a:pt x="68332" y="6001"/>
                    </a:cubicBezTo>
                    <a:cubicBezTo>
                      <a:pt x="79145" y="3258"/>
                      <a:pt x="90131" y="1248"/>
                      <a:pt x="101215" y="0"/>
                    </a:cubicBezTo>
                    <a:close/>
                    <a:moveTo>
                      <a:pt x="47139" y="62294"/>
                    </a:moveTo>
                    <a:cubicBezTo>
                      <a:pt x="52142" y="65189"/>
                      <a:pt x="57930" y="66418"/>
                      <a:pt x="63675" y="65818"/>
                    </a:cubicBezTo>
                    <a:cubicBezTo>
                      <a:pt x="71416" y="64970"/>
                      <a:pt x="79036" y="63246"/>
                      <a:pt x="86389" y="60674"/>
                    </a:cubicBezTo>
                    <a:lnTo>
                      <a:pt x="50655" y="40005"/>
                    </a:lnTo>
                    <a:cubicBezTo>
                      <a:pt x="37540" y="48578"/>
                      <a:pt x="36368" y="56007"/>
                      <a:pt x="47139" y="62294"/>
                    </a:cubicBezTo>
                    <a:close/>
                    <a:moveTo>
                      <a:pt x="172589" y="72771"/>
                    </a:moveTo>
                    <a:cubicBezTo>
                      <a:pt x="167144" y="69771"/>
                      <a:pt x="160871" y="68628"/>
                      <a:pt x="154722" y="69532"/>
                    </a:cubicBezTo>
                    <a:cubicBezTo>
                      <a:pt x="146240" y="70609"/>
                      <a:pt x="137873" y="72457"/>
                      <a:pt x="129727" y="75057"/>
                    </a:cubicBezTo>
                    <a:lnTo>
                      <a:pt x="165271" y="95631"/>
                    </a:lnTo>
                    <a:cubicBezTo>
                      <a:pt x="180477" y="86296"/>
                      <a:pt x="182853" y="78677"/>
                      <a:pt x="17258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91" name="Google Shape;1891;p30"/>
            <p:cNvGrpSpPr/>
            <p:nvPr/>
          </p:nvGrpSpPr>
          <p:grpSpPr>
            <a:xfrm>
              <a:off x="2290688" y="4374965"/>
              <a:ext cx="664599" cy="467010"/>
              <a:chOff x="4071788" y="5191315"/>
              <a:chExt cx="664599" cy="467010"/>
            </a:xfrm>
          </p:grpSpPr>
          <p:sp>
            <p:nvSpPr>
              <p:cNvPr id="1892" name="Google Shape;1892;p30"/>
              <p:cNvSpPr/>
              <p:nvPr/>
            </p:nvSpPr>
            <p:spPr>
              <a:xfrm>
                <a:off x="4071788" y="527370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0"/>
              <p:cNvSpPr/>
              <p:nvPr/>
            </p:nvSpPr>
            <p:spPr>
              <a:xfrm>
                <a:off x="4071883" y="538133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0"/>
              <p:cNvSpPr/>
              <p:nvPr/>
            </p:nvSpPr>
            <p:spPr>
              <a:xfrm>
                <a:off x="4686303" y="5383625"/>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0"/>
              <p:cNvSpPr/>
              <p:nvPr/>
            </p:nvSpPr>
            <p:spPr>
              <a:xfrm>
                <a:off x="4071788" y="5191315"/>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0"/>
              <p:cNvSpPr/>
              <p:nvPr/>
            </p:nvSpPr>
            <p:spPr>
              <a:xfrm>
                <a:off x="4166288" y="5243631"/>
                <a:ext cx="475673" cy="275343"/>
              </a:xfrm>
              <a:custGeom>
                <a:avLst/>
                <a:gdLst/>
                <a:ahLst/>
                <a:cxnLst/>
                <a:rect l="l" t="t" r="r" b="b"/>
                <a:pathLst>
                  <a:path w="475673" h="275343" extrusionOk="0">
                    <a:moveTo>
                      <a:pt x="475252" y="145899"/>
                    </a:moveTo>
                    <a:cubicBezTo>
                      <a:pt x="471830" y="178284"/>
                      <a:pt x="448831" y="210193"/>
                      <a:pt x="405969" y="235053"/>
                    </a:cubicBezTo>
                    <a:cubicBezTo>
                      <a:pt x="313117" y="288774"/>
                      <a:pt x="162482" y="288774"/>
                      <a:pt x="69535" y="235053"/>
                    </a:cubicBezTo>
                    <a:cubicBezTo>
                      <a:pt x="26768" y="210193"/>
                      <a:pt x="3769" y="177903"/>
                      <a:pt x="443" y="145899"/>
                    </a:cubicBezTo>
                    <a:cubicBezTo>
                      <a:pt x="-3549" y="107799"/>
                      <a:pt x="19450" y="69699"/>
                      <a:pt x="69535" y="40362"/>
                    </a:cubicBezTo>
                    <a:cubicBezTo>
                      <a:pt x="162482" y="-13454"/>
                      <a:pt x="313117" y="-13454"/>
                      <a:pt x="405969" y="40362"/>
                    </a:cubicBezTo>
                    <a:cubicBezTo>
                      <a:pt x="456054" y="69318"/>
                      <a:pt x="479148"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0"/>
              <p:cNvSpPr/>
              <p:nvPr/>
            </p:nvSpPr>
            <p:spPr>
              <a:xfrm>
                <a:off x="4166731" y="5260109"/>
                <a:ext cx="474809" cy="258865"/>
              </a:xfrm>
              <a:custGeom>
                <a:avLst/>
                <a:gdLst/>
                <a:ahLst/>
                <a:cxnLst/>
                <a:rect l="l" t="t" r="r" b="b"/>
                <a:pathLst>
                  <a:path w="474809" h="258865" extrusionOk="0">
                    <a:moveTo>
                      <a:pt x="474809" y="129421"/>
                    </a:moveTo>
                    <a:cubicBezTo>
                      <a:pt x="471388" y="161806"/>
                      <a:pt x="448389" y="193715"/>
                      <a:pt x="405527" y="218575"/>
                    </a:cubicBezTo>
                    <a:cubicBezTo>
                      <a:pt x="312675" y="272296"/>
                      <a:pt x="162040" y="272296"/>
                      <a:pt x="69093" y="218575"/>
                    </a:cubicBezTo>
                    <a:cubicBezTo>
                      <a:pt x="26325" y="193715"/>
                      <a:pt x="3326" y="161425"/>
                      <a:pt x="0" y="129421"/>
                    </a:cubicBezTo>
                    <a:cubicBezTo>
                      <a:pt x="3326" y="97036"/>
                      <a:pt x="26325" y="65222"/>
                      <a:pt x="69093" y="40362"/>
                    </a:cubicBezTo>
                    <a:cubicBezTo>
                      <a:pt x="162040" y="-13454"/>
                      <a:pt x="312675" y="-13454"/>
                      <a:pt x="405527" y="40362"/>
                    </a:cubicBezTo>
                    <a:cubicBezTo>
                      <a:pt x="448389" y="65222"/>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0"/>
              <p:cNvSpPr/>
              <p:nvPr/>
            </p:nvSpPr>
            <p:spPr>
              <a:xfrm>
                <a:off x="4287999" y="5322379"/>
                <a:ext cx="221706" cy="139065"/>
              </a:xfrm>
              <a:custGeom>
                <a:avLst/>
                <a:gdLst/>
                <a:ahLst/>
                <a:cxnLst/>
                <a:rect l="l" t="t" r="r" b="b"/>
                <a:pathLst>
                  <a:path w="221706" h="139065" extrusionOk="0">
                    <a:moveTo>
                      <a:pt x="112620" y="22098"/>
                    </a:moveTo>
                    <a:cubicBezTo>
                      <a:pt x="109691" y="22146"/>
                      <a:pt x="106769" y="22403"/>
                      <a:pt x="103876" y="22860"/>
                    </a:cubicBezTo>
                    <a:cubicBezTo>
                      <a:pt x="99980" y="23431"/>
                      <a:pt x="95608" y="24194"/>
                      <a:pt x="90761" y="25241"/>
                    </a:cubicBezTo>
                    <a:cubicBezTo>
                      <a:pt x="85627" y="26280"/>
                      <a:pt x="80552" y="27575"/>
                      <a:pt x="75555" y="29146"/>
                    </a:cubicBezTo>
                    <a:cubicBezTo>
                      <a:pt x="70475" y="30632"/>
                      <a:pt x="65518" y="32509"/>
                      <a:pt x="60729" y="34766"/>
                    </a:cubicBezTo>
                    <a:lnTo>
                      <a:pt x="98744" y="56864"/>
                    </a:lnTo>
                    <a:lnTo>
                      <a:pt x="105587" y="54483"/>
                    </a:lnTo>
                    <a:cubicBezTo>
                      <a:pt x="115091" y="51245"/>
                      <a:pt x="124595" y="48482"/>
                      <a:pt x="133053" y="46196"/>
                    </a:cubicBezTo>
                    <a:cubicBezTo>
                      <a:pt x="141144" y="44063"/>
                      <a:pt x="149417" y="42691"/>
                      <a:pt x="157763" y="42101"/>
                    </a:cubicBezTo>
                    <a:cubicBezTo>
                      <a:pt x="165404" y="41624"/>
                      <a:pt x="173074" y="42167"/>
                      <a:pt x="180572" y="43720"/>
                    </a:cubicBezTo>
                    <a:cubicBezTo>
                      <a:pt x="188218" y="45310"/>
                      <a:pt x="195542" y="48178"/>
                      <a:pt x="202241" y="52197"/>
                    </a:cubicBezTo>
                    <a:cubicBezTo>
                      <a:pt x="208885" y="55550"/>
                      <a:pt x="214575" y="60522"/>
                      <a:pt x="218777" y="66675"/>
                    </a:cubicBezTo>
                    <a:cubicBezTo>
                      <a:pt x="221533" y="71142"/>
                      <a:pt x="222390" y="76524"/>
                      <a:pt x="221153" y="81629"/>
                    </a:cubicBezTo>
                    <a:cubicBezTo>
                      <a:pt x="219541" y="87259"/>
                      <a:pt x="216457" y="92355"/>
                      <a:pt x="212220" y="96393"/>
                    </a:cubicBezTo>
                    <a:cubicBezTo>
                      <a:pt x="206946" y="101660"/>
                      <a:pt x="201077" y="106299"/>
                      <a:pt x="194733" y="110204"/>
                    </a:cubicBezTo>
                    <a:lnTo>
                      <a:pt x="219062" y="124206"/>
                    </a:lnTo>
                    <a:lnTo>
                      <a:pt x="205852" y="131921"/>
                    </a:lnTo>
                    <a:lnTo>
                      <a:pt x="181332" y="117729"/>
                    </a:lnTo>
                    <a:cubicBezTo>
                      <a:pt x="169629" y="123473"/>
                      <a:pt x="157410" y="128102"/>
                      <a:pt x="144838" y="131540"/>
                    </a:cubicBezTo>
                    <a:cubicBezTo>
                      <a:pt x="131674" y="135179"/>
                      <a:pt x="118225" y="137703"/>
                      <a:pt x="104637" y="139065"/>
                    </a:cubicBezTo>
                    <a:lnTo>
                      <a:pt x="92567" y="116396"/>
                    </a:lnTo>
                    <a:cubicBezTo>
                      <a:pt x="96128" y="116300"/>
                      <a:pt x="99680" y="116014"/>
                      <a:pt x="103211" y="115538"/>
                    </a:cubicBezTo>
                    <a:cubicBezTo>
                      <a:pt x="108058" y="114967"/>
                      <a:pt x="113380" y="114014"/>
                      <a:pt x="119273" y="112776"/>
                    </a:cubicBezTo>
                    <a:cubicBezTo>
                      <a:pt x="125165" y="111538"/>
                      <a:pt x="131342" y="109919"/>
                      <a:pt x="138280" y="108013"/>
                    </a:cubicBezTo>
                    <a:cubicBezTo>
                      <a:pt x="144781" y="106175"/>
                      <a:pt x="151135" y="103851"/>
                      <a:pt x="157288" y="101060"/>
                    </a:cubicBezTo>
                    <a:lnTo>
                      <a:pt x="119273" y="79057"/>
                    </a:lnTo>
                    <a:lnTo>
                      <a:pt x="114236" y="80772"/>
                    </a:lnTo>
                    <a:lnTo>
                      <a:pt x="109104" y="82391"/>
                    </a:lnTo>
                    <a:cubicBezTo>
                      <a:pt x="99600" y="85535"/>
                      <a:pt x="90761" y="88011"/>
                      <a:pt x="82778" y="89821"/>
                    </a:cubicBezTo>
                    <a:cubicBezTo>
                      <a:pt x="75409" y="91497"/>
                      <a:pt x="67901" y="92488"/>
                      <a:pt x="60349" y="92773"/>
                    </a:cubicBezTo>
                    <a:cubicBezTo>
                      <a:pt x="53710" y="93002"/>
                      <a:pt x="47068" y="92402"/>
                      <a:pt x="40581" y="90964"/>
                    </a:cubicBezTo>
                    <a:cubicBezTo>
                      <a:pt x="34183" y="89354"/>
                      <a:pt x="28042" y="86849"/>
                      <a:pt x="22334" y="83534"/>
                    </a:cubicBezTo>
                    <a:cubicBezTo>
                      <a:pt x="16043" y="80229"/>
                      <a:pt x="10584" y="75543"/>
                      <a:pt x="6368" y="69818"/>
                    </a:cubicBezTo>
                    <a:cubicBezTo>
                      <a:pt x="3291" y="65532"/>
                      <a:pt x="1781" y="60322"/>
                      <a:pt x="2091" y="55054"/>
                    </a:cubicBezTo>
                    <a:cubicBezTo>
                      <a:pt x="2294" y="49730"/>
                      <a:pt x="4009" y="44577"/>
                      <a:pt x="7033" y="40196"/>
                    </a:cubicBezTo>
                    <a:cubicBezTo>
                      <a:pt x="11467" y="34747"/>
                      <a:pt x="16689" y="29994"/>
                      <a:pt x="22524" y="26098"/>
                    </a:cubicBezTo>
                    <a:lnTo>
                      <a:pt x="0" y="13049"/>
                    </a:lnTo>
                    <a:lnTo>
                      <a:pt x="13210" y="5429"/>
                    </a:lnTo>
                    <a:lnTo>
                      <a:pt x="35544" y="18002"/>
                    </a:lnTo>
                    <a:cubicBezTo>
                      <a:pt x="46019" y="12849"/>
                      <a:pt x="57010" y="8830"/>
                      <a:pt x="68332" y="6001"/>
                    </a:cubicBezTo>
                    <a:cubicBezTo>
                      <a:pt x="79113" y="3258"/>
                      <a:pt x="90067" y="1248"/>
                      <a:pt x="101120" y="0"/>
                    </a:cubicBezTo>
                    <a:close/>
                    <a:moveTo>
                      <a:pt x="47614" y="62294"/>
                    </a:moveTo>
                    <a:cubicBezTo>
                      <a:pt x="52651" y="65189"/>
                      <a:pt x="58470" y="66418"/>
                      <a:pt x="64246" y="65818"/>
                    </a:cubicBezTo>
                    <a:cubicBezTo>
                      <a:pt x="71975" y="64951"/>
                      <a:pt x="79590" y="63265"/>
                      <a:pt x="86960" y="60770"/>
                    </a:cubicBezTo>
                    <a:lnTo>
                      <a:pt x="51225" y="40196"/>
                    </a:lnTo>
                    <a:cubicBezTo>
                      <a:pt x="38110" y="48673"/>
                      <a:pt x="36875" y="56007"/>
                      <a:pt x="47614" y="62294"/>
                    </a:cubicBezTo>
                    <a:close/>
                    <a:moveTo>
                      <a:pt x="173064" y="72771"/>
                    </a:moveTo>
                    <a:cubicBezTo>
                      <a:pt x="167619" y="69771"/>
                      <a:pt x="161346" y="68628"/>
                      <a:pt x="155197" y="69532"/>
                    </a:cubicBezTo>
                    <a:cubicBezTo>
                      <a:pt x="146746" y="70609"/>
                      <a:pt x="138412" y="72457"/>
                      <a:pt x="130297" y="75057"/>
                    </a:cubicBezTo>
                    <a:lnTo>
                      <a:pt x="165841" y="95631"/>
                    </a:lnTo>
                    <a:cubicBezTo>
                      <a:pt x="180952" y="86296"/>
                      <a:pt x="183423" y="78296"/>
                      <a:pt x="17306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0"/>
              <p:cNvSpPr/>
              <p:nvPr/>
            </p:nvSpPr>
            <p:spPr>
              <a:xfrm>
                <a:off x="4380566" y="5425821"/>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0"/>
              <p:cNvSpPr/>
              <p:nvPr/>
            </p:nvSpPr>
            <p:spPr>
              <a:xfrm>
                <a:off x="4475699" y="5433726"/>
                <a:ext cx="31552" cy="14763"/>
              </a:xfrm>
              <a:custGeom>
                <a:avLst/>
                <a:gdLst/>
                <a:ahLst/>
                <a:cxnLst/>
                <a:rect l="l" t="t" r="r" b="b"/>
                <a:pathLst>
                  <a:path w="31552" h="14763" extrusionOk="0">
                    <a:moveTo>
                      <a:pt x="31553" y="12859"/>
                    </a:moveTo>
                    <a:lnTo>
                      <a:pt x="31553" y="0"/>
                    </a:lnTo>
                    <a:lnTo>
                      <a:pt x="0" y="2381"/>
                    </a:lnTo>
                    <a:lnTo>
                      <a:pt x="18152" y="14764"/>
                    </a:lnTo>
                    <a:lnTo>
                      <a:pt x="31553"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0"/>
              <p:cNvSpPr/>
              <p:nvPr/>
            </p:nvSpPr>
            <p:spPr>
              <a:xfrm>
                <a:off x="4486248" y="538619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0"/>
              <p:cNvSpPr/>
              <p:nvPr/>
            </p:nvSpPr>
            <p:spPr>
              <a:xfrm>
                <a:off x="4411929" y="5390959"/>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0"/>
              <p:cNvSpPr/>
              <p:nvPr/>
            </p:nvSpPr>
            <p:spPr>
              <a:xfrm>
                <a:off x="4339320" y="5349621"/>
                <a:ext cx="44382" cy="29146"/>
              </a:xfrm>
              <a:custGeom>
                <a:avLst/>
                <a:gdLst/>
                <a:ahLst/>
                <a:cxnLst/>
                <a:rect l="l" t="t" r="r" b="b"/>
                <a:pathLst>
                  <a:path w="44382" h="29146" extrusionOk="0">
                    <a:moveTo>
                      <a:pt x="0" y="8191"/>
                    </a:moveTo>
                    <a:lnTo>
                      <a:pt x="36780" y="29146"/>
                    </a:lnTo>
                    <a:lnTo>
                      <a:pt x="44383" y="23717"/>
                    </a:lnTo>
                    <a:cubicBezTo>
                      <a:pt x="44383" y="23717"/>
                      <a:pt x="39726" y="18383"/>
                      <a:pt x="39346" y="17812"/>
                    </a:cubicBezTo>
                    <a:cubicBezTo>
                      <a:pt x="36032" y="14097"/>
                      <a:pt x="32188" y="10887"/>
                      <a:pt x="27941" y="8287"/>
                    </a:cubicBezTo>
                    <a:cubicBezTo>
                      <a:pt x="25185" y="7810"/>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30"/>
              <p:cNvSpPr/>
              <p:nvPr/>
            </p:nvSpPr>
            <p:spPr>
              <a:xfrm>
                <a:off x="4380091" y="5326094"/>
                <a:ext cx="20528" cy="18383"/>
              </a:xfrm>
              <a:custGeom>
                <a:avLst/>
                <a:gdLst/>
                <a:ahLst/>
                <a:cxnLst/>
                <a:rect l="l" t="t" r="r" b="b"/>
                <a:pathLst>
                  <a:path w="20528" h="18383" extrusionOk="0">
                    <a:moveTo>
                      <a:pt x="20528" y="18383"/>
                    </a:moveTo>
                    <a:lnTo>
                      <a:pt x="20528" y="5524"/>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30"/>
              <p:cNvSpPr/>
              <p:nvPr/>
            </p:nvSpPr>
            <p:spPr>
              <a:xfrm>
                <a:off x="4288189" y="5322284"/>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30"/>
              <p:cNvSpPr/>
              <p:nvPr/>
            </p:nvSpPr>
            <p:spPr>
              <a:xfrm>
                <a:off x="4288855" y="5365623"/>
                <a:ext cx="22428" cy="22764"/>
              </a:xfrm>
              <a:custGeom>
                <a:avLst/>
                <a:gdLst/>
                <a:ahLst/>
                <a:cxnLst/>
                <a:rect l="l" t="t" r="r" b="b"/>
                <a:pathLst>
                  <a:path w="22428" h="22764" extrusionOk="0">
                    <a:moveTo>
                      <a:pt x="0" y="13430"/>
                    </a:moveTo>
                    <a:cubicBezTo>
                      <a:pt x="0" y="13430"/>
                      <a:pt x="0" y="0"/>
                      <a:pt x="0" y="0"/>
                    </a:cubicBezTo>
                    <a:lnTo>
                      <a:pt x="22429" y="0"/>
                    </a:lnTo>
                    <a:lnTo>
                      <a:pt x="16917" y="12001"/>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30"/>
              <p:cNvSpPr/>
              <p:nvPr/>
            </p:nvSpPr>
            <p:spPr>
              <a:xfrm>
                <a:off x="4289330" y="5309520"/>
                <a:ext cx="220369" cy="139160"/>
              </a:xfrm>
              <a:custGeom>
                <a:avLst/>
                <a:gdLst/>
                <a:ahLst/>
                <a:cxnLst/>
                <a:rect l="l" t="t" r="r" b="b"/>
                <a:pathLst>
                  <a:path w="220369" h="139160" extrusionOk="0">
                    <a:moveTo>
                      <a:pt x="111289" y="22098"/>
                    </a:moveTo>
                    <a:cubicBezTo>
                      <a:pt x="108361" y="22060"/>
                      <a:pt x="105434" y="22279"/>
                      <a:pt x="102546" y="22765"/>
                    </a:cubicBezTo>
                    <a:cubicBezTo>
                      <a:pt x="98649" y="23336"/>
                      <a:pt x="94278" y="24098"/>
                      <a:pt x="89431" y="25146"/>
                    </a:cubicBezTo>
                    <a:cubicBezTo>
                      <a:pt x="84584" y="26194"/>
                      <a:pt x="79452" y="27432"/>
                      <a:pt x="74225" y="29051"/>
                    </a:cubicBezTo>
                    <a:cubicBezTo>
                      <a:pt x="69142" y="30566"/>
                      <a:pt x="64185" y="32480"/>
                      <a:pt x="59399" y="34766"/>
                    </a:cubicBezTo>
                    <a:lnTo>
                      <a:pt x="97414" y="56864"/>
                    </a:lnTo>
                    <a:lnTo>
                      <a:pt x="104257" y="54388"/>
                    </a:lnTo>
                    <a:cubicBezTo>
                      <a:pt x="113760" y="51149"/>
                      <a:pt x="123264" y="48482"/>
                      <a:pt x="131722" y="46196"/>
                    </a:cubicBezTo>
                    <a:cubicBezTo>
                      <a:pt x="139804" y="44015"/>
                      <a:pt x="148080" y="42644"/>
                      <a:pt x="156432" y="42101"/>
                    </a:cubicBezTo>
                    <a:cubicBezTo>
                      <a:pt x="164070" y="41596"/>
                      <a:pt x="171739" y="42101"/>
                      <a:pt x="179241" y="43625"/>
                    </a:cubicBezTo>
                    <a:cubicBezTo>
                      <a:pt x="186874" y="45253"/>
                      <a:pt x="194193" y="48120"/>
                      <a:pt x="200910" y="52102"/>
                    </a:cubicBezTo>
                    <a:cubicBezTo>
                      <a:pt x="207554" y="55455"/>
                      <a:pt x="213244" y="60427"/>
                      <a:pt x="217447" y="66580"/>
                    </a:cubicBezTo>
                    <a:cubicBezTo>
                      <a:pt x="220193" y="71047"/>
                      <a:pt x="221049" y="76429"/>
                      <a:pt x="219823" y="81534"/>
                    </a:cubicBezTo>
                    <a:cubicBezTo>
                      <a:pt x="218233" y="87173"/>
                      <a:pt x="215145" y="92278"/>
                      <a:pt x="210889" y="96298"/>
                    </a:cubicBezTo>
                    <a:cubicBezTo>
                      <a:pt x="205705" y="101613"/>
                      <a:pt x="199897" y="106289"/>
                      <a:pt x="193592" y="110204"/>
                    </a:cubicBezTo>
                    <a:lnTo>
                      <a:pt x="217922" y="124301"/>
                    </a:lnTo>
                    <a:lnTo>
                      <a:pt x="204712" y="131921"/>
                    </a:lnTo>
                    <a:lnTo>
                      <a:pt x="180192" y="117729"/>
                    </a:lnTo>
                    <a:cubicBezTo>
                      <a:pt x="168525" y="123558"/>
                      <a:pt x="156297" y="128188"/>
                      <a:pt x="143697" y="131540"/>
                    </a:cubicBezTo>
                    <a:cubicBezTo>
                      <a:pt x="130535" y="135217"/>
                      <a:pt x="117088" y="137760"/>
                      <a:pt x="103496" y="139160"/>
                    </a:cubicBezTo>
                    <a:lnTo>
                      <a:pt x="91236" y="116014"/>
                    </a:lnTo>
                    <a:cubicBezTo>
                      <a:pt x="94797" y="115919"/>
                      <a:pt x="98350" y="115634"/>
                      <a:pt x="101881" y="115157"/>
                    </a:cubicBezTo>
                    <a:cubicBezTo>
                      <a:pt x="107279" y="114519"/>
                      <a:pt x="112641" y="113595"/>
                      <a:pt x="117942" y="112395"/>
                    </a:cubicBezTo>
                    <a:cubicBezTo>
                      <a:pt x="123834" y="111157"/>
                      <a:pt x="130012" y="109538"/>
                      <a:pt x="136950" y="107633"/>
                    </a:cubicBezTo>
                    <a:cubicBezTo>
                      <a:pt x="143464" y="105842"/>
                      <a:pt x="149821" y="103518"/>
                      <a:pt x="155957" y="100679"/>
                    </a:cubicBezTo>
                    <a:lnTo>
                      <a:pt x="117942" y="78677"/>
                    </a:lnTo>
                    <a:cubicBezTo>
                      <a:pt x="116326" y="79248"/>
                      <a:pt x="114616" y="79915"/>
                      <a:pt x="112905" y="80391"/>
                    </a:cubicBezTo>
                    <a:lnTo>
                      <a:pt x="107773" y="82010"/>
                    </a:lnTo>
                    <a:cubicBezTo>
                      <a:pt x="98269" y="85154"/>
                      <a:pt x="89431" y="87630"/>
                      <a:pt x="81447" y="89440"/>
                    </a:cubicBezTo>
                    <a:cubicBezTo>
                      <a:pt x="74081" y="91145"/>
                      <a:pt x="66572" y="92164"/>
                      <a:pt x="59019" y="92488"/>
                    </a:cubicBezTo>
                    <a:cubicBezTo>
                      <a:pt x="52375" y="92688"/>
                      <a:pt x="45733" y="92050"/>
                      <a:pt x="39251" y="90583"/>
                    </a:cubicBezTo>
                    <a:cubicBezTo>
                      <a:pt x="32826" y="89049"/>
                      <a:pt x="26672" y="86544"/>
                      <a:pt x="21003" y="83153"/>
                    </a:cubicBezTo>
                    <a:cubicBezTo>
                      <a:pt x="14721" y="79886"/>
                      <a:pt x="9261" y="75229"/>
                      <a:pt x="5037" y="69533"/>
                    </a:cubicBezTo>
                    <a:cubicBezTo>
                      <a:pt x="1975" y="65246"/>
                      <a:pt x="466" y="60036"/>
                      <a:pt x="760" y="54769"/>
                    </a:cubicBezTo>
                    <a:cubicBezTo>
                      <a:pt x="1328" y="49273"/>
                      <a:pt x="3511" y="44063"/>
                      <a:pt x="7033" y="39814"/>
                    </a:cubicBezTo>
                    <a:cubicBezTo>
                      <a:pt x="11472" y="34404"/>
                      <a:pt x="16693" y="29680"/>
                      <a:pt x="22524" y="25813"/>
                    </a:cubicBezTo>
                    <a:lnTo>
                      <a:pt x="0" y="12763"/>
                    </a:lnTo>
                    <a:lnTo>
                      <a:pt x="13210" y="5048"/>
                    </a:lnTo>
                    <a:lnTo>
                      <a:pt x="34214" y="18002"/>
                    </a:lnTo>
                    <a:cubicBezTo>
                      <a:pt x="44668" y="12783"/>
                      <a:pt x="55664" y="8725"/>
                      <a:pt x="67002" y="5905"/>
                    </a:cubicBezTo>
                    <a:cubicBezTo>
                      <a:pt x="77774" y="3143"/>
                      <a:pt x="88732" y="1172"/>
                      <a:pt x="99790" y="0"/>
                    </a:cubicBezTo>
                    <a:close/>
                    <a:moveTo>
                      <a:pt x="46283" y="62579"/>
                    </a:moveTo>
                    <a:cubicBezTo>
                      <a:pt x="51312" y="65504"/>
                      <a:pt x="57130" y="66770"/>
                      <a:pt x="62915" y="66199"/>
                    </a:cubicBezTo>
                    <a:cubicBezTo>
                      <a:pt x="70639" y="65246"/>
                      <a:pt x="78248" y="63522"/>
                      <a:pt x="85629" y="61055"/>
                    </a:cubicBezTo>
                    <a:lnTo>
                      <a:pt x="49895" y="40386"/>
                    </a:lnTo>
                    <a:cubicBezTo>
                      <a:pt x="36780" y="48835"/>
                      <a:pt x="35576" y="56226"/>
                      <a:pt x="46283" y="62579"/>
                    </a:cubicBezTo>
                    <a:close/>
                    <a:moveTo>
                      <a:pt x="171733" y="73057"/>
                    </a:moveTo>
                    <a:cubicBezTo>
                      <a:pt x="166278" y="70085"/>
                      <a:pt x="160005" y="68980"/>
                      <a:pt x="153866" y="69913"/>
                    </a:cubicBezTo>
                    <a:cubicBezTo>
                      <a:pt x="145426" y="70999"/>
                      <a:pt x="137095" y="72819"/>
                      <a:pt x="128966" y="75343"/>
                    </a:cubicBezTo>
                    <a:lnTo>
                      <a:pt x="164511" y="95917"/>
                    </a:lnTo>
                    <a:cubicBezTo>
                      <a:pt x="179622" y="86296"/>
                      <a:pt x="182093" y="78677"/>
                      <a:pt x="171733"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08;p30"/>
            <p:cNvGrpSpPr/>
            <p:nvPr/>
          </p:nvGrpSpPr>
          <p:grpSpPr>
            <a:xfrm>
              <a:off x="3915836" y="4477454"/>
              <a:ext cx="746806" cy="516445"/>
              <a:chOff x="5696936" y="5293804"/>
              <a:chExt cx="746806" cy="516445"/>
            </a:xfrm>
          </p:grpSpPr>
          <p:sp>
            <p:nvSpPr>
              <p:cNvPr id="1909" name="Google Shape;1909;p30"/>
              <p:cNvSpPr/>
              <p:nvPr/>
            </p:nvSpPr>
            <p:spPr>
              <a:xfrm>
                <a:off x="5696936"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30"/>
              <p:cNvSpPr/>
              <p:nvPr/>
            </p:nvSpPr>
            <p:spPr>
              <a:xfrm>
                <a:off x="5779143"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30"/>
              <p:cNvSpPr/>
              <p:nvPr/>
            </p:nvSpPr>
            <p:spPr>
              <a:xfrm>
                <a:off x="5779238"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30"/>
              <p:cNvSpPr/>
              <p:nvPr/>
            </p:nvSpPr>
            <p:spPr>
              <a:xfrm>
                <a:off x="6393753"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30"/>
              <p:cNvSpPr/>
              <p:nvPr/>
            </p:nvSpPr>
            <p:spPr>
              <a:xfrm>
                <a:off x="5779143"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30"/>
              <p:cNvSpPr/>
              <p:nvPr/>
            </p:nvSpPr>
            <p:spPr>
              <a:xfrm>
                <a:off x="5873643" y="5346215"/>
                <a:ext cx="475693" cy="275248"/>
              </a:xfrm>
              <a:custGeom>
                <a:avLst/>
                <a:gdLst/>
                <a:ahLst/>
                <a:cxnLst/>
                <a:rect l="l" t="t" r="r" b="b"/>
                <a:pathLst>
                  <a:path w="475693"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30"/>
              <p:cNvSpPr/>
              <p:nvPr/>
            </p:nvSpPr>
            <p:spPr>
              <a:xfrm>
                <a:off x="5874086"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6" y="193715"/>
                      <a:pt x="3326" y="161806"/>
                      <a:pt x="0" y="129421"/>
                    </a:cubicBezTo>
                    <a:cubicBezTo>
                      <a:pt x="3326" y="97036"/>
                      <a:pt x="26326"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30"/>
              <p:cNvSpPr/>
              <p:nvPr/>
            </p:nvSpPr>
            <p:spPr>
              <a:xfrm>
                <a:off x="5996115" y="5424963"/>
                <a:ext cx="220987" cy="138970"/>
              </a:xfrm>
              <a:custGeom>
                <a:avLst/>
                <a:gdLst/>
                <a:ahLst/>
                <a:cxnLst/>
                <a:rect l="l" t="t" r="r" b="b"/>
                <a:pathLst>
                  <a:path w="220987" h="138970" extrusionOk="0">
                    <a:moveTo>
                      <a:pt x="111859" y="22098"/>
                    </a:moveTo>
                    <a:cubicBezTo>
                      <a:pt x="108932" y="22060"/>
                      <a:pt x="106005" y="22279"/>
                      <a:pt x="103116" y="22765"/>
                    </a:cubicBezTo>
                    <a:cubicBezTo>
                      <a:pt x="99219" y="23336"/>
                      <a:pt x="94848" y="24098"/>
                      <a:pt x="90001" y="25146"/>
                    </a:cubicBezTo>
                    <a:cubicBezTo>
                      <a:pt x="85154" y="26194"/>
                      <a:pt x="80497" y="27432"/>
                      <a:pt x="74890" y="29051"/>
                    </a:cubicBezTo>
                    <a:cubicBezTo>
                      <a:pt x="69777" y="30566"/>
                      <a:pt x="64787" y="32480"/>
                      <a:pt x="59969" y="34766"/>
                    </a:cubicBezTo>
                    <a:lnTo>
                      <a:pt x="97984" y="56864"/>
                    </a:lnTo>
                    <a:lnTo>
                      <a:pt x="104827" y="54388"/>
                    </a:lnTo>
                    <a:cubicBezTo>
                      <a:pt x="114331" y="51149"/>
                      <a:pt x="123834" y="48387"/>
                      <a:pt x="132293" y="46196"/>
                    </a:cubicBezTo>
                    <a:cubicBezTo>
                      <a:pt x="140409" y="44015"/>
                      <a:pt x="148715" y="42644"/>
                      <a:pt x="157098" y="42101"/>
                    </a:cubicBezTo>
                    <a:cubicBezTo>
                      <a:pt x="164701" y="41596"/>
                      <a:pt x="172342" y="42101"/>
                      <a:pt x="179812" y="43625"/>
                    </a:cubicBezTo>
                    <a:cubicBezTo>
                      <a:pt x="187472" y="45253"/>
                      <a:pt x="194828" y="48120"/>
                      <a:pt x="201575" y="52102"/>
                    </a:cubicBezTo>
                    <a:cubicBezTo>
                      <a:pt x="208199" y="55445"/>
                      <a:pt x="213854" y="60427"/>
                      <a:pt x="218017" y="66580"/>
                    </a:cubicBezTo>
                    <a:cubicBezTo>
                      <a:pt x="220839" y="71019"/>
                      <a:pt x="221695" y="76438"/>
                      <a:pt x="220393" y="81534"/>
                    </a:cubicBezTo>
                    <a:cubicBezTo>
                      <a:pt x="218806" y="87173"/>
                      <a:pt x="215717" y="92278"/>
                      <a:pt x="211459" y="96298"/>
                    </a:cubicBezTo>
                    <a:cubicBezTo>
                      <a:pt x="206261" y="101613"/>
                      <a:pt x="200425" y="106261"/>
                      <a:pt x="194067" y="110109"/>
                    </a:cubicBezTo>
                    <a:lnTo>
                      <a:pt x="218302" y="124206"/>
                    </a:lnTo>
                    <a:lnTo>
                      <a:pt x="205092" y="131826"/>
                    </a:lnTo>
                    <a:lnTo>
                      <a:pt x="180667" y="117634"/>
                    </a:lnTo>
                    <a:cubicBezTo>
                      <a:pt x="169034" y="123463"/>
                      <a:pt x="156841" y="128092"/>
                      <a:pt x="144267" y="131445"/>
                    </a:cubicBezTo>
                    <a:cubicBezTo>
                      <a:pt x="131114" y="135112"/>
                      <a:pt x="117657" y="137636"/>
                      <a:pt x="104066" y="138970"/>
                    </a:cubicBezTo>
                    <a:lnTo>
                      <a:pt x="91236" y="116015"/>
                    </a:lnTo>
                    <a:cubicBezTo>
                      <a:pt x="94829" y="115919"/>
                      <a:pt x="98412" y="115634"/>
                      <a:pt x="101976" y="115158"/>
                    </a:cubicBezTo>
                    <a:cubicBezTo>
                      <a:pt x="107345" y="114510"/>
                      <a:pt x="112667" y="113586"/>
                      <a:pt x="117942" y="112395"/>
                    </a:cubicBezTo>
                    <a:cubicBezTo>
                      <a:pt x="123834" y="111157"/>
                      <a:pt x="130012" y="109538"/>
                      <a:pt x="136949" y="107633"/>
                    </a:cubicBezTo>
                    <a:cubicBezTo>
                      <a:pt x="143460" y="105823"/>
                      <a:pt x="149818" y="103489"/>
                      <a:pt x="155957" y="100679"/>
                    </a:cubicBezTo>
                    <a:lnTo>
                      <a:pt x="117942" y="78677"/>
                    </a:lnTo>
                    <a:cubicBezTo>
                      <a:pt x="116326" y="79248"/>
                      <a:pt x="114711" y="79915"/>
                      <a:pt x="113000" y="80391"/>
                    </a:cubicBezTo>
                    <a:lnTo>
                      <a:pt x="107773" y="82010"/>
                    </a:lnTo>
                    <a:cubicBezTo>
                      <a:pt x="98269" y="85154"/>
                      <a:pt x="89431" y="87630"/>
                      <a:pt x="81543" y="89440"/>
                    </a:cubicBezTo>
                    <a:cubicBezTo>
                      <a:pt x="74177" y="91154"/>
                      <a:pt x="66669" y="92145"/>
                      <a:pt x="59114" y="92393"/>
                    </a:cubicBezTo>
                    <a:cubicBezTo>
                      <a:pt x="52470" y="92678"/>
                      <a:pt x="45827" y="92069"/>
                      <a:pt x="39346" y="90583"/>
                    </a:cubicBezTo>
                    <a:cubicBezTo>
                      <a:pt x="32893" y="89059"/>
                      <a:pt x="26706" y="86554"/>
                      <a:pt x="21003" y="83153"/>
                    </a:cubicBezTo>
                    <a:cubicBezTo>
                      <a:pt x="14750" y="79886"/>
                      <a:pt x="9314" y="75229"/>
                      <a:pt x="5132" y="69533"/>
                    </a:cubicBezTo>
                    <a:cubicBezTo>
                      <a:pt x="2005" y="65275"/>
                      <a:pt x="456" y="60055"/>
                      <a:pt x="760" y="54769"/>
                    </a:cubicBezTo>
                    <a:cubicBezTo>
                      <a:pt x="1331" y="49273"/>
                      <a:pt x="3507" y="44063"/>
                      <a:pt x="7033" y="39815"/>
                    </a:cubicBezTo>
                    <a:cubicBezTo>
                      <a:pt x="11443" y="34376"/>
                      <a:pt x="16670" y="29651"/>
                      <a:pt x="22524" y="25813"/>
                    </a:cubicBezTo>
                    <a:lnTo>
                      <a:pt x="0" y="12764"/>
                    </a:lnTo>
                    <a:lnTo>
                      <a:pt x="13305" y="5048"/>
                    </a:lnTo>
                    <a:lnTo>
                      <a:pt x="35544" y="18002"/>
                    </a:lnTo>
                    <a:cubicBezTo>
                      <a:pt x="45998" y="12783"/>
                      <a:pt x="56994" y="8725"/>
                      <a:pt x="68332" y="5906"/>
                    </a:cubicBezTo>
                    <a:cubicBezTo>
                      <a:pt x="79109" y="3153"/>
                      <a:pt x="90067" y="1181"/>
                      <a:pt x="101120" y="0"/>
                    </a:cubicBezTo>
                    <a:close/>
                    <a:moveTo>
                      <a:pt x="46949" y="62198"/>
                    </a:moveTo>
                    <a:cubicBezTo>
                      <a:pt x="51948" y="65122"/>
                      <a:pt x="57726" y="66389"/>
                      <a:pt x="63485" y="65818"/>
                    </a:cubicBezTo>
                    <a:cubicBezTo>
                      <a:pt x="71212" y="64875"/>
                      <a:pt x="78824" y="63151"/>
                      <a:pt x="86199" y="60674"/>
                    </a:cubicBezTo>
                    <a:lnTo>
                      <a:pt x="50465" y="40005"/>
                    </a:lnTo>
                    <a:cubicBezTo>
                      <a:pt x="37350" y="48578"/>
                      <a:pt x="36181" y="55979"/>
                      <a:pt x="46949" y="62198"/>
                    </a:cubicBezTo>
                    <a:close/>
                    <a:moveTo>
                      <a:pt x="172399" y="72676"/>
                    </a:moveTo>
                    <a:cubicBezTo>
                      <a:pt x="166896" y="69733"/>
                      <a:pt x="160605" y="68628"/>
                      <a:pt x="154437" y="69533"/>
                    </a:cubicBezTo>
                    <a:cubicBezTo>
                      <a:pt x="145997" y="70628"/>
                      <a:pt x="137672" y="72447"/>
                      <a:pt x="129537" y="74962"/>
                    </a:cubicBezTo>
                    <a:lnTo>
                      <a:pt x="165081" y="95536"/>
                    </a:lnTo>
                    <a:cubicBezTo>
                      <a:pt x="180667" y="86296"/>
                      <a:pt x="182663" y="78677"/>
                      <a:pt x="17239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30"/>
              <p:cNvSpPr/>
              <p:nvPr/>
            </p:nvSpPr>
            <p:spPr>
              <a:xfrm>
                <a:off x="6087446"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30"/>
              <p:cNvSpPr/>
              <p:nvPr/>
            </p:nvSpPr>
            <p:spPr>
              <a:xfrm>
                <a:off x="6183054" y="5536215"/>
                <a:ext cx="31552" cy="14858"/>
              </a:xfrm>
              <a:custGeom>
                <a:avLst/>
                <a:gdLst/>
                <a:ahLst/>
                <a:cxnLst/>
                <a:rect l="l" t="t" r="r" b="b"/>
                <a:pathLst>
                  <a:path w="31552" h="14858" extrusionOk="0">
                    <a:moveTo>
                      <a:pt x="31552" y="12954"/>
                    </a:moveTo>
                    <a:lnTo>
                      <a:pt x="31552" y="0"/>
                    </a:lnTo>
                    <a:lnTo>
                      <a:pt x="0" y="2476"/>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30"/>
              <p:cNvSpPr/>
              <p:nvPr/>
            </p:nvSpPr>
            <p:spPr>
              <a:xfrm>
                <a:off x="6193698" y="5488685"/>
                <a:ext cx="23569" cy="13049"/>
              </a:xfrm>
              <a:custGeom>
                <a:avLst/>
                <a:gdLst/>
                <a:ahLst/>
                <a:cxnLst/>
                <a:rect l="l" t="t" r="r" b="b"/>
                <a:pathLst>
                  <a:path w="23569" h="13049" extrusionOk="0">
                    <a:moveTo>
                      <a:pt x="23569" y="13049"/>
                    </a:moveTo>
                    <a:lnTo>
                      <a:pt x="23569" y="0"/>
                    </a:lnTo>
                    <a:lnTo>
                      <a:pt x="0" y="8573"/>
                    </a:lnTo>
                    <a:lnTo>
                      <a:pt x="23569"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30"/>
              <p:cNvSpPr/>
              <p:nvPr/>
            </p:nvSpPr>
            <p:spPr>
              <a:xfrm>
                <a:off x="6119759"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30"/>
              <p:cNvSpPr/>
              <p:nvPr/>
            </p:nvSpPr>
            <p:spPr>
              <a:xfrm>
                <a:off x="6046675"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3" y="14135"/>
                      <a:pt x="32256"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30"/>
              <p:cNvSpPr/>
              <p:nvPr/>
            </p:nvSpPr>
            <p:spPr>
              <a:xfrm>
                <a:off x="6087446"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30"/>
              <p:cNvSpPr/>
              <p:nvPr/>
            </p:nvSpPr>
            <p:spPr>
              <a:xfrm>
                <a:off x="5995544"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30"/>
              <p:cNvSpPr/>
              <p:nvPr/>
            </p:nvSpPr>
            <p:spPr>
              <a:xfrm>
                <a:off x="5996210"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30"/>
              <p:cNvSpPr/>
              <p:nvPr/>
            </p:nvSpPr>
            <p:spPr>
              <a:xfrm>
                <a:off x="5996115" y="5412009"/>
                <a:ext cx="220987" cy="139065"/>
              </a:xfrm>
              <a:custGeom>
                <a:avLst/>
                <a:gdLst/>
                <a:ahLst/>
                <a:cxnLst/>
                <a:rect l="l" t="t" r="r" b="b"/>
                <a:pathLst>
                  <a:path w="220987" h="139065" extrusionOk="0">
                    <a:moveTo>
                      <a:pt x="111859" y="22098"/>
                    </a:moveTo>
                    <a:cubicBezTo>
                      <a:pt x="108932" y="22098"/>
                      <a:pt x="106005" y="22355"/>
                      <a:pt x="103116" y="22860"/>
                    </a:cubicBezTo>
                    <a:cubicBezTo>
                      <a:pt x="99248" y="23431"/>
                      <a:pt x="94876" y="24194"/>
                      <a:pt x="90001" y="25146"/>
                    </a:cubicBezTo>
                    <a:cubicBezTo>
                      <a:pt x="85154" y="26194"/>
                      <a:pt x="80497" y="27527"/>
                      <a:pt x="74890" y="29051"/>
                    </a:cubicBezTo>
                    <a:cubicBezTo>
                      <a:pt x="69786" y="30613"/>
                      <a:pt x="64806" y="32518"/>
                      <a:pt x="59969" y="34766"/>
                    </a:cubicBezTo>
                    <a:lnTo>
                      <a:pt x="97984" y="56864"/>
                    </a:lnTo>
                    <a:lnTo>
                      <a:pt x="104827" y="54483"/>
                    </a:lnTo>
                    <a:cubicBezTo>
                      <a:pt x="114331" y="51245"/>
                      <a:pt x="123834" y="48482"/>
                      <a:pt x="132293" y="46196"/>
                    </a:cubicBezTo>
                    <a:cubicBezTo>
                      <a:pt x="140418" y="44063"/>
                      <a:pt x="148725" y="42691"/>
                      <a:pt x="157098" y="42100"/>
                    </a:cubicBezTo>
                    <a:cubicBezTo>
                      <a:pt x="164701" y="41643"/>
                      <a:pt x="172332" y="42158"/>
                      <a:pt x="179812" y="43624"/>
                    </a:cubicBezTo>
                    <a:cubicBezTo>
                      <a:pt x="187481" y="45291"/>
                      <a:pt x="194828" y="48187"/>
                      <a:pt x="201575" y="52197"/>
                    </a:cubicBezTo>
                    <a:cubicBezTo>
                      <a:pt x="208199" y="55540"/>
                      <a:pt x="213854" y="60522"/>
                      <a:pt x="218017" y="66675"/>
                    </a:cubicBezTo>
                    <a:cubicBezTo>
                      <a:pt x="220839" y="71114"/>
                      <a:pt x="221695" y="76533"/>
                      <a:pt x="220393" y="81629"/>
                    </a:cubicBezTo>
                    <a:cubicBezTo>
                      <a:pt x="218777" y="87259"/>
                      <a:pt x="215698" y="92354"/>
                      <a:pt x="211459" y="96393"/>
                    </a:cubicBezTo>
                    <a:cubicBezTo>
                      <a:pt x="206242" y="101689"/>
                      <a:pt x="200397" y="106318"/>
                      <a:pt x="194067" y="110204"/>
                    </a:cubicBezTo>
                    <a:lnTo>
                      <a:pt x="218302" y="124206"/>
                    </a:lnTo>
                    <a:lnTo>
                      <a:pt x="205092" y="131921"/>
                    </a:lnTo>
                    <a:lnTo>
                      <a:pt x="180667" y="117729"/>
                    </a:lnTo>
                    <a:cubicBezTo>
                      <a:pt x="168996" y="123473"/>
                      <a:pt x="156812" y="128102"/>
                      <a:pt x="144267" y="131540"/>
                    </a:cubicBezTo>
                    <a:cubicBezTo>
                      <a:pt x="131095" y="135169"/>
                      <a:pt x="117657" y="137684"/>
                      <a:pt x="104066" y="139065"/>
                    </a:cubicBezTo>
                    <a:lnTo>
                      <a:pt x="91236" y="116014"/>
                    </a:lnTo>
                    <a:cubicBezTo>
                      <a:pt x="94829" y="115967"/>
                      <a:pt x="98412" y="115710"/>
                      <a:pt x="101976" y="115253"/>
                    </a:cubicBezTo>
                    <a:cubicBezTo>
                      <a:pt x="106727" y="114681"/>
                      <a:pt x="112050" y="113729"/>
                      <a:pt x="117942" y="112490"/>
                    </a:cubicBezTo>
                    <a:cubicBezTo>
                      <a:pt x="123834" y="111252"/>
                      <a:pt x="130012" y="109633"/>
                      <a:pt x="136949" y="107728"/>
                    </a:cubicBezTo>
                    <a:cubicBezTo>
                      <a:pt x="143450" y="105842"/>
                      <a:pt x="149799" y="103479"/>
                      <a:pt x="155957" y="100679"/>
                    </a:cubicBezTo>
                    <a:lnTo>
                      <a:pt x="117942" y="78772"/>
                    </a:lnTo>
                    <a:lnTo>
                      <a:pt x="113000" y="80486"/>
                    </a:lnTo>
                    <a:lnTo>
                      <a:pt x="107773" y="82105"/>
                    </a:lnTo>
                    <a:cubicBezTo>
                      <a:pt x="99162" y="85001"/>
                      <a:pt x="90410" y="87449"/>
                      <a:pt x="81543" y="89440"/>
                    </a:cubicBezTo>
                    <a:cubicBezTo>
                      <a:pt x="74187" y="91183"/>
                      <a:pt x="66669" y="92202"/>
                      <a:pt x="59114" y="92488"/>
                    </a:cubicBezTo>
                    <a:cubicBezTo>
                      <a:pt x="52470" y="92745"/>
                      <a:pt x="45818" y="92107"/>
                      <a:pt x="39346" y="90583"/>
                    </a:cubicBezTo>
                    <a:cubicBezTo>
                      <a:pt x="32912" y="89049"/>
                      <a:pt x="26725" y="86573"/>
                      <a:pt x="21003" y="83248"/>
                    </a:cubicBezTo>
                    <a:cubicBezTo>
                      <a:pt x="14740" y="79943"/>
                      <a:pt x="9314" y="75257"/>
                      <a:pt x="5132" y="69532"/>
                    </a:cubicBezTo>
                    <a:cubicBezTo>
                      <a:pt x="2005" y="65275"/>
                      <a:pt x="456" y="60055"/>
                      <a:pt x="760" y="54769"/>
                    </a:cubicBezTo>
                    <a:cubicBezTo>
                      <a:pt x="1350" y="49311"/>
                      <a:pt x="3535" y="44139"/>
                      <a:pt x="7033" y="39910"/>
                    </a:cubicBezTo>
                    <a:cubicBezTo>
                      <a:pt x="11471" y="34462"/>
                      <a:pt x="16689" y="29708"/>
                      <a:pt x="22524" y="25813"/>
                    </a:cubicBezTo>
                    <a:lnTo>
                      <a:pt x="0" y="12763"/>
                    </a:lnTo>
                    <a:lnTo>
                      <a:pt x="13305" y="5144"/>
                    </a:lnTo>
                    <a:lnTo>
                      <a:pt x="35544" y="18002"/>
                    </a:lnTo>
                    <a:cubicBezTo>
                      <a:pt x="46017" y="12849"/>
                      <a:pt x="57013" y="8830"/>
                      <a:pt x="68332" y="6001"/>
                    </a:cubicBezTo>
                    <a:cubicBezTo>
                      <a:pt x="79119" y="3267"/>
                      <a:pt x="90067" y="1257"/>
                      <a:pt x="101120" y="0"/>
                    </a:cubicBezTo>
                    <a:close/>
                    <a:moveTo>
                      <a:pt x="46949" y="62294"/>
                    </a:moveTo>
                    <a:cubicBezTo>
                      <a:pt x="51948" y="65189"/>
                      <a:pt x="57735" y="66418"/>
                      <a:pt x="63485" y="65818"/>
                    </a:cubicBezTo>
                    <a:cubicBezTo>
                      <a:pt x="71231" y="64970"/>
                      <a:pt x="78843" y="63246"/>
                      <a:pt x="86199" y="60674"/>
                    </a:cubicBezTo>
                    <a:lnTo>
                      <a:pt x="50465" y="40005"/>
                    </a:lnTo>
                    <a:cubicBezTo>
                      <a:pt x="37350" y="48578"/>
                      <a:pt x="36181" y="56007"/>
                      <a:pt x="46949" y="62294"/>
                    </a:cubicBezTo>
                    <a:close/>
                    <a:moveTo>
                      <a:pt x="172399" y="72771"/>
                    </a:moveTo>
                    <a:cubicBezTo>
                      <a:pt x="166924" y="69752"/>
                      <a:pt x="160614" y="68609"/>
                      <a:pt x="154437" y="69532"/>
                    </a:cubicBezTo>
                    <a:cubicBezTo>
                      <a:pt x="145988" y="70618"/>
                      <a:pt x="137653" y="72466"/>
                      <a:pt x="129537" y="75057"/>
                    </a:cubicBezTo>
                    <a:lnTo>
                      <a:pt x="165081" y="95631"/>
                    </a:lnTo>
                    <a:cubicBezTo>
                      <a:pt x="180667" y="86296"/>
                      <a:pt x="182663" y="78677"/>
                      <a:pt x="17239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26" name="Google Shape;1926;p30"/>
            <p:cNvSpPr/>
            <p:nvPr/>
          </p:nvSpPr>
          <p:spPr>
            <a:xfrm>
              <a:off x="5615017" y="4460119"/>
              <a:ext cx="828920" cy="479679"/>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30"/>
            <p:cNvSpPr/>
            <p:nvPr/>
          </p:nvSpPr>
          <p:spPr>
            <a:xfrm>
              <a:off x="5846435" y="2182763"/>
              <a:ext cx="465451" cy="682637"/>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30"/>
            <p:cNvSpPr/>
            <p:nvPr/>
          </p:nvSpPr>
          <p:spPr>
            <a:xfrm>
              <a:off x="5832052" y="2673876"/>
              <a:ext cx="86758" cy="504907"/>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30"/>
            <p:cNvSpPr/>
            <p:nvPr/>
          </p:nvSpPr>
          <p:spPr>
            <a:xfrm>
              <a:off x="5882176" y="2176405"/>
              <a:ext cx="221715" cy="275766"/>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30"/>
            <p:cNvSpPr/>
            <p:nvPr/>
          </p:nvSpPr>
          <p:spPr>
            <a:xfrm>
              <a:off x="5925036" y="2475870"/>
              <a:ext cx="274953" cy="308347"/>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30"/>
            <p:cNvSpPr/>
            <p:nvPr/>
          </p:nvSpPr>
          <p:spPr>
            <a:xfrm>
              <a:off x="5845497" y="2576533"/>
              <a:ext cx="400459" cy="461811"/>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2" name="Google Shape;1932;p30"/>
            <p:cNvSpPr/>
            <p:nvPr/>
          </p:nvSpPr>
          <p:spPr>
            <a:xfrm>
              <a:off x="5916607" y="2198526"/>
              <a:ext cx="294816" cy="364308"/>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3" name="Google Shape;1933;p30"/>
            <p:cNvSpPr/>
            <p:nvPr/>
          </p:nvSpPr>
          <p:spPr>
            <a:xfrm>
              <a:off x="5928072" y="2197020"/>
              <a:ext cx="296585" cy="278850"/>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30"/>
            <p:cNvSpPr/>
            <p:nvPr/>
          </p:nvSpPr>
          <p:spPr>
            <a:xfrm>
              <a:off x="5977205" y="4610895"/>
              <a:ext cx="232912" cy="178155"/>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5" name="Google Shape;1935;p30"/>
            <p:cNvSpPr/>
            <p:nvPr/>
          </p:nvSpPr>
          <p:spPr>
            <a:xfrm>
              <a:off x="5978157" y="4667764"/>
              <a:ext cx="231905" cy="121227"/>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6" name="Google Shape;1936;p30"/>
            <p:cNvSpPr/>
            <p:nvPr/>
          </p:nvSpPr>
          <p:spPr>
            <a:xfrm>
              <a:off x="5800764" y="4571652"/>
              <a:ext cx="213680" cy="165568"/>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7" name="Google Shape;1937;p30"/>
            <p:cNvSpPr/>
            <p:nvPr/>
          </p:nvSpPr>
          <p:spPr>
            <a:xfrm>
              <a:off x="5801482" y="4626139"/>
              <a:ext cx="212755" cy="111143"/>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30"/>
            <p:cNvSpPr/>
            <p:nvPr/>
          </p:nvSpPr>
          <p:spPr>
            <a:xfrm>
              <a:off x="5835285" y="3032607"/>
              <a:ext cx="455829" cy="159522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9" name="Google Shape;1939;p30"/>
            <p:cNvSpPr/>
            <p:nvPr/>
          </p:nvSpPr>
          <p:spPr>
            <a:xfrm>
              <a:off x="5815995" y="3000698"/>
              <a:ext cx="485198" cy="1060979"/>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0" name="Google Shape;1940;p30"/>
            <p:cNvSpPr/>
            <p:nvPr/>
          </p:nvSpPr>
          <p:spPr>
            <a:xfrm>
              <a:off x="5561118" y="2683306"/>
              <a:ext cx="698939" cy="60971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30"/>
            <p:cNvSpPr/>
            <p:nvPr/>
          </p:nvSpPr>
          <p:spPr>
            <a:xfrm>
              <a:off x="6103702" y="2644294"/>
              <a:ext cx="168312" cy="197615"/>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2" name="Google Shape;1942;p30"/>
            <p:cNvSpPr/>
            <p:nvPr/>
          </p:nvSpPr>
          <p:spPr>
            <a:xfrm>
              <a:off x="5833319" y="2576558"/>
              <a:ext cx="135999" cy="14296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3" name="Google Shape;1943;p30"/>
            <p:cNvSpPr/>
            <p:nvPr/>
          </p:nvSpPr>
          <p:spPr>
            <a:xfrm>
              <a:off x="2925535" y="2722330"/>
              <a:ext cx="1200895" cy="746478"/>
            </a:xfrm>
            <a:custGeom>
              <a:avLst/>
              <a:gdLst/>
              <a:ahLst/>
              <a:cxnLst/>
              <a:rect l="l" t="t" r="r" b="b"/>
              <a:pathLst>
                <a:path w="1200895" h="746478" extrusionOk="0">
                  <a:moveTo>
                    <a:pt x="1109954" y="738045"/>
                  </a:moveTo>
                  <a:lnTo>
                    <a:pt x="30323" y="113395"/>
                  </a:lnTo>
                  <a:cubicBezTo>
                    <a:pt x="1323" y="96612"/>
                    <a:pt x="-8610" y="59446"/>
                    <a:pt x="8136" y="30385"/>
                  </a:cubicBezTo>
                  <a:cubicBezTo>
                    <a:pt x="13457" y="21145"/>
                    <a:pt x="21109" y="13478"/>
                    <a:pt x="30323" y="8144"/>
                  </a:cubicBezTo>
                  <a:lnTo>
                    <a:pt x="30323" y="8144"/>
                  </a:lnTo>
                  <a:cubicBezTo>
                    <a:pt x="49084" y="-2715"/>
                    <a:pt x="72197" y="-2715"/>
                    <a:pt x="90957" y="8144"/>
                  </a:cubicBezTo>
                  <a:lnTo>
                    <a:pt x="1170588" y="633270"/>
                  </a:lnTo>
                  <a:cubicBezTo>
                    <a:pt x="1199584" y="650062"/>
                    <a:pt x="1209506" y="687229"/>
                    <a:pt x="1192750" y="716290"/>
                  </a:cubicBezTo>
                  <a:cubicBezTo>
                    <a:pt x="1186117" y="727805"/>
                    <a:pt x="1175891" y="736816"/>
                    <a:pt x="1163650" y="741950"/>
                  </a:cubicBezTo>
                  <a:lnTo>
                    <a:pt x="1163650" y="741950"/>
                  </a:lnTo>
                  <a:cubicBezTo>
                    <a:pt x="1146125" y="749151"/>
                    <a:pt x="1126253" y="747703"/>
                    <a:pt x="1109954" y="7380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4" name="Google Shape;1944;p30"/>
            <p:cNvSpPr/>
            <p:nvPr/>
          </p:nvSpPr>
          <p:spPr>
            <a:xfrm>
              <a:off x="2868613" y="1365288"/>
              <a:ext cx="1401428" cy="1812876"/>
            </a:xfrm>
            <a:custGeom>
              <a:avLst/>
              <a:gdLst/>
              <a:ahLst/>
              <a:cxnLst/>
              <a:rect l="l" t="t" r="r" b="b"/>
              <a:pathLst>
                <a:path w="1401428" h="1812876" extrusionOk="0">
                  <a:moveTo>
                    <a:pt x="700714" y="1717230"/>
                  </a:moveTo>
                  <a:cubicBezTo>
                    <a:pt x="314290" y="1493678"/>
                    <a:pt x="0" y="947991"/>
                    <a:pt x="0" y="500888"/>
                  </a:cubicBezTo>
                  <a:cubicBezTo>
                    <a:pt x="0" y="53784"/>
                    <a:pt x="314290" y="-127762"/>
                    <a:pt x="700714" y="95504"/>
                  </a:cubicBezTo>
                  <a:cubicBezTo>
                    <a:pt x="1087138" y="318770"/>
                    <a:pt x="1401428" y="864647"/>
                    <a:pt x="1401428" y="1311846"/>
                  </a:cubicBezTo>
                  <a:cubicBezTo>
                    <a:pt x="1401428" y="1759045"/>
                    <a:pt x="1087043" y="1940782"/>
                    <a:pt x="700714" y="1717230"/>
                  </a:cubicBezTo>
                  <a:close/>
                  <a:moveTo>
                    <a:pt x="700714" y="240855"/>
                  </a:moveTo>
                  <a:cubicBezTo>
                    <a:pt x="383478" y="57308"/>
                    <a:pt x="125355" y="206660"/>
                    <a:pt x="125355" y="573754"/>
                  </a:cubicBezTo>
                  <a:cubicBezTo>
                    <a:pt x="125355" y="940847"/>
                    <a:pt x="383478" y="1388808"/>
                    <a:pt x="700714" y="1572355"/>
                  </a:cubicBezTo>
                  <a:cubicBezTo>
                    <a:pt x="1017951" y="1755902"/>
                    <a:pt x="1275978" y="1606645"/>
                    <a:pt x="1275978" y="1239551"/>
                  </a:cubicBezTo>
                  <a:cubicBezTo>
                    <a:pt x="1275978" y="872458"/>
                    <a:pt x="1017951" y="424116"/>
                    <a:pt x="700714" y="24056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5" name="Google Shape;1945;p30"/>
            <p:cNvSpPr/>
            <p:nvPr/>
          </p:nvSpPr>
          <p:spPr>
            <a:xfrm>
              <a:off x="2977907" y="1395545"/>
              <a:ext cx="128396" cy="88201"/>
            </a:xfrm>
            <a:custGeom>
              <a:avLst/>
              <a:gdLst/>
              <a:ahLst/>
              <a:cxnLst/>
              <a:rect l="l" t="t" r="r" b="b"/>
              <a:pathLst>
                <a:path w="128396" h="88201" extrusionOk="0">
                  <a:moveTo>
                    <a:pt x="0" y="70295"/>
                  </a:moveTo>
                  <a:lnTo>
                    <a:pt x="128396" y="0"/>
                  </a:lnTo>
                  <a:lnTo>
                    <a:pt x="109198" y="88201"/>
                  </a:lnTo>
                  <a:lnTo>
                    <a:pt x="0" y="70295"/>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6" name="Google Shape;1946;p30"/>
            <p:cNvSpPr/>
            <p:nvPr/>
          </p:nvSpPr>
          <p:spPr>
            <a:xfrm>
              <a:off x="3945392" y="3100901"/>
              <a:ext cx="140370" cy="95440"/>
            </a:xfrm>
            <a:custGeom>
              <a:avLst/>
              <a:gdLst/>
              <a:ahLst/>
              <a:cxnLst/>
              <a:rect l="l" t="t" r="r" b="b"/>
              <a:pathLst>
                <a:path w="140370" h="95440" extrusionOk="0">
                  <a:moveTo>
                    <a:pt x="0" y="95440"/>
                  </a:moveTo>
                  <a:cubicBezTo>
                    <a:pt x="3136" y="94012"/>
                    <a:pt x="140371" y="17050"/>
                    <a:pt x="140371" y="17050"/>
                  </a:cubicBezTo>
                  <a:lnTo>
                    <a:pt x="34309" y="0"/>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7" name="Google Shape;1947;p30"/>
            <p:cNvSpPr/>
            <p:nvPr/>
          </p:nvSpPr>
          <p:spPr>
            <a:xfrm rot="-1801764">
              <a:off x="2958862" y="1416978"/>
              <a:ext cx="1040879" cy="1807000"/>
            </a:xfrm>
            <a:custGeom>
              <a:avLst/>
              <a:gdLst/>
              <a:ahLst/>
              <a:cxnLst/>
              <a:rect l="l" t="t" r="r" b="b"/>
              <a:pathLst>
                <a:path w="1041804" h="1808606" extrusionOk="0">
                  <a:moveTo>
                    <a:pt x="1041805" y="904303"/>
                  </a:moveTo>
                  <a:cubicBezTo>
                    <a:pt x="1041805" y="1403736"/>
                    <a:pt x="808589" y="1808606"/>
                    <a:pt x="520902" y="1808606"/>
                  </a:cubicBezTo>
                  <a:cubicBezTo>
                    <a:pt x="233216" y="1808606"/>
                    <a:pt x="0" y="1403736"/>
                    <a:pt x="0" y="904303"/>
                  </a:cubicBezTo>
                  <a:cubicBezTo>
                    <a:pt x="0" y="404870"/>
                    <a:pt x="233216" y="0"/>
                    <a:pt x="520902" y="0"/>
                  </a:cubicBezTo>
                  <a:cubicBezTo>
                    <a:pt x="808589" y="0"/>
                    <a:pt x="1041805" y="404870"/>
                    <a:pt x="1041805" y="90430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8" name="Google Shape;1948;p30"/>
            <p:cNvSpPr/>
            <p:nvPr/>
          </p:nvSpPr>
          <p:spPr>
            <a:xfrm>
              <a:off x="2779183" y="1414991"/>
              <a:ext cx="1401428" cy="1812826"/>
            </a:xfrm>
            <a:custGeom>
              <a:avLst/>
              <a:gdLst/>
              <a:ahLst/>
              <a:cxnLst/>
              <a:rect l="l" t="t" r="r" b="b"/>
              <a:pathLst>
                <a:path w="1401428" h="1812826" extrusionOk="0">
                  <a:moveTo>
                    <a:pt x="700714" y="1717343"/>
                  </a:moveTo>
                  <a:cubicBezTo>
                    <a:pt x="314480" y="1493695"/>
                    <a:pt x="0" y="948104"/>
                    <a:pt x="0" y="500905"/>
                  </a:cubicBezTo>
                  <a:cubicBezTo>
                    <a:pt x="0" y="53706"/>
                    <a:pt x="314385" y="-127745"/>
                    <a:pt x="700714" y="95521"/>
                  </a:cubicBezTo>
                  <a:cubicBezTo>
                    <a:pt x="1087043" y="318787"/>
                    <a:pt x="1401428" y="864760"/>
                    <a:pt x="1401428" y="1311863"/>
                  </a:cubicBezTo>
                  <a:cubicBezTo>
                    <a:pt x="1401428" y="1758967"/>
                    <a:pt x="1087138" y="1940609"/>
                    <a:pt x="700714" y="1717343"/>
                  </a:cubicBezTo>
                  <a:close/>
                  <a:moveTo>
                    <a:pt x="700714" y="240967"/>
                  </a:moveTo>
                  <a:cubicBezTo>
                    <a:pt x="383573" y="57421"/>
                    <a:pt x="125450" y="206678"/>
                    <a:pt x="125450" y="573771"/>
                  </a:cubicBezTo>
                  <a:cubicBezTo>
                    <a:pt x="125450" y="940864"/>
                    <a:pt x="383573" y="1388920"/>
                    <a:pt x="700714" y="1572467"/>
                  </a:cubicBezTo>
                  <a:cubicBezTo>
                    <a:pt x="1017855" y="1756014"/>
                    <a:pt x="1276073" y="1606662"/>
                    <a:pt x="1276073" y="1239568"/>
                  </a:cubicBezTo>
                  <a:cubicBezTo>
                    <a:pt x="1276073" y="872475"/>
                    <a:pt x="1017760" y="424229"/>
                    <a:pt x="700714" y="24068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9" name="Google Shape;1949;p30"/>
            <p:cNvSpPr/>
            <p:nvPr/>
          </p:nvSpPr>
          <p:spPr>
            <a:xfrm>
              <a:off x="3046144" y="1759790"/>
              <a:ext cx="868170" cy="1123263"/>
            </a:xfrm>
            <a:custGeom>
              <a:avLst/>
              <a:gdLst/>
              <a:ahLst/>
              <a:cxnLst/>
              <a:rect l="l" t="t" r="r" b="b"/>
              <a:pathLst>
                <a:path w="868170" h="1123263" extrusionOk="0">
                  <a:moveTo>
                    <a:pt x="433753" y="1063934"/>
                  </a:moveTo>
                  <a:cubicBezTo>
                    <a:pt x="194447" y="925440"/>
                    <a:pt x="0" y="587398"/>
                    <a:pt x="0" y="310411"/>
                  </a:cubicBezTo>
                  <a:cubicBezTo>
                    <a:pt x="0" y="33424"/>
                    <a:pt x="194733" y="-79257"/>
                    <a:pt x="434038" y="59237"/>
                  </a:cubicBezTo>
                  <a:cubicBezTo>
                    <a:pt x="673343" y="197730"/>
                    <a:pt x="868171" y="535487"/>
                    <a:pt x="868171" y="812759"/>
                  </a:cubicBezTo>
                  <a:cubicBezTo>
                    <a:pt x="868171" y="1090032"/>
                    <a:pt x="673153" y="1202523"/>
                    <a:pt x="433753" y="1063934"/>
                  </a:cubicBezTo>
                  <a:close/>
                  <a:moveTo>
                    <a:pt x="433753" y="204398"/>
                  </a:moveTo>
                  <a:cubicBezTo>
                    <a:pt x="263540" y="105909"/>
                    <a:pt x="125070" y="186015"/>
                    <a:pt x="125070" y="382992"/>
                  </a:cubicBezTo>
                  <a:cubicBezTo>
                    <a:pt x="125070" y="579969"/>
                    <a:pt x="263540" y="820380"/>
                    <a:pt x="433753" y="918868"/>
                  </a:cubicBezTo>
                  <a:cubicBezTo>
                    <a:pt x="603966" y="1017356"/>
                    <a:pt x="742436" y="937156"/>
                    <a:pt x="742436" y="740179"/>
                  </a:cubicBezTo>
                  <a:cubicBezTo>
                    <a:pt x="742436" y="543202"/>
                    <a:pt x="603966" y="302886"/>
                    <a:pt x="433753" y="20439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0" name="Google Shape;1950;p30"/>
            <p:cNvSpPr/>
            <p:nvPr/>
          </p:nvSpPr>
          <p:spPr>
            <a:xfrm>
              <a:off x="3308258" y="2099261"/>
              <a:ext cx="343371" cy="444102"/>
            </a:xfrm>
            <a:custGeom>
              <a:avLst/>
              <a:gdLst/>
              <a:ahLst/>
              <a:cxnLst/>
              <a:rect l="l" t="t" r="r" b="b"/>
              <a:pathLst>
                <a:path w="343371" h="444102" extrusionOk="0">
                  <a:moveTo>
                    <a:pt x="171638" y="420806"/>
                  </a:moveTo>
                  <a:cubicBezTo>
                    <a:pt x="76600" y="366037"/>
                    <a:pt x="0" y="232306"/>
                    <a:pt x="0" y="122768"/>
                  </a:cubicBezTo>
                  <a:cubicBezTo>
                    <a:pt x="0" y="13231"/>
                    <a:pt x="76981" y="-31346"/>
                    <a:pt x="171638" y="23423"/>
                  </a:cubicBezTo>
                  <a:cubicBezTo>
                    <a:pt x="266296" y="78191"/>
                    <a:pt x="343372" y="211922"/>
                    <a:pt x="343372" y="321460"/>
                  </a:cubicBezTo>
                  <a:cubicBezTo>
                    <a:pt x="343372" y="430997"/>
                    <a:pt x="266391" y="475289"/>
                    <a:pt x="171638" y="420806"/>
                  </a:cubicBezTo>
                  <a:close/>
                  <a:moveTo>
                    <a:pt x="171638" y="168584"/>
                  </a:moveTo>
                  <a:cubicBezTo>
                    <a:pt x="146168" y="153820"/>
                    <a:pt x="125355" y="165821"/>
                    <a:pt x="125355" y="195349"/>
                  </a:cubicBezTo>
                  <a:cubicBezTo>
                    <a:pt x="127170" y="227962"/>
                    <a:pt x="144353" y="257776"/>
                    <a:pt x="171638" y="275644"/>
                  </a:cubicBezTo>
                  <a:cubicBezTo>
                    <a:pt x="197204" y="290408"/>
                    <a:pt x="217922" y="278407"/>
                    <a:pt x="217922" y="248879"/>
                  </a:cubicBezTo>
                  <a:cubicBezTo>
                    <a:pt x="216145" y="216247"/>
                    <a:pt x="198952" y="186424"/>
                    <a:pt x="171638" y="1685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1" name="Google Shape;1951;p30"/>
            <p:cNvSpPr/>
            <p:nvPr/>
          </p:nvSpPr>
          <p:spPr>
            <a:xfrm>
              <a:off x="2221786" y="2914306"/>
              <a:ext cx="208703" cy="88772"/>
            </a:xfrm>
            <a:custGeom>
              <a:avLst/>
              <a:gdLst/>
              <a:ahLst/>
              <a:cxnLst/>
              <a:rect l="l" t="t" r="r" b="b"/>
              <a:pathLst>
                <a:path w="208703" h="88772" extrusionOk="0">
                  <a:moveTo>
                    <a:pt x="64246" y="87916"/>
                  </a:moveTo>
                  <a:lnTo>
                    <a:pt x="0" y="88773"/>
                  </a:lnTo>
                  <a:lnTo>
                    <a:pt x="208703" y="0"/>
                  </a:lnTo>
                  <a:lnTo>
                    <a:pt x="87720" y="75342"/>
                  </a:lnTo>
                  <a:lnTo>
                    <a:pt x="64246" y="87916"/>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2" name="Google Shape;1952;p30"/>
            <p:cNvSpPr/>
            <p:nvPr/>
          </p:nvSpPr>
          <p:spPr>
            <a:xfrm rot="-1801764">
              <a:off x="2288993" y="2988576"/>
              <a:ext cx="26776" cy="46440"/>
            </a:xfrm>
            <a:custGeom>
              <a:avLst/>
              <a:gdLst/>
              <a:ahLst/>
              <a:cxnLst/>
              <a:rect l="l" t="t" r="r" b="b"/>
              <a:pathLst>
                <a:path w="26800" h="46481" extrusionOk="0">
                  <a:moveTo>
                    <a:pt x="26801" y="23241"/>
                  </a:moveTo>
                  <a:cubicBezTo>
                    <a:pt x="26801" y="36076"/>
                    <a:pt x="20801" y="46482"/>
                    <a:pt x="13400" y="46482"/>
                  </a:cubicBezTo>
                  <a:cubicBezTo>
                    <a:pt x="6000" y="46482"/>
                    <a:pt x="0" y="36076"/>
                    <a:pt x="0" y="23241"/>
                  </a:cubicBezTo>
                  <a:cubicBezTo>
                    <a:pt x="0" y="10405"/>
                    <a:pt x="6000"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30"/>
            <p:cNvSpPr/>
            <p:nvPr/>
          </p:nvSpPr>
          <p:spPr>
            <a:xfrm rot="-1801764">
              <a:off x="3469496" y="2304051"/>
              <a:ext cx="26776" cy="46440"/>
            </a:xfrm>
            <a:custGeom>
              <a:avLst/>
              <a:gdLst/>
              <a:ahLst/>
              <a:cxnLst/>
              <a:rect l="l" t="t" r="r" b="b"/>
              <a:pathLst>
                <a:path w="26800" h="46481" extrusionOk="0">
                  <a:moveTo>
                    <a:pt x="26801" y="23241"/>
                  </a:moveTo>
                  <a:cubicBezTo>
                    <a:pt x="26801" y="36077"/>
                    <a:pt x="20801" y="46482"/>
                    <a:pt x="13400" y="46482"/>
                  </a:cubicBezTo>
                  <a:cubicBezTo>
                    <a:pt x="5999" y="46482"/>
                    <a:pt x="0" y="36077"/>
                    <a:pt x="0" y="23241"/>
                  </a:cubicBezTo>
                  <a:cubicBezTo>
                    <a:pt x="0" y="10405"/>
                    <a:pt x="5999"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4" name="Google Shape;1954;p30"/>
            <p:cNvSpPr/>
            <p:nvPr/>
          </p:nvSpPr>
          <p:spPr>
            <a:xfrm>
              <a:off x="2314638" y="2924117"/>
              <a:ext cx="167836" cy="171354"/>
            </a:xfrm>
            <a:custGeom>
              <a:avLst/>
              <a:gdLst/>
              <a:ahLst/>
              <a:cxnLst/>
              <a:rect l="l" t="t" r="r" b="b"/>
              <a:pathLst>
                <a:path w="167836" h="171354" extrusionOk="0">
                  <a:moveTo>
                    <a:pt x="15301" y="171355"/>
                  </a:moveTo>
                  <a:lnTo>
                    <a:pt x="0" y="107251"/>
                  </a:lnTo>
                  <a:lnTo>
                    <a:pt x="167837" y="0"/>
                  </a:lnTo>
                  <a:lnTo>
                    <a:pt x="160519" y="15145"/>
                  </a:lnTo>
                  <a:lnTo>
                    <a:pt x="15301" y="171355"/>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30"/>
            <p:cNvSpPr/>
            <p:nvPr/>
          </p:nvSpPr>
          <p:spPr>
            <a:xfrm>
              <a:off x="2290498" y="2306802"/>
              <a:ext cx="1203749" cy="724947"/>
            </a:xfrm>
            <a:custGeom>
              <a:avLst/>
              <a:gdLst/>
              <a:ahLst/>
              <a:cxnLst/>
              <a:rect l="l" t="t" r="r" b="b"/>
              <a:pathLst>
                <a:path w="1203749" h="724947" extrusionOk="0">
                  <a:moveTo>
                    <a:pt x="23855" y="724948"/>
                  </a:moveTo>
                  <a:cubicBezTo>
                    <a:pt x="25280" y="723709"/>
                    <a:pt x="1203750" y="40958"/>
                    <a:pt x="1203750" y="40958"/>
                  </a:cubicBezTo>
                  <a:lnTo>
                    <a:pt x="1182081" y="0"/>
                  </a:lnTo>
                  <a:lnTo>
                    <a:pt x="0" y="685800"/>
                  </a:ln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956" name="Google Shape;1956;p30"/>
          <p:cNvCxnSpPr/>
          <p:nvPr/>
        </p:nvCxnSpPr>
        <p:spPr>
          <a:xfrm>
            <a:off x="457200" y="1074699"/>
            <a:ext cx="5448000" cy="0"/>
          </a:xfrm>
          <a:prstGeom prst="straightConnector1">
            <a:avLst/>
          </a:prstGeom>
          <a:noFill/>
          <a:ln w="9525" cap="flat" cmpd="sng">
            <a:solidFill>
              <a:schemeClr val="lt2"/>
            </a:solidFill>
            <a:prstDash val="solid"/>
            <a:round/>
            <a:headEnd type="none" w="med" len="med"/>
            <a:tailEnd type="none" w="med" len="med"/>
          </a:ln>
        </p:spPr>
      </p:cxnSp>
      <p:cxnSp>
        <p:nvCxnSpPr>
          <p:cNvPr id="1957" name="Google Shape;1957;p30"/>
          <p:cNvCxnSpPr/>
          <p:nvPr/>
        </p:nvCxnSpPr>
        <p:spPr>
          <a:xfrm>
            <a:off x="457200" y="1784181"/>
            <a:ext cx="5448000" cy="0"/>
          </a:xfrm>
          <a:prstGeom prst="straightConnector1">
            <a:avLst/>
          </a:prstGeom>
          <a:noFill/>
          <a:ln w="9525" cap="flat" cmpd="sng">
            <a:solidFill>
              <a:schemeClr val="lt2"/>
            </a:solidFill>
            <a:prstDash val="solid"/>
            <a:round/>
            <a:headEnd type="none" w="med" len="med"/>
            <a:tailEnd type="none" w="med" len="med"/>
          </a:ln>
        </p:spPr>
      </p:cxnSp>
      <p:cxnSp>
        <p:nvCxnSpPr>
          <p:cNvPr id="1958" name="Google Shape;1958;p30"/>
          <p:cNvCxnSpPr/>
          <p:nvPr/>
        </p:nvCxnSpPr>
        <p:spPr>
          <a:xfrm>
            <a:off x="457200" y="2493663"/>
            <a:ext cx="5448000" cy="0"/>
          </a:xfrm>
          <a:prstGeom prst="straightConnector1">
            <a:avLst/>
          </a:prstGeom>
          <a:noFill/>
          <a:ln w="9525" cap="flat" cmpd="sng">
            <a:solidFill>
              <a:schemeClr val="lt2"/>
            </a:solidFill>
            <a:prstDash val="solid"/>
            <a:round/>
            <a:headEnd type="none" w="med" len="med"/>
            <a:tailEnd type="none" w="med" len="med"/>
          </a:ln>
        </p:spPr>
      </p:cxnSp>
      <p:cxnSp>
        <p:nvCxnSpPr>
          <p:cNvPr id="1959" name="Google Shape;1959;p30"/>
          <p:cNvCxnSpPr/>
          <p:nvPr/>
        </p:nvCxnSpPr>
        <p:spPr>
          <a:xfrm>
            <a:off x="457200" y="3203146"/>
            <a:ext cx="5448000" cy="0"/>
          </a:xfrm>
          <a:prstGeom prst="straightConnector1">
            <a:avLst/>
          </a:prstGeom>
          <a:noFill/>
          <a:ln w="9525" cap="flat" cmpd="sng">
            <a:solidFill>
              <a:schemeClr val="lt2"/>
            </a:solidFill>
            <a:prstDash val="solid"/>
            <a:round/>
            <a:headEnd type="none" w="med" len="med"/>
            <a:tailEnd type="none" w="med" len="med"/>
          </a:ln>
        </p:spPr>
      </p:cxnSp>
      <p:cxnSp>
        <p:nvCxnSpPr>
          <p:cNvPr id="1960" name="Google Shape;1960;p30"/>
          <p:cNvCxnSpPr/>
          <p:nvPr/>
        </p:nvCxnSpPr>
        <p:spPr>
          <a:xfrm>
            <a:off x="457200" y="3934526"/>
            <a:ext cx="5448000" cy="0"/>
          </a:xfrm>
          <a:prstGeom prst="straightConnector1">
            <a:avLst/>
          </a:prstGeom>
          <a:noFill/>
          <a:ln w="9525" cap="flat" cmpd="sng">
            <a:solidFill>
              <a:schemeClr val="lt2"/>
            </a:solidFill>
            <a:prstDash val="solid"/>
            <a:round/>
            <a:headEnd type="none" w="med" len="med"/>
            <a:tailEnd type="none" w="med" len="med"/>
          </a:ln>
        </p:spPr>
      </p:cxnSp>
      <p:sp>
        <p:nvSpPr>
          <p:cNvPr id="1961" name="Google Shape;1961;p30"/>
          <p:cNvSpPr txBox="1"/>
          <p:nvPr/>
        </p:nvSpPr>
        <p:spPr>
          <a:xfrm>
            <a:off x="457200" y="915950"/>
            <a:ext cx="309300" cy="30303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 sz="1000">
                <a:solidFill>
                  <a:schemeClr val="dk2"/>
                </a:solidFill>
                <a:latin typeface="Barlow"/>
                <a:ea typeface="Barlow"/>
                <a:cs typeface="Barlow"/>
                <a:sym typeface="Barlow"/>
              </a:rPr>
              <a:t>4000</a:t>
            </a:r>
            <a:endParaRPr sz="1000">
              <a:solidFill>
                <a:schemeClr val="dk2"/>
              </a:solidFill>
              <a:latin typeface="Barlow"/>
              <a:ea typeface="Barlow"/>
              <a:cs typeface="Barlow"/>
              <a:sym typeface="Barlow"/>
            </a:endParaRPr>
          </a:p>
          <a:p>
            <a:pPr marL="0" marR="0" lvl="0" indent="0" algn="r" rtl="0">
              <a:lnSpc>
                <a:spcPct val="100000"/>
              </a:lnSpc>
              <a:spcBef>
                <a:spcPts val="4400"/>
              </a:spcBef>
              <a:spcAft>
                <a:spcPts val="0"/>
              </a:spcAft>
              <a:buNone/>
            </a:pPr>
            <a:r>
              <a:rPr lang="en" sz="1000">
                <a:solidFill>
                  <a:schemeClr val="dk2"/>
                </a:solidFill>
                <a:latin typeface="Barlow"/>
                <a:ea typeface="Barlow"/>
                <a:cs typeface="Barlow"/>
                <a:sym typeface="Barlow"/>
              </a:rPr>
              <a:t>3000</a:t>
            </a:r>
            <a:endParaRPr sz="1000">
              <a:solidFill>
                <a:schemeClr val="dk2"/>
              </a:solidFill>
              <a:latin typeface="Barlow"/>
              <a:ea typeface="Barlow"/>
              <a:cs typeface="Barlow"/>
              <a:sym typeface="Barlow"/>
            </a:endParaRPr>
          </a:p>
          <a:p>
            <a:pPr marL="0" marR="0" lvl="0" indent="0" algn="r" rtl="0">
              <a:lnSpc>
                <a:spcPct val="100000"/>
              </a:lnSpc>
              <a:spcBef>
                <a:spcPts val="4400"/>
              </a:spcBef>
              <a:spcAft>
                <a:spcPts val="0"/>
              </a:spcAft>
              <a:buNone/>
            </a:pPr>
            <a:r>
              <a:rPr lang="en" sz="1000">
                <a:solidFill>
                  <a:schemeClr val="dk2"/>
                </a:solidFill>
                <a:latin typeface="Barlow"/>
                <a:ea typeface="Barlow"/>
                <a:cs typeface="Barlow"/>
                <a:sym typeface="Barlow"/>
              </a:rPr>
              <a:t>2000</a:t>
            </a:r>
            <a:endParaRPr sz="1000">
              <a:solidFill>
                <a:schemeClr val="dk2"/>
              </a:solidFill>
              <a:latin typeface="Barlow"/>
              <a:ea typeface="Barlow"/>
              <a:cs typeface="Barlow"/>
              <a:sym typeface="Barlow"/>
            </a:endParaRPr>
          </a:p>
          <a:p>
            <a:pPr marL="0" marR="0" lvl="0" indent="0" algn="r" rtl="0">
              <a:lnSpc>
                <a:spcPct val="100000"/>
              </a:lnSpc>
              <a:spcBef>
                <a:spcPts val="4400"/>
              </a:spcBef>
              <a:spcAft>
                <a:spcPts val="0"/>
              </a:spcAft>
              <a:buNone/>
            </a:pPr>
            <a:r>
              <a:rPr lang="en" sz="1000">
                <a:solidFill>
                  <a:schemeClr val="dk2"/>
                </a:solidFill>
                <a:latin typeface="Barlow"/>
                <a:ea typeface="Barlow"/>
                <a:cs typeface="Barlow"/>
                <a:sym typeface="Barlow"/>
              </a:rPr>
              <a:t>1000</a:t>
            </a:r>
            <a:endParaRPr sz="1000">
              <a:solidFill>
                <a:schemeClr val="dk2"/>
              </a:solidFill>
              <a:latin typeface="Barlow"/>
              <a:ea typeface="Barlow"/>
              <a:cs typeface="Barlow"/>
              <a:sym typeface="Barlow"/>
            </a:endParaRPr>
          </a:p>
          <a:p>
            <a:pPr marL="0" marR="0" lvl="0" indent="0" algn="r" rtl="0">
              <a:lnSpc>
                <a:spcPct val="100000"/>
              </a:lnSpc>
              <a:spcBef>
                <a:spcPts val="4400"/>
              </a:spcBef>
              <a:spcAft>
                <a:spcPts val="4400"/>
              </a:spcAft>
              <a:buNone/>
            </a:pPr>
            <a:r>
              <a:rPr lang="en" sz="1000">
                <a:solidFill>
                  <a:schemeClr val="dk2"/>
                </a:solidFill>
                <a:latin typeface="Barlow"/>
                <a:ea typeface="Barlow"/>
                <a:cs typeface="Barlow"/>
                <a:sym typeface="Barlow"/>
              </a:rPr>
              <a:t>0</a:t>
            </a:r>
            <a:endParaRPr sz="1000">
              <a:solidFill>
                <a:schemeClr val="dk2"/>
              </a:solidFill>
              <a:latin typeface="Barlow"/>
              <a:ea typeface="Barlow"/>
              <a:cs typeface="Barlow"/>
              <a:sym typeface="Barlow"/>
            </a:endParaRPr>
          </a:p>
        </p:txBody>
      </p:sp>
      <p:sp>
        <p:nvSpPr>
          <p:cNvPr id="1962" name="Google Shape;1962;p30"/>
          <p:cNvSpPr/>
          <p:nvPr/>
        </p:nvSpPr>
        <p:spPr>
          <a:xfrm>
            <a:off x="924020" y="2380936"/>
            <a:ext cx="175800" cy="155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0"/>
          <p:cNvSpPr/>
          <p:nvPr/>
        </p:nvSpPr>
        <p:spPr>
          <a:xfrm>
            <a:off x="1160518" y="1986873"/>
            <a:ext cx="175800" cy="1947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0"/>
          <p:cNvSpPr/>
          <p:nvPr/>
        </p:nvSpPr>
        <p:spPr>
          <a:xfrm>
            <a:off x="1397017" y="2493663"/>
            <a:ext cx="175800" cy="1441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0"/>
          <p:cNvSpPr/>
          <p:nvPr/>
        </p:nvSpPr>
        <p:spPr>
          <a:xfrm>
            <a:off x="2243320" y="2694726"/>
            <a:ext cx="175800" cy="123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0"/>
          <p:cNvSpPr/>
          <p:nvPr/>
        </p:nvSpPr>
        <p:spPr>
          <a:xfrm>
            <a:off x="2479818" y="2096343"/>
            <a:ext cx="175800" cy="1838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0"/>
          <p:cNvSpPr/>
          <p:nvPr/>
        </p:nvSpPr>
        <p:spPr>
          <a:xfrm>
            <a:off x="2716317" y="1229023"/>
            <a:ext cx="175800" cy="2706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0"/>
          <p:cNvSpPr/>
          <p:nvPr/>
        </p:nvSpPr>
        <p:spPr>
          <a:xfrm>
            <a:off x="3562620" y="2140118"/>
            <a:ext cx="175800" cy="179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0"/>
          <p:cNvSpPr/>
          <p:nvPr/>
        </p:nvSpPr>
        <p:spPr>
          <a:xfrm>
            <a:off x="3799118" y="1074575"/>
            <a:ext cx="175800" cy="286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0"/>
          <p:cNvSpPr/>
          <p:nvPr/>
        </p:nvSpPr>
        <p:spPr>
          <a:xfrm>
            <a:off x="4035617" y="2322561"/>
            <a:ext cx="175800" cy="161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0"/>
          <p:cNvSpPr/>
          <p:nvPr/>
        </p:nvSpPr>
        <p:spPr>
          <a:xfrm>
            <a:off x="4881920" y="2753100"/>
            <a:ext cx="175800" cy="1181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0"/>
          <p:cNvSpPr/>
          <p:nvPr/>
        </p:nvSpPr>
        <p:spPr>
          <a:xfrm>
            <a:off x="5118418" y="1293618"/>
            <a:ext cx="175800" cy="2641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0"/>
          <p:cNvSpPr/>
          <p:nvPr/>
        </p:nvSpPr>
        <p:spPr>
          <a:xfrm>
            <a:off x="5354917" y="1607408"/>
            <a:ext cx="175800" cy="232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039358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977"/>
        <p:cNvGrpSpPr/>
        <p:nvPr/>
      </p:nvGrpSpPr>
      <p:grpSpPr>
        <a:xfrm>
          <a:off x="0" y="0"/>
          <a:ext cx="0" cy="0"/>
          <a:chOff x="0" y="0"/>
          <a:chExt cx="0" cy="0"/>
        </a:xfrm>
      </p:grpSpPr>
      <p:pic>
        <p:nvPicPr>
          <p:cNvPr id="1978" name="Google Shape;1978;p31"/>
          <p:cNvPicPr preferRelativeResize="0"/>
          <p:nvPr/>
        </p:nvPicPr>
        <p:blipFill rotWithShape="1">
          <a:blip r:embed="rId3">
            <a:alphaModFix/>
          </a:blip>
          <a:srcRect b="23786"/>
          <a:stretch/>
        </p:blipFill>
        <p:spPr>
          <a:xfrm>
            <a:off x="5288950" y="756074"/>
            <a:ext cx="1760900" cy="3157276"/>
          </a:xfrm>
          <a:prstGeom prst="rect">
            <a:avLst/>
          </a:prstGeom>
          <a:noFill/>
          <a:ln>
            <a:noFill/>
          </a:ln>
        </p:spPr>
      </p:pic>
      <p:sp>
        <p:nvSpPr>
          <p:cNvPr id="1979" name="Google Shape;1979;p31"/>
          <p:cNvSpPr txBox="1">
            <a:spLocks noGrp="1"/>
          </p:cNvSpPr>
          <p:nvPr>
            <p:ph type="body" idx="4294967295"/>
          </p:nvPr>
        </p:nvSpPr>
        <p:spPr>
          <a:xfrm>
            <a:off x="1238250" y="1528175"/>
            <a:ext cx="2997000" cy="20871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 sz="3000">
                <a:solidFill>
                  <a:schemeClr val="lt1"/>
                </a:solidFill>
                <a:latin typeface="Raleway Thin"/>
                <a:ea typeface="Raleway Thin"/>
                <a:cs typeface="Raleway Thin"/>
                <a:sym typeface="Raleway Thin"/>
              </a:rPr>
              <a:t>Mobile project</a:t>
            </a:r>
            <a:endParaRPr sz="3000">
              <a:solidFill>
                <a:schemeClr val="lt1"/>
              </a:solidFill>
              <a:latin typeface="Raleway Thin"/>
              <a:ea typeface="Raleway Thin"/>
              <a:cs typeface="Raleway Thin"/>
              <a:sym typeface="Raleway Thin"/>
            </a:endParaRPr>
          </a:p>
          <a:p>
            <a:pPr marL="0" lvl="0" indent="0" algn="l" rtl="0">
              <a:spcBef>
                <a:spcPts val="600"/>
              </a:spcBef>
              <a:spcAft>
                <a:spcPts val="0"/>
              </a:spcAft>
              <a:buNone/>
            </a:pPr>
            <a:r>
              <a:rPr lang="en" sz="2400">
                <a:solidFill>
                  <a:schemeClr val="lt1"/>
                </a:solidFill>
              </a:rPr>
              <a:t>Show and explain your web, app or software projects using these gadget templates.</a:t>
            </a:r>
            <a:endParaRPr sz="2400">
              <a:solidFill>
                <a:schemeClr val="lt1"/>
              </a:solidFill>
            </a:endParaRPr>
          </a:p>
        </p:txBody>
      </p:sp>
      <p:sp>
        <p:nvSpPr>
          <p:cNvPr id="1980" name="Google Shape;1980;p3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79</a:t>
            </a:fld>
            <a:endParaRPr>
              <a:solidFill>
                <a:schemeClr val="accent2"/>
              </a:solidFill>
            </a:endParaRPr>
          </a:p>
        </p:txBody>
      </p:sp>
      <p:grpSp>
        <p:nvGrpSpPr>
          <p:cNvPr id="1981" name="Google Shape;1981;p31"/>
          <p:cNvGrpSpPr/>
          <p:nvPr/>
        </p:nvGrpSpPr>
        <p:grpSpPr>
          <a:xfrm>
            <a:off x="5248684" y="413748"/>
            <a:ext cx="1842985" cy="3822716"/>
            <a:chOff x="2547150" y="238125"/>
            <a:chExt cx="2525675" cy="5238750"/>
          </a:xfrm>
        </p:grpSpPr>
        <p:sp>
          <p:nvSpPr>
            <p:cNvPr id="1982" name="Google Shape;1982;p31"/>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gradFill>
              <a:gsLst>
                <a:gs pos="0">
                  <a:schemeClr val="lt1"/>
                </a:gs>
                <a:gs pos="50000">
                  <a:schemeClr val="lt1"/>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1"/>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1"/>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1"/>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31"/>
          <p:cNvGrpSpPr/>
          <p:nvPr/>
        </p:nvGrpSpPr>
        <p:grpSpPr>
          <a:xfrm>
            <a:off x="6637552" y="2080650"/>
            <a:ext cx="1041945" cy="2747812"/>
            <a:chOff x="2217389" y="2145281"/>
            <a:chExt cx="771754" cy="2035265"/>
          </a:xfrm>
        </p:grpSpPr>
        <p:sp>
          <p:nvSpPr>
            <p:cNvPr id="1987" name="Google Shape;1987;p31"/>
            <p:cNvSpPr/>
            <p:nvPr/>
          </p:nvSpPr>
          <p:spPr>
            <a:xfrm>
              <a:off x="2315715" y="3791112"/>
              <a:ext cx="673428" cy="389434"/>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8" name="Google Shape;1988;p31"/>
            <p:cNvSpPr/>
            <p:nvPr/>
          </p:nvSpPr>
          <p:spPr>
            <a:xfrm>
              <a:off x="2657140" y="3935803"/>
              <a:ext cx="195329" cy="151148"/>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31"/>
            <p:cNvSpPr/>
            <p:nvPr/>
          </p:nvSpPr>
          <p:spPr>
            <a:xfrm>
              <a:off x="2658204" y="3985466"/>
              <a:ext cx="194361" cy="101567"/>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31"/>
            <p:cNvSpPr/>
            <p:nvPr/>
          </p:nvSpPr>
          <p:spPr>
            <a:xfrm>
              <a:off x="2457350" y="3860101"/>
              <a:ext cx="195204" cy="145599"/>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1" name="Google Shape;1991;p31"/>
            <p:cNvSpPr/>
            <p:nvPr/>
          </p:nvSpPr>
          <p:spPr>
            <a:xfrm>
              <a:off x="2457756" y="3906656"/>
              <a:ext cx="194361" cy="101578"/>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2" name="Google Shape;1992;p31"/>
            <p:cNvSpPr/>
            <p:nvPr/>
          </p:nvSpPr>
          <p:spPr>
            <a:xfrm>
              <a:off x="2506461" y="2987362"/>
              <a:ext cx="335774" cy="964424"/>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31"/>
            <p:cNvSpPr/>
            <p:nvPr/>
          </p:nvSpPr>
          <p:spPr>
            <a:xfrm>
              <a:off x="2582229" y="2387101"/>
              <a:ext cx="214978" cy="209526"/>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31"/>
            <p:cNvSpPr/>
            <p:nvPr/>
          </p:nvSpPr>
          <p:spPr>
            <a:xfrm>
              <a:off x="2243240" y="2453762"/>
              <a:ext cx="324369" cy="463332"/>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5" name="Google Shape;1995;p31"/>
            <p:cNvSpPr/>
            <p:nvPr/>
          </p:nvSpPr>
          <p:spPr>
            <a:xfrm>
              <a:off x="2217389" y="2839467"/>
              <a:ext cx="154799" cy="101310"/>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6" name="Google Shape;1996;p31"/>
            <p:cNvSpPr/>
            <p:nvPr/>
          </p:nvSpPr>
          <p:spPr>
            <a:xfrm>
              <a:off x="2221873" y="2861121"/>
              <a:ext cx="101078" cy="84251"/>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31"/>
            <p:cNvSpPr/>
            <p:nvPr/>
          </p:nvSpPr>
          <p:spPr>
            <a:xfrm>
              <a:off x="2506235" y="2416390"/>
              <a:ext cx="349666" cy="703984"/>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31"/>
            <p:cNvSpPr/>
            <p:nvPr/>
          </p:nvSpPr>
          <p:spPr>
            <a:xfrm>
              <a:off x="2790960" y="2560359"/>
              <a:ext cx="135498" cy="621896"/>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31"/>
            <p:cNvSpPr/>
            <p:nvPr/>
          </p:nvSpPr>
          <p:spPr>
            <a:xfrm>
              <a:off x="2573358" y="2169926"/>
              <a:ext cx="231959" cy="28297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31"/>
            <p:cNvSpPr/>
            <p:nvPr/>
          </p:nvSpPr>
          <p:spPr>
            <a:xfrm>
              <a:off x="2582180" y="2145281"/>
              <a:ext cx="245225" cy="242272"/>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31"/>
            <p:cNvSpPr/>
            <p:nvPr/>
          </p:nvSpPr>
          <p:spPr>
            <a:xfrm>
              <a:off x="2773661" y="2522433"/>
              <a:ext cx="151929" cy="206815"/>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31"/>
            <p:cNvSpPr/>
            <p:nvPr/>
          </p:nvSpPr>
          <p:spPr>
            <a:xfrm>
              <a:off x="2459309" y="2417031"/>
              <a:ext cx="123448" cy="199057"/>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625607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6" name="Google Shape;2076;p3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a:t>
            </a:fld>
            <a:endParaRPr/>
          </a:p>
        </p:txBody>
      </p:sp>
      <p:sp>
        <p:nvSpPr>
          <p:cNvPr id="2223" name="Google Shape;2223;p34"/>
          <p:cNvSpPr txBox="1">
            <a:spLocks noGrp="1"/>
          </p:cNvSpPr>
          <p:nvPr>
            <p:ph type="ctrTitle" idx="4294967295"/>
          </p:nvPr>
        </p:nvSpPr>
        <p:spPr>
          <a:xfrm>
            <a:off x="685800" y="1202438"/>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7200" dirty="0"/>
              <a:t>Welcome!</a:t>
            </a:r>
            <a:endParaRPr sz="7200" dirty="0"/>
          </a:p>
        </p:txBody>
      </p:sp>
      <p:sp>
        <p:nvSpPr>
          <p:cNvPr id="2224" name="Google Shape;2224;p34"/>
          <p:cNvSpPr txBox="1">
            <a:spLocks noGrp="1"/>
          </p:cNvSpPr>
          <p:nvPr>
            <p:ph type="subTitle" idx="4294967295"/>
          </p:nvPr>
        </p:nvSpPr>
        <p:spPr>
          <a:xfrm>
            <a:off x="1234683" y="2878422"/>
            <a:ext cx="4343700" cy="1920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3600" b="1" dirty="0">
                <a:solidFill>
                  <a:schemeClr val="accent1"/>
                </a:solidFill>
                <a:latin typeface="Barlow"/>
                <a:ea typeface="Barlow"/>
                <a:cs typeface="Barlow"/>
                <a:sym typeface="Barlow"/>
              </a:rPr>
              <a:t>Let’s get Started</a:t>
            </a:r>
            <a:endParaRPr sz="3600" b="1" dirty="0">
              <a:solidFill>
                <a:schemeClr val="accent1"/>
              </a:solidFill>
              <a:latin typeface="Barlow"/>
              <a:ea typeface="Barlow"/>
              <a:cs typeface="Barlow"/>
              <a:sym typeface="Barlow"/>
            </a:endParaRPr>
          </a:p>
        </p:txBody>
      </p:sp>
      <p:grpSp>
        <p:nvGrpSpPr>
          <p:cNvPr id="2" name="Google Shape;3050;p47">
            <a:extLst>
              <a:ext uri="{FF2B5EF4-FFF2-40B4-BE49-F238E27FC236}">
                <a16:creationId xmlns:a16="http://schemas.microsoft.com/office/drawing/2014/main" id="{3FBD49CC-92F0-9B33-0B93-ECE29DD5AFB9}"/>
              </a:ext>
            </a:extLst>
          </p:cNvPr>
          <p:cNvGrpSpPr/>
          <p:nvPr/>
        </p:nvGrpSpPr>
        <p:grpSpPr>
          <a:xfrm>
            <a:off x="5783715" y="1245167"/>
            <a:ext cx="2385500" cy="2653166"/>
            <a:chOff x="2152750" y="190500"/>
            <a:chExt cx="4293756" cy="4762499"/>
          </a:xfrm>
        </p:grpSpPr>
        <p:sp>
          <p:nvSpPr>
            <p:cNvPr id="3" name="Google Shape;3051;p47">
              <a:extLst>
                <a:ext uri="{FF2B5EF4-FFF2-40B4-BE49-F238E27FC236}">
                  <a16:creationId xmlns:a16="http://schemas.microsoft.com/office/drawing/2014/main" id="{F43F88AC-FDBB-82EE-0751-1E20638ED6CB}"/>
                </a:ext>
              </a:extLst>
            </p:cNvPr>
            <p:cNvSpPr/>
            <p:nvPr/>
          </p:nvSpPr>
          <p:spPr>
            <a:xfrm>
              <a:off x="2152750" y="2957607"/>
              <a:ext cx="756691" cy="437959"/>
            </a:xfrm>
            <a:custGeom>
              <a:avLst/>
              <a:gdLst/>
              <a:ahLst/>
              <a:cxnLst/>
              <a:rect l="l" t="t" r="r" b="b"/>
              <a:pathLst>
                <a:path w="756691" h="437959" extrusionOk="0">
                  <a:moveTo>
                    <a:pt x="756692" y="218980"/>
                  </a:moveTo>
                  <a:cubicBezTo>
                    <a:pt x="756692" y="339919"/>
                    <a:pt x="587300" y="437959"/>
                    <a:pt x="378346" y="437959"/>
                  </a:cubicBezTo>
                  <a:cubicBezTo>
                    <a:pt x="169391" y="437959"/>
                    <a:pt x="0" y="339919"/>
                    <a:pt x="0" y="218980"/>
                  </a:cubicBezTo>
                  <a:cubicBezTo>
                    <a:pt x="0" y="98041"/>
                    <a:pt x="169391" y="0"/>
                    <a:pt x="378346" y="0"/>
                  </a:cubicBezTo>
                  <a:cubicBezTo>
                    <a:pt x="587300" y="0"/>
                    <a:pt x="756692" y="98041"/>
                    <a:pt x="756692"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 name="Google Shape;3052;p47">
              <a:extLst>
                <a:ext uri="{FF2B5EF4-FFF2-40B4-BE49-F238E27FC236}">
                  <a16:creationId xmlns:a16="http://schemas.microsoft.com/office/drawing/2014/main" id="{8F36FB7D-74F2-60EA-5A00-B92698251FB6}"/>
                </a:ext>
              </a:extLst>
            </p:cNvPr>
            <p:cNvSpPr/>
            <p:nvPr/>
          </p:nvSpPr>
          <p:spPr>
            <a:xfrm>
              <a:off x="2318956" y="3109336"/>
              <a:ext cx="225716" cy="175248"/>
            </a:xfrm>
            <a:custGeom>
              <a:avLst/>
              <a:gdLst/>
              <a:ahLst/>
              <a:cxnLst/>
              <a:rect l="l" t="t" r="r" b="b"/>
              <a:pathLst>
                <a:path w="225716" h="175248" extrusionOk="0">
                  <a:moveTo>
                    <a:pt x="18072" y="5"/>
                  </a:moveTo>
                  <a:cubicBezTo>
                    <a:pt x="45158" y="22103"/>
                    <a:pt x="85074" y="1910"/>
                    <a:pt x="87070" y="3910"/>
                  </a:cubicBezTo>
                  <a:cubicBezTo>
                    <a:pt x="118886" y="33494"/>
                    <a:pt x="152260" y="61346"/>
                    <a:pt x="187050" y="87349"/>
                  </a:cubicBezTo>
                  <a:cubicBezTo>
                    <a:pt x="203871" y="100684"/>
                    <a:pt x="230197" y="118400"/>
                    <a:pt x="225065" y="144023"/>
                  </a:cubicBezTo>
                  <a:cubicBezTo>
                    <a:pt x="216511" y="189742"/>
                    <a:pt x="143522" y="175646"/>
                    <a:pt x="115961" y="161644"/>
                  </a:cubicBezTo>
                  <a:cubicBezTo>
                    <a:pt x="88400" y="147642"/>
                    <a:pt x="65876" y="124496"/>
                    <a:pt x="39931" y="108304"/>
                  </a:cubicBezTo>
                  <a:cubicBezTo>
                    <a:pt x="20924" y="96683"/>
                    <a:pt x="2961" y="90682"/>
                    <a:pt x="110" y="67156"/>
                  </a:cubicBezTo>
                  <a:cubicBezTo>
                    <a:pt x="-1410" y="52964"/>
                    <a:pt x="13225" y="-567"/>
                    <a:pt x="1807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3053;p47">
              <a:extLst>
                <a:ext uri="{FF2B5EF4-FFF2-40B4-BE49-F238E27FC236}">
                  <a16:creationId xmlns:a16="http://schemas.microsoft.com/office/drawing/2014/main" id="{18FE3545-4AD6-24BA-9F38-4FD73ED03E3D}"/>
                </a:ext>
              </a:extLst>
            </p:cNvPr>
            <p:cNvSpPr/>
            <p:nvPr/>
          </p:nvSpPr>
          <p:spPr>
            <a:xfrm>
              <a:off x="2319304" y="3166967"/>
              <a:ext cx="224715" cy="117585"/>
            </a:xfrm>
            <a:custGeom>
              <a:avLst/>
              <a:gdLst/>
              <a:ahLst/>
              <a:cxnLst/>
              <a:rect l="l" t="t" r="r" b="b"/>
              <a:pathLst>
                <a:path w="224715" h="117585" extrusionOk="0">
                  <a:moveTo>
                    <a:pt x="427" y="0"/>
                  </a:moveTo>
                  <a:cubicBezTo>
                    <a:pt x="3943" y="22574"/>
                    <a:pt x="22000" y="28575"/>
                    <a:pt x="40533" y="40291"/>
                  </a:cubicBezTo>
                  <a:cubicBezTo>
                    <a:pt x="66953" y="56769"/>
                    <a:pt x="90332" y="80582"/>
                    <a:pt x="117893" y="94583"/>
                  </a:cubicBezTo>
                  <a:cubicBezTo>
                    <a:pt x="143364" y="107442"/>
                    <a:pt x="206849" y="120301"/>
                    <a:pt x="224716" y="87630"/>
                  </a:cubicBezTo>
                  <a:cubicBezTo>
                    <a:pt x="215212" y="131731"/>
                    <a:pt x="143269" y="117920"/>
                    <a:pt x="115993" y="104013"/>
                  </a:cubicBezTo>
                  <a:cubicBezTo>
                    <a:pt x="88717" y="90107"/>
                    <a:pt x="65908" y="66866"/>
                    <a:pt x="39962" y="50673"/>
                  </a:cubicBezTo>
                  <a:cubicBezTo>
                    <a:pt x="20955" y="39053"/>
                    <a:pt x="2993" y="33052"/>
                    <a:pt x="142" y="9525"/>
                  </a:cubicBezTo>
                  <a:cubicBezTo>
                    <a:pt x="-117" y="6353"/>
                    <a:pt x="-21" y="3153"/>
                    <a:pt x="4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3054;p47">
              <a:extLst>
                <a:ext uri="{FF2B5EF4-FFF2-40B4-BE49-F238E27FC236}">
                  <a16:creationId xmlns:a16="http://schemas.microsoft.com/office/drawing/2014/main" id="{934B2764-52F0-945A-D20B-563F7CCD027C}"/>
                </a:ext>
              </a:extLst>
            </p:cNvPr>
            <p:cNvSpPr/>
            <p:nvPr/>
          </p:nvSpPr>
          <p:spPr>
            <a:xfrm>
              <a:off x="2550431" y="3021675"/>
              <a:ext cx="225586" cy="168802"/>
            </a:xfrm>
            <a:custGeom>
              <a:avLst/>
              <a:gdLst/>
              <a:ahLst/>
              <a:cxnLst/>
              <a:rect l="l" t="t" r="r" b="b"/>
              <a:pathLst>
                <a:path w="225586" h="168802" extrusionOk="0">
                  <a:moveTo>
                    <a:pt x="21626" y="130"/>
                  </a:moveTo>
                  <a:cubicBezTo>
                    <a:pt x="48617" y="22228"/>
                    <a:pt x="96040" y="-1965"/>
                    <a:pt x="97656" y="130"/>
                  </a:cubicBezTo>
                  <a:cubicBezTo>
                    <a:pt x="125867" y="28715"/>
                    <a:pt x="155661" y="55680"/>
                    <a:pt x="186897" y="80902"/>
                  </a:cubicBezTo>
                  <a:cubicBezTo>
                    <a:pt x="203813" y="94237"/>
                    <a:pt x="230139" y="111954"/>
                    <a:pt x="224912" y="137576"/>
                  </a:cubicBezTo>
                  <a:cubicBezTo>
                    <a:pt x="216358" y="183296"/>
                    <a:pt x="143369" y="169199"/>
                    <a:pt x="115808" y="155197"/>
                  </a:cubicBezTo>
                  <a:cubicBezTo>
                    <a:pt x="88247" y="141196"/>
                    <a:pt x="65723" y="118050"/>
                    <a:pt x="39778" y="101857"/>
                  </a:cubicBezTo>
                  <a:cubicBezTo>
                    <a:pt x="20770" y="90237"/>
                    <a:pt x="2903" y="84236"/>
                    <a:pt x="52" y="60709"/>
                  </a:cubicBezTo>
                  <a:cubicBezTo>
                    <a:pt x="-1088" y="46517"/>
                    <a:pt x="16779" y="-441"/>
                    <a:pt x="21626" y="13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3055;p47">
              <a:extLst>
                <a:ext uri="{FF2B5EF4-FFF2-40B4-BE49-F238E27FC236}">
                  <a16:creationId xmlns:a16="http://schemas.microsoft.com/office/drawing/2014/main" id="{12F632D3-8DF2-39E6-6535-9B46E1991400}"/>
                </a:ext>
              </a:extLst>
            </p:cNvPr>
            <p:cNvSpPr/>
            <p:nvPr/>
          </p:nvSpPr>
          <p:spPr>
            <a:xfrm>
              <a:off x="2551534" y="3076575"/>
              <a:ext cx="224758" cy="117584"/>
            </a:xfrm>
            <a:custGeom>
              <a:avLst/>
              <a:gdLst/>
              <a:ahLst/>
              <a:cxnLst/>
              <a:rect l="l" t="t" r="r" b="b"/>
              <a:pathLst>
                <a:path w="224758" h="117584" extrusionOk="0">
                  <a:moveTo>
                    <a:pt x="375" y="0"/>
                  </a:moveTo>
                  <a:cubicBezTo>
                    <a:pt x="3986" y="22574"/>
                    <a:pt x="22043" y="28575"/>
                    <a:pt x="40481" y="40291"/>
                  </a:cubicBezTo>
                  <a:cubicBezTo>
                    <a:pt x="66996" y="56769"/>
                    <a:pt x="90375" y="80581"/>
                    <a:pt x="117841" y="94583"/>
                  </a:cubicBezTo>
                  <a:cubicBezTo>
                    <a:pt x="143312" y="107442"/>
                    <a:pt x="206892" y="120301"/>
                    <a:pt x="224759" y="87630"/>
                  </a:cubicBezTo>
                  <a:cubicBezTo>
                    <a:pt x="215255" y="131731"/>
                    <a:pt x="143217" y="117920"/>
                    <a:pt x="115941" y="104013"/>
                  </a:cubicBezTo>
                  <a:cubicBezTo>
                    <a:pt x="88665" y="90106"/>
                    <a:pt x="65951" y="66865"/>
                    <a:pt x="39910" y="50673"/>
                  </a:cubicBezTo>
                  <a:cubicBezTo>
                    <a:pt x="21378" y="39053"/>
                    <a:pt x="3036" y="33052"/>
                    <a:pt x="185" y="9525"/>
                  </a:cubicBezTo>
                  <a:cubicBezTo>
                    <a:pt x="-114" y="6353"/>
                    <a:pt x="-50" y="3153"/>
                    <a:pt x="37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3056;p47">
              <a:extLst>
                <a:ext uri="{FF2B5EF4-FFF2-40B4-BE49-F238E27FC236}">
                  <a16:creationId xmlns:a16="http://schemas.microsoft.com/office/drawing/2014/main" id="{5075AEB9-813F-1636-2975-70A4FBD3DE7A}"/>
                </a:ext>
              </a:extLst>
            </p:cNvPr>
            <p:cNvSpPr/>
            <p:nvPr/>
          </p:nvSpPr>
          <p:spPr>
            <a:xfrm>
              <a:off x="2330724" y="2010537"/>
              <a:ext cx="387976" cy="1115665"/>
            </a:xfrm>
            <a:custGeom>
              <a:avLst/>
              <a:gdLst/>
              <a:ahLst/>
              <a:cxnLst/>
              <a:rect l="l" t="t" r="r" b="b"/>
              <a:pathLst>
                <a:path w="387976" h="1115665" extrusionOk="0">
                  <a:moveTo>
                    <a:pt x="4689" y="96964"/>
                  </a:moveTo>
                  <a:cubicBezTo>
                    <a:pt x="6019" y="138017"/>
                    <a:pt x="18754" y="316039"/>
                    <a:pt x="24456" y="410623"/>
                  </a:cubicBezTo>
                  <a:cubicBezTo>
                    <a:pt x="30159" y="505206"/>
                    <a:pt x="31489" y="620173"/>
                    <a:pt x="31489" y="620173"/>
                  </a:cubicBezTo>
                  <a:cubicBezTo>
                    <a:pt x="31489" y="620173"/>
                    <a:pt x="15238" y="688943"/>
                    <a:pt x="4689" y="769715"/>
                  </a:cubicBezTo>
                  <a:cubicBezTo>
                    <a:pt x="-5861" y="850487"/>
                    <a:pt x="4689" y="1105472"/>
                    <a:pt x="4689" y="1105472"/>
                  </a:cubicBezTo>
                  <a:cubicBezTo>
                    <a:pt x="25827" y="1119064"/>
                    <a:pt x="52928" y="1119064"/>
                    <a:pt x="74066" y="1105472"/>
                  </a:cubicBezTo>
                  <a:cubicBezTo>
                    <a:pt x="74066" y="1105472"/>
                    <a:pt x="117403" y="901446"/>
                    <a:pt x="137456" y="809530"/>
                  </a:cubicBezTo>
                  <a:cubicBezTo>
                    <a:pt x="157509" y="717614"/>
                    <a:pt x="161026" y="664559"/>
                    <a:pt x="171480" y="607600"/>
                  </a:cubicBezTo>
                  <a:cubicBezTo>
                    <a:pt x="184025" y="538639"/>
                    <a:pt x="211206" y="217075"/>
                    <a:pt x="211206" y="217075"/>
                  </a:cubicBezTo>
                  <a:lnTo>
                    <a:pt x="222040" y="217742"/>
                  </a:lnTo>
                  <a:lnTo>
                    <a:pt x="250551" y="580930"/>
                  </a:lnTo>
                  <a:cubicBezTo>
                    <a:pt x="241642" y="607685"/>
                    <a:pt x="235526" y="635299"/>
                    <a:pt x="232304" y="663321"/>
                  </a:cubicBezTo>
                  <a:cubicBezTo>
                    <a:pt x="224416" y="722471"/>
                    <a:pt x="240573" y="1020127"/>
                    <a:pt x="240573" y="1020127"/>
                  </a:cubicBezTo>
                  <a:cubicBezTo>
                    <a:pt x="264164" y="1033272"/>
                    <a:pt x="293106" y="1032091"/>
                    <a:pt x="315557" y="1017079"/>
                  </a:cubicBezTo>
                  <a:cubicBezTo>
                    <a:pt x="315557" y="1017079"/>
                    <a:pt x="387976" y="622840"/>
                    <a:pt x="387976" y="562832"/>
                  </a:cubicBezTo>
                  <a:cubicBezTo>
                    <a:pt x="387976" y="523208"/>
                    <a:pt x="381229" y="0"/>
                    <a:pt x="3812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3057;p47">
              <a:extLst>
                <a:ext uri="{FF2B5EF4-FFF2-40B4-BE49-F238E27FC236}">
                  <a16:creationId xmlns:a16="http://schemas.microsoft.com/office/drawing/2014/main" id="{3BF87F84-53C9-936A-6DA7-7A3525931129}"/>
                </a:ext>
              </a:extLst>
            </p:cNvPr>
            <p:cNvSpPr/>
            <p:nvPr/>
          </p:nvSpPr>
          <p:spPr>
            <a:xfrm>
              <a:off x="2382705" y="1314450"/>
              <a:ext cx="248692" cy="242377"/>
            </a:xfrm>
            <a:custGeom>
              <a:avLst/>
              <a:gdLst/>
              <a:ahLst/>
              <a:cxnLst/>
              <a:rect l="l" t="t" r="r" b="b"/>
              <a:pathLst>
                <a:path w="248692" h="242377" extrusionOk="0">
                  <a:moveTo>
                    <a:pt x="50881" y="0"/>
                  </a:moveTo>
                  <a:cubicBezTo>
                    <a:pt x="50881" y="0"/>
                    <a:pt x="55538" y="89440"/>
                    <a:pt x="53542" y="97346"/>
                  </a:cubicBezTo>
                  <a:cubicBezTo>
                    <a:pt x="51546" y="105251"/>
                    <a:pt x="12486" y="131540"/>
                    <a:pt x="1176" y="140970"/>
                  </a:cubicBezTo>
                  <a:cubicBezTo>
                    <a:pt x="-10133" y="150400"/>
                    <a:pt x="62951" y="222599"/>
                    <a:pt x="98400" y="238887"/>
                  </a:cubicBezTo>
                  <a:cubicBezTo>
                    <a:pt x="133849" y="255175"/>
                    <a:pt x="246564" y="212217"/>
                    <a:pt x="248560" y="156782"/>
                  </a:cubicBezTo>
                  <a:cubicBezTo>
                    <a:pt x="250556" y="101346"/>
                    <a:pt x="229552" y="54769"/>
                    <a:pt x="211970" y="52006"/>
                  </a:cubicBezTo>
                  <a:cubicBezTo>
                    <a:pt x="194388" y="49244"/>
                    <a:pt x="50881" y="0"/>
                    <a:pt x="5088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3058;p47">
              <a:extLst>
                <a:ext uri="{FF2B5EF4-FFF2-40B4-BE49-F238E27FC236}">
                  <a16:creationId xmlns:a16="http://schemas.microsoft.com/office/drawing/2014/main" id="{4DD5667D-161E-02FB-DD03-D3B7F8562FA4}"/>
                </a:ext>
              </a:extLst>
            </p:cNvPr>
            <p:cNvSpPr/>
            <p:nvPr/>
          </p:nvSpPr>
          <p:spPr>
            <a:xfrm>
              <a:off x="2671394" y="1371981"/>
              <a:ext cx="353519" cy="695039"/>
            </a:xfrm>
            <a:custGeom>
              <a:avLst/>
              <a:gdLst/>
              <a:ahLst/>
              <a:cxnLst/>
              <a:rect l="l" t="t" r="r" b="b"/>
              <a:pathLst>
                <a:path w="353519" h="695039" extrusionOk="0">
                  <a:moveTo>
                    <a:pt x="6725" y="108394"/>
                  </a:moveTo>
                  <a:cubicBezTo>
                    <a:pt x="11952" y="68961"/>
                    <a:pt x="-13993" y="31432"/>
                    <a:pt x="11192" y="0"/>
                  </a:cubicBezTo>
                  <a:cubicBezTo>
                    <a:pt x="99292" y="86582"/>
                    <a:pt x="88077" y="315754"/>
                    <a:pt x="108130" y="462344"/>
                  </a:cubicBezTo>
                  <a:cubicBezTo>
                    <a:pt x="173516" y="530924"/>
                    <a:pt x="305049" y="598456"/>
                    <a:pt x="342114" y="614744"/>
                  </a:cubicBezTo>
                  <a:cubicBezTo>
                    <a:pt x="348861" y="617791"/>
                    <a:pt x="354659" y="621030"/>
                    <a:pt x="353328" y="628364"/>
                  </a:cubicBezTo>
                  <a:cubicBezTo>
                    <a:pt x="348006" y="656939"/>
                    <a:pt x="339738" y="667798"/>
                    <a:pt x="322726" y="695039"/>
                  </a:cubicBezTo>
                  <a:cubicBezTo>
                    <a:pt x="235671" y="657415"/>
                    <a:pt x="172946" y="635794"/>
                    <a:pt x="64223" y="532257"/>
                  </a:cubicBezTo>
                  <a:cubicBezTo>
                    <a:pt x="53909" y="521094"/>
                    <a:pt x="44680" y="508978"/>
                    <a:pt x="36662" y="496062"/>
                  </a:cubicBezTo>
                  <a:cubicBezTo>
                    <a:pt x="5584" y="403479"/>
                    <a:pt x="-2209" y="176498"/>
                    <a:pt x="6725" y="1083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3059;p47">
              <a:extLst>
                <a:ext uri="{FF2B5EF4-FFF2-40B4-BE49-F238E27FC236}">
                  <a16:creationId xmlns:a16="http://schemas.microsoft.com/office/drawing/2014/main" id="{E96C7003-7F61-A56A-4A7B-1954511073D1}"/>
                </a:ext>
              </a:extLst>
            </p:cNvPr>
            <p:cNvSpPr/>
            <p:nvPr/>
          </p:nvSpPr>
          <p:spPr>
            <a:xfrm>
              <a:off x="2315965" y="1348763"/>
              <a:ext cx="403432" cy="814679"/>
            </a:xfrm>
            <a:custGeom>
              <a:avLst/>
              <a:gdLst/>
              <a:ahLst/>
              <a:cxnLst/>
              <a:rect l="l" t="t" r="r" b="b"/>
              <a:pathLst>
                <a:path w="403432" h="814679" extrusionOk="0">
                  <a:moveTo>
                    <a:pt x="107642" y="78462"/>
                  </a:moveTo>
                  <a:cubicBezTo>
                    <a:pt x="107642" y="78462"/>
                    <a:pt x="172458" y="175236"/>
                    <a:pt x="262839" y="184761"/>
                  </a:cubicBezTo>
                  <a:cubicBezTo>
                    <a:pt x="291351" y="156186"/>
                    <a:pt x="293917" y="56364"/>
                    <a:pt x="254476" y="24360"/>
                  </a:cubicBezTo>
                  <a:cubicBezTo>
                    <a:pt x="254476" y="24360"/>
                    <a:pt x="290780" y="-4977"/>
                    <a:pt x="315585" y="738"/>
                  </a:cubicBezTo>
                  <a:cubicBezTo>
                    <a:pt x="342222" y="16921"/>
                    <a:pt x="362057" y="42286"/>
                    <a:pt x="371373" y="72081"/>
                  </a:cubicBezTo>
                  <a:cubicBezTo>
                    <a:pt x="394367" y="138651"/>
                    <a:pt x="405154" y="208831"/>
                    <a:pt x="403210" y="279249"/>
                  </a:cubicBezTo>
                  <a:cubicBezTo>
                    <a:pt x="401690" y="374499"/>
                    <a:pt x="403210" y="664250"/>
                    <a:pt x="403210" y="664250"/>
                  </a:cubicBezTo>
                  <a:cubicBezTo>
                    <a:pt x="403210" y="664250"/>
                    <a:pt x="390570" y="725591"/>
                    <a:pt x="308838" y="771216"/>
                  </a:cubicBezTo>
                  <a:cubicBezTo>
                    <a:pt x="227105" y="816840"/>
                    <a:pt x="166281" y="821317"/>
                    <a:pt x="110874" y="808363"/>
                  </a:cubicBezTo>
                  <a:cubicBezTo>
                    <a:pt x="65065" y="797695"/>
                    <a:pt x="27240" y="781503"/>
                    <a:pt x="11559" y="748260"/>
                  </a:cubicBezTo>
                  <a:cubicBezTo>
                    <a:pt x="15646" y="681585"/>
                    <a:pt x="45298" y="508040"/>
                    <a:pt x="34178" y="424410"/>
                  </a:cubicBezTo>
                  <a:cubicBezTo>
                    <a:pt x="23059" y="340781"/>
                    <a:pt x="5667" y="278202"/>
                    <a:pt x="915" y="210574"/>
                  </a:cubicBezTo>
                  <a:cubicBezTo>
                    <a:pt x="-3837" y="142947"/>
                    <a:pt x="9848" y="143899"/>
                    <a:pt x="43682" y="120182"/>
                  </a:cubicBezTo>
                  <a:cubicBezTo>
                    <a:pt x="63986" y="104770"/>
                    <a:pt x="85361" y="90826"/>
                    <a:pt x="107642" y="7846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3060;p47">
              <a:extLst>
                <a:ext uri="{FF2B5EF4-FFF2-40B4-BE49-F238E27FC236}">
                  <a16:creationId xmlns:a16="http://schemas.microsoft.com/office/drawing/2014/main" id="{5C05E906-71DA-96C0-1FBA-91F9727DD34E}"/>
                </a:ext>
              </a:extLst>
            </p:cNvPr>
            <p:cNvSpPr/>
            <p:nvPr/>
          </p:nvSpPr>
          <p:spPr>
            <a:xfrm>
              <a:off x="2373403" y="1062776"/>
              <a:ext cx="268166" cy="327122"/>
            </a:xfrm>
            <a:custGeom>
              <a:avLst/>
              <a:gdLst/>
              <a:ahLst/>
              <a:cxnLst/>
              <a:rect l="l" t="t" r="r" b="b"/>
              <a:pathLst>
                <a:path w="268166" h="327122" extrusionOk="0">
                  <a:moveTo>
                    <a:pt x="262234" y="118324"/>
                  </a:moveTo>
                  <a:lnTo>
                    <a:pt x="262234" y="118324"/>
                  </a:lnTo>
                  <a:cubicBezTo>
                    <a:pt x="251590" y="48886"/>
                    <a:pt x="201695" y="-3787"/>
                    <a:pt x="130227" y="214"/>
                  </a:cubicBezTo>
                  <a:cubicBezTo>
                    <a:pt x="54204" y="4462"/>
                    <a:pt x="-3996" y="69658"/>
                    <a:pt x="215" y="145851"/>
                  </a:cubicBezTo>
                  <a:cubicBezTo>
                    <a:pt x="2583" y="188590"/>
                    <a:pt x="24775" y="227747"/>
                    <a:pt x="60184" y="251674"/>
                  </a:cubicBezTo>
                  <a:cubicBezTo>
                    <a:pt x="62685" y="262208"/>
                    <a:pt x="66417" y="272400"/>
                    <a:pt x="71303" y="282058"/>
                  </a:cubicBezTo>
                  <a:cubicBezTo>
                    <a:pt x="96488" y="311681"/>
                    <a:pt x="172994" y="329683"/>
                    <a:pt x="194852" y="326826"/>
                  </a:cubicBezTo>
                  <a:cubicBezTo>
                    <a:pt x="223364" y="322825"/>
                    <a:pt x="238380" y="311014"/>
                    <a:pt x="251875" y="280153"/>
                  </a:cubicBezTo>
                  <a:cubicBezTo>
                    <a:pt x="275540" y="225385"/>
                    <a:pt x="268127" y="152518"/>
                    <a:pt x="262234" y="1183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3061;p47">
              <a:extLst>
                <a:ext uri="{FF2B5EF4-FFF2-40B4-BE49-F238E27FC236}">
                  <a16:creationId xmlns:a16="http://schemas.microsoft.com/office/drawing/2014/main" id="{CB6338C9-4026-17FE-DE24-E1A689991942}"/>
                </a:ext>
              </a:extLst>
            </p:cNvPr>
            <p:cNvSpPr/>
            <p:nvPr/>
          </p:nvSpPr>
          <p:spPr>
            <a:xfrm>
              <a:off x="2348404" y="1033740"/>
              <a:ext cx="282986" cy="280709"/>
            </a:xfrm>
            <a:custGeom>
              <a:avLst/>
              <a:gdLst/>
              <a:ahLst/>
              <a:cxnLst/>
              <a:rect l="l" t="t" r="r" b="b"/>
              <a:pathLst>
                <a:path w="282986" h="280709" extrusionOk="0">
                  <a:moveTo>
                    <a:pt x="85182" y="280709"/>
                  </a:moveTo>
                  <a:lnTo>
                    <a:pt x="85182" y="280709"/>
                  </a:lnTo>
                  <a:lnTo>
                    <a:pt x="91740" y="220130"/>
                  </a:lnTo>
                  <a:cubicBezTo>
                    <a:pt x="91740" y="220130"/>
                    <a:pt x="41940" y="91733"/>
                    <a:pt x="159122" y="116403"/>
                  </a:cubicBezTo>
                  <a:cubicBezTo>
                    <a:pt x="236102" y="132595"/>
                    <a:pt x="255490" y="139644"/>
                    <a:pt x="278964" y="87828"/>
                  </a:cubicBezTo>
                  <a:cubicBezTo>
                    <a:pt x="302439" y="36012"/>
                    <a:pt x="219661" y="-10565"/>
                    <a:pt x="121487" y="2103"/>
                  </a:cubicBezTo>
                  <a:cubicBezTo>
                    <a:pt x="51379" y="9511"/>
                    <a:pt x="-1397" y="69481"/>
                    <a:pt x="28" y="140120"/>
                  </a:cubicBezTo>
                  <a:cubicBezTo>
                    <a:pt x="2594" y="178506"/>
                    <a:pt x="12763" y="255658"/>
                    <a:pt x="85182" y="280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3062;p47">
              <a:extLst>
                <a:ext uri="{FF2B5EF4-FFF2-40B4-BE49-F238E27FC236}">
                  <a16:creationId xmlns:a16="http://schemas.microsoft.com/office/drawing/2014/main" id="{D3F249DC-6CAC-957F-CB8C-06F15F14C77B}"/>
                </a:ext>
              </a:extLst>
            </p:cNvPr>
            <p:cNvSpPr/>
            <p:nvPr/>
          </p:nvSpPr>
          <p:spPr>
            <a:xfrm>
              <a:off x="2295460" y="1509426"/>
              <a:ext cx="362138" cy="623316"/>
            </a:xfrm>
            <a:custGeom>
              <a:avLst/>
              <a:gdLst/>
              <a:ahLst/>
              <a:cxnLst/>
              <a:rect l="l" t="t" r="r" b="b"/>
              <a:pathLst>
                <a:path w="362138" h="623316" extrusionOk="0">
                  <a:moveTo>
                    <a:pt x="1462" y="9525"/>
                  </a:moveTo>
                  <a:cubicBezTo>
                    <a:pt x="35295" y="0"/>
                    <a:pt x="9540" y="7906"/>
                    <a:pt x="35295" y="0"/>
                  </a:cubicBezTo>
                  <a:cubicBezTo>
                    <a:pt x="123395" y="86678"/>
                    <a:pt x="112466" y="235077"/>
                    <a:pt x="132424" y="381762"/>
                  </a:cubicBezTo>
                  <a:cubicBezTo>
                    <a:pt x="181083" y="462343"/>
                    <a:pt x="361655" y="571595"/>
                    <a:pt x="361655" y="571595"/>
                  </a:cubicBezTo>
                  <a:cubicBezTo>
                    <a:pt x="363936" y="587216"/>
                    <a:pt x="358424" y="591788"/>
                    <a:pt x="338941" y="623316"/>
                  </a:cubicBezTo>
                  <a:cubicBezTo>
                    <a:pt x="251982" y="585692"/>
                    <a:pt x="179088" y="553212"/>
                    <a:pt x="70364" y="449771"/>
                  </a:cubicBezTo>
                  <a:cubicBezTo>
                    <a:pt x="66088" y="445675"/>
                    <a:pt x="59815" y="444627"/>
                    <a:pt x="58009" y="439007"/>
                  </a:cubicBezTo>
                  <a:cubicBezTo>
                    <a:pt x="26932" y="345376"/>
                    <a:pt x="-7567" y="77724"/>
                    <a:pt x="1462" y="952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063;p47">
              <a:extLst>
                <a:ext uri="{FF2B5EF4-FFF2-40B4-BE49-F238E27FC236}">
                  <a16:creationId xmlns:a16="http://schemas.microsoft.com/office/drawing/2014/main" id="{FBC99FAD-0360-9445-AAF7-FC99FF7A8813}"/>
                </a:ext>
              </a:extLst>
            </p:cNvPr>
            <p:cNvSpPr/>
            <p:nvPr/>
          </p:nvSpPr>
          <p:spPr>
            <a:xfrm>
              <a:off x="2681160" y="1699641"/>
              <a:ext cx="419212" cy="565118"/>
            </a:xfrm>
            <a:custGeom>
              <a:avLst/>
              <a:gdLst/>
              <a:ahLst/>
              <a:cxnLst/>
              <a:rect l="l" t="t" r="r" b="b"/>
              <a:pathLst>
                <a:path w="419212" h="565118" extrusionOk="0">
                  <a:moveTo>
                    <a:pt x="419212" y="0"/>
                  </a:moveTo>
                  <a:lnTo>
                    <a:pt x="287965" y="449771"/>
                  </a:lnTo>
                  <a:lnTo>
                    <a:pt x="0" y="565118"/>
                  </a:lnTo>
                  <a:lnTo>
                    <a:pt x="105017" y="126968"/>
                  </a:lnTo>
                  <a:lnTo>
                    <a:pt x="419212"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064;p47">
              <a:extLst>
                <a:ext uri="{FF2B5EF4-FFF2-40B4-BE49-F238E27FC236}">
                  <a16:creationId xmlns:a16="http://schemas.microsoft.com/office/drawing/2014/main" id="{91D115FE-0B05-35D9-5782-E2EE4E62B5B0}"/>
                </a:ext>
              </a:extLst>
            </p:cNvPr>
            <p:cNvSpPr/>
            <p:nvPr/>
          </p:nvSpPr>
          <p:spPr>
            <a:xfrm>
              <a:off x="2608827" y="2053875"/>
              <a:ext cx="212446" cy="104783"/>
            </a:xfrm>
            <a:custGeom>
              <a:avLst/>
              <a:gdLst/>
              <a:ahLst/>
              <a:cxnLst/>
              <a:rect l="l" t="t" r="r" b="b"/>
              <a:pathLst>
                <a:path w="212446" h="104783" extrusionOk="0">
                  <a:moveTo>
                    <a:pt x="2861" y="30194"/>
                  </a:moveTo>
                  <a:cubicBezTo>
                    <a:pt x="7137" y="14859"/>
                    <a:pt x="18257" y="18669"/>
                    <a:pt x="30707" y="22479"/>
                  </a:cubicBezTo>
                  <a:cubicBezTo>
                    <a:pt x="44209" y="27956"/>
                    <a:pt x="59041" y="29251"/>
                    <a:pt x="73284" y="26194"/>
                  </a:cubicBezTo>
                  <a:cubicBezTo>
                    <a:pt x="85164" y="22479"/>
                    <a:pt x="93717" y="12287"/>
                    <a:pt x="103791" y="5525"/>
                  </a:cubicBezTo>
                  <a:cubicBezTo>
                    <a:pt x="109552" y="2086"/>
                    <a:pt x="116096" y="181"/>
                    <a:pt x="122799" y="0"/>
                  </a:cubicBezTo>
                  <a:cubicBezTo>
                    <a:pt x="122228" y="3905"/>
                    <a:pt x="116241" y="26765"/>
                    <a:pt x="116241" y="26765"/>
                  </a:cubicBezTo>
                  <a:cubicBezTo>
                    <a:pt x="116241" y="26765"/>
                    <a:pt x="179346" y="27432"/>
                    <a:pt x="185809" y="26098"/>
                  </a:cubicBezTo>
                  <a:cubicBezTo>
                    <a:pt x="191634" y="25308"/>
                    <a:pt x="196997" y="29394"/>
                    <a:pt x="197789" y="35233"/>
                  </a:cubicBezTo>
                  <a:cubicBezTo>
                    <a:pt x="198199" y="38252"/>
                    <a:pt x="197297" y="41310"/>
                    <a:pt x="195312" y="43625"/>
                  </a:cubicBezTo>
                  <a:lnTo>
                    <a:pt x="199589" y="42958"/>
                  </a:lnTo>
                  <a:cubicBezTo>
                    <a:pt x="212514" y="40100"/>
                    <a:pt x="218027" y="59912"/>
                    <a:pt x="205006" y="62865"/>
                  </a:cubicBezTo>
                  <a:cubicBezTo>
                    <a:pt x="201585" y="63627"/>
                    <a:pt x="198069" y="64008"/>
                    <a:pt x="194457" y="64484"/>
                  </a:cubicBezTo>
                  <a:cubicBezTo>
                    <a:pt x="202915" y="67723"/>
                    <a:pt x="205006" y="81725"/>
                    <a:pt x="194457" y="83534"/>
                  </a:cubicBezTo>
                  <a:lnTo>
                    <a:pt x="191226" y="84106"/>
                  </a:lnTo>
                  <a:cubicBezTo>
                    <a:pt x="189741" y="84668"/>
                    <a:pt x="188151" y="84896"/>
                    <a:pt x="186569" y="84772"/>
                  </a:cubicBezTo>
                  <a:lnTo>
                    <a:pt x="184573" y="84772"/>
                  </a:lnTo>
                  <a:cubicBezTo>
                    <a:pt x="185790" y="90916"/>
                    <a:pt x="181809" y="96879"/>
                    <a:pt x="175683" y="98098"/>
                  </a:cubicBezTo>
                  <a:cubicBezTo>
                    <a:pt x="175480" y="98136"/>
                    <a:pt x="175275" y="98174"/>
                    <a:pt x="175069" y="98203"/>
                  </a:cubicBezTo>
                  <a:cubicBezTo>
                    <a:pt x="144277" y="102298"/>
                    <a:pt x="99039" y="114586"/>
                    <a:pt x="71098" y="89154"/>
                  </a:cubicBezTo>
                  <a:cubicBezTo>
                    <a:pt x="51763" y="87239"/>
                    <a:pt x="32878" y="82124"/>
                    <a:pt x="15216" y="74009"/>
                  </a:cubicBezTo>
                  <a:cubicBezTo>
                    <a:pt x="-1796" y="65913"/>
                    <a:pt x="-2271" y="48577"/>
                    <a:pt x="2861" y="301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065;p47">
              <a:extLst>
                <a:ext uri="{FF2B5EF4-FFF2-40B4-BE49-F238E27FC236}">
                  <a16:creationId xmlns:a16="http://schemas.microsoft.com/office/drawing/2014/main" id="{F3882F3B-B040-3BF1-EB4C-F1F0F3127DE7}"/>
                </a:ext>
              </a:extLst>
            </p:cNvPr>
            <p:cNvSpPr/>
            <p:nvPr/>
          </p:nvSpPr>
          <p:spPr>
            <a:xfrm>
              <a:off x="2916099" y="1987646"/>
              <a:ext cx="131568" cy="109091"/>
            </a:xfrm>
            <a:custGeom>
              <a:avLst/>
              <a:gdLst/>
              <a:ahLst/>
              <a:cxnLst/>
              <a:rect l="l" t="t" r="r" b="b"/>
              <a:pathLst>
                <a:path w="131568" h="109091" extrusionOk="0">
                  <a:moveTo>
                    <a:pt x="10639" y="59657"/>
                  </a:moveTo>
                  <a:lnTo>
                    <a:pt x="14916" y="59657"/>
                  </a:lnTo>
                  <a:cubicBezTo>
                    <a:pt x="10289" y="56028"/>
                    <a:pt x="9476" y="49322"/>
                    <a:pt x="13102" y="44683"/>
                  </a:cubicBezTo>
                  <a:cubicBezTo>
                    <a:pt x="14995" y="42255"/>
                    <a:pt x="17838" y="40778"/>
                    <a:pt x="20903" y="40607"/>
                  </a:cubicBezTo>
                  <a:cubicBezTo>
                    <a:pt x="27556" y="40607"/>
                    <a:pt x="92467" y="26986"/>
                    <a:pt x="92467" y="26986"/>
                  </a:cubicBezTo>
                  <a:lnTo>
                    <a:pt x="100260" y="221"/>
                  </a:lnTo>
                  <a:cubicBezTo>
                    <a:pt x="100260" y="-1303"/>
                    <a:pt x="111569" y="5555"/>
                    <a:pt x="111950" y="5840"/>
                  </a:cubicBezTo>
                  <a:cubicBezTo>
                    <a:pt x="123082" y="13146"/>
                    <a:pt x="130288" y="25138"/>
                    <a:pt x="131527" y="38416"/>
                  </a:cubicBezTo>
                  <a:cubicBezTo>
                    <a:pt x="132163" y="57028"/>
                    <a:pt x="125315" y="75116"/>
                    <a:pt x="112520" y="88613"/>
                  </a:cubicBezTo>
                  <a:cubicBezTo>
                    <a:pt x="100854" y="100414"/>
                    <a:pt x="85087" y="107244"/>
                    <a:pt x="68517" y="107663"/>
                  </a:cubicBezTo>
                  <a:cubicBezTo>
                    <a:pt x="60629" y="108139"/>
                    <a:pt x="53026" y="108520"/>
                    <a:pt x="46279" y="109092"/>
                  </a:cubicBezTo>
                  <a:cubicBezTo>
                    <a:pt x="40033" y="109092"/>
                    <a:pt x="34969" y="104015"/>
                    <a:pt x="34969" y="97757"/>
                  </a:cubicBezTo>
                  <a:cubicBezTo>
                    <a:pt x="34969" y="97728"/>
                    <a:pt x="34969" y="97690"/>
                    <a:pt x="34969" y="97661"/>
                  </a:cubicBezTo>
                  <a:lnTo>
                    <a:pt x="32973" y="97661"/>
                  </a:lnTo>
                  <a:cubicBezTo>
                    <a:pt x="31442" y="98023"/>
                    <a:pt x="29847" y="98023"/>
                    <a:pt x="28316" y="97661"/>
                  </a:cubicBezTo>
                  <a:lnTo>
                    <a:pt x="24990" y="97661"/>
                  </a:lnTo>
                  <a:cubicBezTo>
                    <a:pt x="13966" y="97661"/>
                    <a:pt x="13110" y="83946"/>
                    <a:pt x="20618" y="78611"/>
                  </a:cubicBezTo>
                  <a:cubicBezTo>
                    <a:pt x="17102" y="78611"/>
                    <a:pt x="13490" y="79278"/>
                    <a:pt x="9974" y="79278"/>
                  </a:cubicBezTo>
                  <a:cubicBezTo>
                    <a:pt x="-3806" y="80135"/>
                    <a:pt x="-3046" y="59561"/>
                    <a:pt x="10639" y="5965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066;p47">
              <a:extLst>
                <a:ext uri="{FF2B5EF4-FFF2-40B4-BE49-F238E27FC236}">
                  <a16:creationId xmlns:a16="http://schemas.microsoft.com/office/drawing/2014/main" id="{92A69C7D-FE91-8D41-8E5F-934DAAF0F721}"/>
                </a:ext>
              </a:extLst>
            </p:cNvPr>
            <p:cNvSpPr/>
            <p:nvPr/>
          </p:nvSpPr>
          <p:spPr>
            <a:xfrm>
              <a:off x="2631550" y="1349025"/>
              <a:ext cx="130391" cy="190023"/>
            </a:xfrm>
            <a:custGeom>
              <a:avLst/>
              <a:gdLst/>
              <a:ahLst/>
              <a:cxnLst/>
              <a:rect l="l" t="t" r="r" b="b"/>
              <a:pathLst>
                <a:path w="130391" h="190023" extrusionOk="0">
                  <a:moveTo>
                    <a:pt x="83348" y="190024"/>
                  </a:moveTo>
                  <a:cubicBezTo>
                    <a:pt x="83348" y="190024"/>
                    <a:pt x="116611" y="188309"/>
                    <a:pt x="130392" y="168878"/>
                  </a:cubicBezTo>
                  <a:cubicBezTo>
                    <a:pt x="127826" y="135636"/>
                    <a:pt x="85344" y="9430"/>
                    <a:pt x="0" y="0"/>
                  </a:cubicBezTo>
                  <a:cubicBezTo>
                    <a:pt x="23264" y="16335"/>
                    <a:pt x="41713" y="38643"/>
                    <a:pt x="53411" y="64580"/>
                  </a:cubicBezTo>
                  <a:cubicBezTo>
                    <a:pt x="68902" y="102584"/>
                    <a:pt x="83348" y="190024"/>
                    <a:pt x="83348" y="1900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067;p47">
              <a:extLst>
                <a:ext uri="{FF2B5EF4-FFF2-40B4-BE49-F238E27FC236}">
                  <a16:creationId xmlns:a16="http://schemas.microsoft.com/office/drawing/2014/main" id="{389AB0D1-1B55-240C-8AC7-C4419613D247}"/>
                </a:ext>
              </a:extLst>
            </p:cNvPr>
            <p:cNvSpPr/>
            <p:nvPr/>
          </p:nvSpPr>
          <p:spPr>
            <a:xfrm>
              <a:off x="2269458" y="1478036"/>
              <a:ext cx="157611" cy="236452"/>
            </a:xfrm>
            <a:custGeom>
              <a:avLst/>
              <a:gdLst/>
              <a:ahLst/>
              <a:cxnLst/>
              <a:rect l="l" t="t" r="r" b="b"/>
              <a:pathLst>
                <a:path w="157611" h="236452" extrusionOk="0">
                  <a:moveTo>
                    <a:pt x="12067" y="227795"/>
                  </a:moveTo>
                  <a:cubicBezTo>
                    <a:pt x="12067" y="227795"/>
                    <a:pt x="97031" y="257132"/>
                    <a:pt x="156905" y="207793"/>
                  </a:cubicBezTo>
                  <a:cubicBezTo>
                    <a:pt x="163463" y="196458"/>
                    <a:pt x="122216" y="51583"/>
                    <a:pt x="122216" y="51583"/>
                  </a:cubicBezTo>
                  <a:cubicBezTo>
                    <a:pt x="122216" y="51583"/>
                    <a:pt x="86577" y="-22522"/>
                    <a:pt x="30790" y="6911"/>
                  </a:cubicBezTo>
                  <a:cubicBezTo>
                    <a:pt x="-24997" y="36343"/>
                    <a:pt x="12067" y="227795"/>
                    <a:pt x="12067" y="22779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068;p47">
              <a:extLst>
                <a:ext uri="{FF2B5EF4-FFF2-40B4-BE49-F238E27FC236}">
                  <a16:creationId xmlns:a16="http://schemas.microsoft.com/office/drawing/2014/main" id="{81E6A506-FE42-99EF-BC9F-B5A697464D4B}"/>
                </a:ext>
              </a:extLst>
            </p:cNvPr>
            <p:cNvSpPr/>
            <p:nvPr/>
          </p:nvSpPr>
          <p:spPr>
            <a:xfrm>
              <a:off x="3098756" y="3983831"/>
              <a:ext cx="98079" cy="56769"/>
            </a:xfrm>
            <a:custGeom>
              <a:avLst/>
              <a:gdLst/>
              <a:ahLst/>
              <a:cxnLst/>
              <a:rect l="l" t="t" r="r" b="b"/>
              <a:pathLst>
                <a:path w="98079" h="56769" extrusionOk="0">
                  <a:moveTo>
                    <a:pt x="98079" y="28385"/>
                  </a:moveTo>
                  <a:cubicBezTo>
                    <a:pt x="98079" y="44061"/>
                    <a:pt x="76123" y="56769"/>
                    <a:pt x="49040" y="56769"/>
                  </a:cubicBezTo>
                  <a:cubicBezTo>
                    <a:pt x="21956" y="56769"/>
                    <a:pt x="0" y="44061"/>
                    <a:pt x="0" y="28385"/>
                  </a:cubicBezTo>
                  <a:cubicBezTo>
                    <a:pt x="0" y="12708"/>
                    <a:pt x="21956" y="0"/>
                    <a:pt x="49040" y="0"/>
                  </a:cubicBezTo>
                  <a:cubicBezTo>
                    <a:pt x="76123" y="0"/>
                    <a:pt x="98079" y="12708"/>
                    <a:pt x="98079" y="2838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069;p47">
              <a:extLst>
                <a:ext uri="{FF2B5EF4-FFF2-40B4-BE49-F238E27FC236}">
                  <a16:creationId xmlns:a16="http://schemas.microsoft.com/office/drawing/2014/main" id="{D9221C27-329E-F5C5-2211-95497ABFAAC8}"/>
                </a:ext>
              </a:extLst>
            </p:cNvPr>
            <p:cNvSpPr/>
            <p:nvPr/>
          </p:nvSpPr>
          <p:spPr>
            <a:xfrm>
              <a:off x="4017202" y="4508754"/>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070;p47">
              <a:extLst>
                <a:ext uri="{FF2B5EF4-FFF2-40B4-BE49-F238E27FC236}">
                  <a16:creationId xmlns:a16="http://schemas.microsoft.com/office/drawing/2014/main" id="{6CB16281-9428-5DFC-9CFD-545A72FEC8CA}"/>
                </a:ext>
              </a:extLst>
            </p:cNvPr>
            <p:cNvSpPr/>
            <p:nvPr/>
          </p:nvSpPr>
          <p:spPr>
            <a:xfrm>
              <a:off x="5609182" y="3535680"/>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3071;p47">
              <a:extLst>
                <a:ext uri="{FF2B5EF4-FFF2-40B4-BE49-F238E27FC236}">
                  <a16:creationId xmlns:a16="http://schemas.microsoft.com/office/drawing/2014/main" id="{75F86115-707A-195F-C3BB-1F5CF941D6F9}"/>
                </a:ext>
              </a:extLst>
            </p:cNvPr>
            <p:cNvSpPr/>
            <p:nvPr/>
          </p:nvSpPr>
          <p:spPr>
            <a:xfrm>
              <a:off x="3115863" y="3050952"/>
              <a:ext cx="67191" cy="975240"/>
            </a:xfrm>
            <a:custGeom>
              <a:avLst/>
              <a:gdLst/>
              <a:ahLst/>
              <a:cxnLst/>
              <a:rect l="l" t="t" r="r" b="b"/>
              <a:pathLst>
                <a:path w="67191" h="975240" extrusionOk="0">
                  <a:moveTo>
                    <a:pt x="0" y="0"/>
                  </a:moveTo>
                  <a:lnTo>
                    <a:pt x="0" y="955548"/>
                  </a:lnTo>
                  <a:cubicBezTo>
                    <a:pt x="447" y="961558"/>
                    <a:pt x="4068" y="966864"/>
                    <a:pt x="9504" y="969455"/>
                  </a:cubicBezTo>
                  <a:cubicBezTo>
                    <a:pt x="24643" y="977170"/>
                    <a:pt x="42549" y="977170"/>
                    <a:pt x="57688" y="969455"/>
                  </a:cubicBezTo>
                  <a:cubicBezTo>
                    <a:pt x="63105" y="966854"/>
                    <a:pt x="66726" y="961549"/>
                    <a:pt x="67192" y="955548"/>
                  </a:cubicBezTo>
                  <a:lnTo>
                    <a:pt x="67192" y="955548"/>
                  </a:lnTo>
                  <a:lnTo>
                    <a:pt x="67192"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3072;p47">
              <a:extLst>
                <a:ext uri="{FF2B5EF4-FFF2-40B4-BE49-F238E27FC236}">
                  <a16:creationId xmlns:a16="http://schemas.microsoft.com/office/drawing/2014/main" id="{A96BD5D1-63F5-E701-B8B5-8C8D8A26941B}"/>
                </a:ext>
              </a:extLst>
            </p:cNvPr>
            <p:cNvSpPr/>
            <p:nvPr/>
          </p:nvSpPr>
          <p:spPr>
            <a:xfrm>
              <a:off x="4036495" y="3422808"/>
              <a:ext cx="59588" cy="1128783"/>
            </a:xfrm>
            <a:custGeom>
              <a:avLst/>
              <a:gdLst/>
              <a:ahLst/>
              <a:cxnLst/>
              <a:rect l="l" t="t" r="r" b="b"/>
              <a:pathLst>
                <a:path w="59588" h="1128783" extrusionOk="0">
                  <a:moveTo>
                    <a:pt x="0" y="0"/>
                  </a:moveTo>
                  <a:lnTo>
                    <a:pt x="0" y="1108996"/>
                  </a:lnTo>
                  <a:cubicBezTo>
                    <a:pt x="333" y="1114835"/>
                    <a:pt x="3583" y="1120102"/>
                    <a:pt x="8648" y="1122998"/>
                  </a:cubicBezTo>
                  <a:cubicBezTo>
                    <a:pt x="21659" y="1130713"/>
                    <a:pt x="37834" y="1130713"/>
                    <a:pt x="50845" y="1122998"/>
                  </a:cubicBezTo>
                  <a:cubicBezTo>
                    <a:pt x="55930" y="1120111"/>
                    <a:pt x="59218" y="1114844"/>
                    <a:pt x="59589" y="1108996"/>
                  </a:cubicBezTo>
                  <a:lnTo>
                    <a:pt x="59589" y="1108996"/>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3073;p47">
              <a:extLst>
                <a:ext uri="{FF2B5EF4-FFF2-40B4-BE49-F238E27FC236}">
                  <a16:creationId xmlns:a16="http://schemas.microsoft.com/office/drawing/2014/main" id="{4F5E6D89-5BC6-B6C0-1238-7E6EE8311A1E}"/>
                </a:ext>
              </a:extLst>
            </p:cNvPr>
            <p:cNvSpPr/>
            <p:nvPr/>
          </p:nvSpPr>
          <p:spPr>
            <a:xfrm>
              <a:off x="5628379" y="2652522"/>
              <a:ext cx="59588" cy="923996"/>
            </a:xfrm>
            <a:custGeom>
              <a:avLst/>
              <a:gdLst/>
              <a:ahLst/>
              <a:cxnLst/>
              <a:rect l="l" t="t" r="r" b="b"/>
              <a:pathLst>
                <a:path w="59588" h="923996" extrusionOk="0">
                  <a:moveTo>
                    <a:pt x="0" y="0"/>
                  </a:moveTo>
                  <a:lnTo>
                    <a:pt x="0" y="904304"/>
                  </a:lnTo>
                  <a:cubicBezTo>
                    <a:pt x="342" y="910133"/>
                    <a:pt x="3649" y="915381"/>
                    <a:pt x="8744" y="918210"/>
                  </a:cubicBezTo>
                  <a:cubicBezTo>
                    <a:pt x="21716" y="925925"/>
                    <a:pt x="37873" y="925925"/>
                    <a:pt x="50845" y="918210"/>
                  </a:cubicBezTo>
                  <a:cubicBezTo>
                    <a:pt x="55939" y="915381"/>
                    <a:pt x="59247" y="910133"/>
                    <a:pt x="59589" y="904304"/>
                  </a:cubicBezTo>
                  <a:lnTo>
                    <a:pt x="59589" y="904304"/>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074;p47">
              <a:extLst>
                <a:ext uri="{FF2B5EF4-FFF2-40B4-BE49-F238E27FC236}">
                  <a16:creationId xmlns:a16="http://schemas.microsoft.com/office/drawing/2014/main" id="{DB1A7009-3F6C-CBA5-0375-30F05997C904}"/>
                </a:ext>
              </a:extLst>
            </p:cNvPr>
            <p:cNvSpPr/>
            <p:nvPr/>
          </p:nvSpPr>
          <p:spPr>
            <a:xfrm>
              <a:off x="3056370" y="3054762"/>
              <a:ext cx="1009872" cy="652653"/>
            </a:xfrm>
            <a:custGeom>
              <a:avLst/>
              <a:gdLst/>
              <a:ahLst/>
              <a:cxnLst/>
              <a:rect l="l" t="t" r="r" b="b"/>
              <a:pathLst>
                <a:path w="1009872" h="652653" extrusionOk="0">
                  <a:moveTo>
                    <a:pt x="1009872" y="652653"/>
                  </a:moveTo>
                  <a:lnTo>
                    <a:pt x="0" y="68294"/>
                  </a:lnTo>
                  <a:lnTo>
                    <a:pt x="0" y="0"/>
                  </a:lnTo>
                  <a:lnTo>
                    <a:pt x="1009872" y="584454"/>
                  </a:lnTo>
                  <a:lnTo>
                    <a:pt x="1009872" y="6526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075;p47">
              <a:extLst>
                <a:ext uri="{FF2B5EF4-FFF2-40B4-BE49-F238E27FC236}">
                  <a16:creationId xmlns:a16="http://schemas.microsoft.com/office/drawing/2014/main" id="{4D84245F-ACD2-6273-53E4-01F05F7CF1B5}"/>
                </a:ext>
              </a:extLst>
            </p:cNvPr>
            <p:cNvSpPr/>
            <p:nvPr/>
          </p:nvSpPr>
          <p:spPr>
            <a:xfrm>
              <a:off x="3056084" y="2071592"/>
              <a:ext cx="2712855" cy="1569720"/>
            </a:xfrm>
            <a:custGeom>
              <a:avLst/>
              <a:gdLst/>
              <a:ahLst/>
              <a:cxnLst/>
              <a:rect l="l" t="t" r="r" b="b"/>
              <a:pathLst>
                <a:path w="2712855" h="1569720" extrusionOk="0">
                  <a:moveTo>
                    <a:pt x="2712856" y="584359"/>
                  </a:moveTo>
                  <a:lnTo>
                    <a:pt x="1009967" y="1569720"/>
                  </a:lnTo>
                  <a:lnTo>
                    <a:pt x="0" y="985361"/>
                  </a:lnTo>
                  <a:lnTo>
                    <a:pt x="1702889" y="0"/>
                  </a:lnTo>
                  <a:lnTo>
                    <a:pt x="2712856" y="58435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076;p47">
              <a:extLst>
                <a:ext uri="{FF2B5EF4-FFF2-40B4-BE49-F238E27FC236}">
                  <a16:creationId xmlns:a16="http://schemas.microsoft.com/office/drawing/2014/main" id="{6C418791-4D2B-C1E8-D3C3-2F8F0486878A}"/>
                </a:ext>
              </a:extLst>
            </p:cNvPr>
            <p:cNvSpPr/>
            <p:nvPr/>
          </p:nvSpPr>
          <p:spPr>
            <a:xfrm>
              <a:off x="4066242" y="2653855"/>
              <a:ext cx="1702888" cy="1053560"/>
            </a:xfrm>
            <a:custGeom>
              <a:avLst/>
              <a:gdLst/>
              <a:ahLst/>
              <a:cxnLst/>
              <a:rect l="l" t="t" r="r" b="b"/>
              <a:pathLst>
                <a:path w="1702888" h="1053560" extrusionOk="0">
                  <a:moveTo>
                    <a:pt x="1702888" y="68199"/>
                  </a:moveTo>
                  <a:lnTo>
                    <a:pt x="0" y="1053560"/>
                  </a:lnTo>
                  <a:lnTo>
                    <a:pt x="0" y="985361"/>
                  </a:lnTo>
                  <a:lnTo>
                    <a:pt x="1702888" y="0"/>
                  </a:lnTo>
                  <a:lnTo>
                    <a:pt x="1702888" y="6819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3077;p47">
              <a:extLst>
                <a:ext uri="{FF2B5EF4-FFF2-40B4-BE49-F238E27FC236}">
                  <a16:creationId xmlns:a16="http://schemas.microsoft.com/office/drawing/2014/main" id="{A753EE2F-7879-2446-6751-48C3F81BF249}"/>
                </a:ext>
              </a:extLst>
            </p:cNvPr>
            <p:cNvSpPr/>
            <p:nvPr/>
          </p:nvSpPr>
          <p:spPr>
            <a:xfrm>
              <a:off x="4763535" y="2360390"/>
              <a:ext cx="519572" cy="326898"/>
            </a:xfrm>
            <a:custGeom>
              <a:avLst/>
              <a:gdLst/>
              <a:ahLst/>
              <a:cxnLst/>
              <a:rect l="l" t="t" r="r" b="b"/>
              <a:pathLst>
                <a:path w="519572" h="326898" extrusionOk="0">
                  <a:moveTo>
                    <a:pt x="519572" y="98965"/>
                  </a:moveTo>
                  <a:lnTo>
                    <a:pt x="248049" y="326898"/>
                  </a:lnTo>
                  <a:lnTo>
                    <a:pt x="0" y="227933"/>
                  </a:lnTo>
                  <a:lnTo>
                    <a:pt x="271523" y="0"/>
                  </a:lnTo>
                  <a:lnTo>
                    <a:pt x="519572" y="98965"/>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78;p47">
              <a:extLst>
                <a:ext uri="{FF2B5EF4-FFF2-40B4-BE49-F238E27FC236}">
                  <a16:creationId xmlns:a16="http://schemas.microsoft.com/office/drawing/2014/main" id="{7480A6C3-2FB3-D499-40F5-43FCA93ECD74}"/>
                </a:ext>
              </a:extLst>
            </p:cNvPr>
            <p:cNvSpPr/>
            <p:nvPr/>
          </p:nvSpPr>
          <p:spPr>
            <a:xfrm>
              <a:off x="4668877" y="2346674"/>
              <a:ext cx="551219" cy="318992"/>
            </a:xfrm>
            <a:custGeom>
              <a:avLst/>
              <a:gdLst/>
              <a:ahLst/>
              <a:cxnLst/>
              <a:rect l="l" t="t" r="r" b="b"/>
              <a:pathLst>
                <a:path w="551219" h="318992" extrusionOk="0">
                  <a:moveTo>
                    <a:pt x="551220" y="123254"/>
                  </a:moveTo>
                  <a:lnTo>
                    <a:pt x="212980" y="318992"/>
                  </a:lnTo>
                  <a:lnTo>
                    <a:pt x="0" y="195739"/>
                  </a:lnTo>
                  <a:lnTo>
                    <a:pt x="338240" y="0"/>
                  </a:lnTo>
                  <a:lnTo>
                    <a:pt x="551220" y="123254"/>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079;p47">
              <a:extLst>
                <a:ext uri="{FF2B5EF4-FFF2-40B4-BE49-F238E27FC236}">
                  <a16:creationId xmlns:a16="http://schemas.microsoft.com/office/drawing/2014/main" id="{CDCB4658-CAFE-270C-DA59-2616A93CA43B}"/>
                </a:ext>
              </a:extLst>
            </p:cNvPr>
            <p:cNvSpPr/>
            <p:nvPr/>
          </p:nvSpPr>
          <p:spPr>
            <a:xfrm>
              <a:off x="4743291" y="2531554"/>
              <a:ext cx="161184" cy="93249"/>
            </a:xfrm>
            <a:custGeom>
              <a:avLst/>
              <a:gdLst/>
              <a:ahLst/>
              <a:cxnLst/>
              <a:rect l="l" t="t" r="r" b="b"/>
              <a:pathLst>
                <a:path w="161184" h="93249" extrusionOk="0">
                  <a:moveTo>
                    <a:pt x="161184" y="81248"/>
                  </a:moveTo>
                  <a:lnTo>
                    <a:pt x="140466" y="93250"/>
                  </a:lnTo>
                  <a:lnTo>
                    <a:pt x="0" y="12001"/>
                  </a:lnTo>
                  <a:lnTo>
                    <a:pt x="20718" y="0"/>
                  </a:lnTo>
                  <a:lnTo>
                    <a:pt x="161184"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3080;p47">
              <a:extLst>
                <a:ext uri="{FF2B5EF4-FFF2-40B4-BE49-F238E27FC236}">
                  <a16:creationId xmlns:a16="http://schemas.microsoft.com/office/drawing/2014/main" id="{0908DF83-4989-1AEF-8AC7-9F6F30DF9E1F}"/>
                </a:ext>
              </a:extLst>
            </p:cNvPr>
            <p:cNvSpPr/>
            <p:nvPr/>
          </p:nvSpPr>
          <p:spPr>
            <a:xfrm>
              <a:off x="4789955" y="2504598"/>
              <a:ext cx="161089" cy="93249"/>
            </a:xfrm>
            <a:custGeom>
              <a:avLst/>
              <a:gdLst/>
              <a:ahLst/>
              <a:cxnLst/>
              <a:rect l="l" t="t" r="r" b="b"/>
              <a:pathLst>
                <a:path w="161089" h="93249" extrusionOk="0">
                  <a:moveTo>
                    <a:pt x="161089" y="81248"/>
                  </a:moveTo>
                  <a:lnTo>
                    <a:pt x="140371" y="93250"/>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8" name="Google Shape;3081;p47">
              <a:extLst>
                <a:ext uri="{FF2B5EF4-FFF2-40B4-BE49-F238E27FC236}">
                  <a16:creationId xmlns:a16="http://schemas.microsoft.com/office/drawing/2014/main" id="{71A79D57-7366-B1B3-DF80-66736E702313}"/>
                </a:ext>
              </a:extLst>
            </p:cNvPr>
            <p:cNvSpPr/>
            <p:nvPr/>
          </p:nvSpPr>
          <p:spPr>
            <a:xfrm>
              <a:off x="4834813" y="2478690"/>
              <a:ext cx="161089" cy="93154"/>
            </a:xfrm>
            <a:custGeom>
              <a:avLst/>
              <a:gdLst/>
              <a:ahLst/>
              <a:cxnLst/>
              <a:rect l="l" t="t" r="r" b="b"/>
              <a:pathLst>
                <a:path w="161089" h="93154" extrusionOk="0">
                  <a:moveTo>
                    <a:pt x="161089" y="81248"/>
                  </a:moveTo>
                  <a:lnTo>
                    <a:pt x="140371" y="93154"/>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9" name="Google Shape;3082;p47">
              <a:extLst>
                <a:ext uri="{FF2B5EF4-FFF2-40B4-BE49-F238E27FC236}">
                  <a16:creationId xmlns:a16="http://schemas.microsoft.com/office/drawing/2014/main" id="{D31B6B8C-16B7-24E2-D87E-231F14214182}"/>
                </a:ext>
              </a:extLst>
            </p:cNvPr>
            <p:cNvSpPr/>
            <p:nvPr/>
          </p:nvSpPr>
          <p:spPr>
            <a:xfrm>
              <a:off x="4998753" y="2451734"/>
              <a:ext cx="102450" cy="59245"/>
            </a:xfrm>
            <a:custGeom>
              <a:avLst/>
              <a:gdLst/>
              <a:ahLst/>
              <a:cxnLst/>
              <a:rect l="l" t="t" r="r" b="b"/>
              <a:pathLst>
                <a:path w="102450" h="59245" extrusionOk="0">
                  <a:moveTo>
                    <a:pt x="102451" y="47244"/>
                  </a:moveTo>
                  <a:lnTo>
                    <a:pt x="81733" y="59246"/>
                  </a:lnTo>
                  <a:lnTo>
                    <a:pt x="0" y="12002"/>
                  </a:lnTo>
                  <a:lnTo>
                    <a:pt x="20718" y="0"/>
                  </a:lnTo>
                  <a:lnTo>
                    <a:pt x="102451" y="4724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3083;p47">
              <a:extLst>
                <a:ext uri="{FF2B5EF4-FFF2-40B4-BE49-F238E27FC236}">
                  <a16:creationId xmlns:a16="http://schemas.microsoft.com/office/drawing/2014/main" id="{B6AD22D8-58AC-C1D6-A34E-8A223B008028}"/>
                </a:ext>
              </a:extLst>
            </p:cNvPr>
            <p:cNvSpPr/>
            <p:nvPr/>
          </p:nvSpPr>
          <p:spPr>
            <a:xfrm>
              <a:off x="5043611" y="2425731"/>
              <a:ext cx="102450" cy="59245"/>
            </a:xfrm>
            <a:custGeom>
              <a:avLst/>
              <a:gdLst/>
              <a:ahLst/>
              <a:cxnLst/>
              <a:rect l="l" t="t" r="r" b="b"/>
              <a:pathLst>
                <a:path w="102450" h="59245" extrusionOk="0">
                  <a:moveTo>
                    <a:pt x="102451" y="47339"/>
                  </a:moveTo>
                  <a:lnTo>
                    <a:pt x="81733" y="59246"/>
                  </a:lnTo>
                  <a:lnTo>
                    <a:pt x="0" y="12001"/>
                  </a:lnTo>
                  <a:lnTo>
                    <a:pt x="20718" y="0"/>
                  </a:lnTo>
                  <a:lnTo>
                    <a:pt x="102451" y="473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1" name="Google Shape;3084;p47">
              <a:extLst>
                <a:ext uri="{FF2B5EF4-FFF2-40B4-BE49-F238E27FC236}">
                  <a16:creationId xmlns:a16="http://schemas.microsoft.com/office/drawing/2014/main" id="{A15BC92F-4B8F-EEAE-CE6B-F3AD4D96A318}"/>
                </a:ext>
              </a:extLst>
            </p:cNvPr>
            <p:cNvSpPr/>
            <p:nvPr/>
          </p:nvSpPr>
          <p:spPr>
            <a:xfrm>
              <a:off x="4912649" y="2469832"/>
              <a:ext cx="307447" cy="180974"/>
            </a:xfrm>
            <a:custGeom>
              <a:avLst/>
              <a:gdLst/>
              <a:ahLst/>
              <a:cxnLst/>
              <a:rect l="l" t="t" r="r" b="b"/>
              <a:pathLst>
                <a:path w="307447" h="180974" extrusionOk="0">
                  <a:moveTo>
                    <a:pt x="7508" y="180975"/>
                  </a:moveTo>
                  <a:cubicBezTo>
                    <a:pt x="13115" y="178594"/>
                    <a:pt x="307448" y="0"/>
                    <a:pt x="307448" y="0"/>
                  </a:cubicBezTo>
                  <a:lnTo>
                    <a:pt x="0" y="178117"/>
                  </a:lnTo>
                  <a:close/>
                </a:path>
              </a:pathLst>
            </a:custGeom>
            <a:solidFill>
              <a:srgbClr val="D6D6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3085;p47">
              <a:extLst>
                <a:ext uri="{FF2B5EF4-FFF2-40B4-BE49-F238E27FC236}">
                  <a16:creationId xmlns:a16="http://schemas.microsoft.com/office/drawing/2014/main" id="{10ED6D37-04EE-F0B8-AF05-955894229109}"/>
                </a:ext>
              </a:extLst>
            </p:cNvPr>
            <p:cNvSpPr/>
            <p:nvPr/>
          </p:nvSpPr>
          <p:spPr>
            <a:xfrm>
              <a:off x="4894497" y="2841212"/>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3086;p47">
              <a:extLst>
                <a:ext uri="{FF2B5EF4-FFF2-40B4-BE49-F238E27FC236}">
                  <a16:creationId xmlns:a16="http://schemas.microsoft.com/office/drawing/2014/main" id="{56577B53-CFE4-908B-D5D3-2BF3B45ED825}"/>
                </a:ext>
              </a:extLst>
            </p:cNvPr>
            <p:cNvSpPr/>
            <p:nvPr/>
          </p:nvSpPr>
          <p:spPr>
            <a:xfrm>
              <a:off x="4901418" y="2763964"/>
              <a:ext cx="147800" cy="156591"/>
            </a:xfrm>
            <a:custGeom>
              <a:avLst/>
              <a:gdLst/>
              <a:ahLst/>
              <a:cxnLst/>
              <a:rect l="l" t="t" r="r" b="b"/>
              <a:pathLst>
                <a:path w="147800" h="156591" extrusionOk="0">
                  <a:moveTo>
                    <a:pt x="147801" y="113824"/>
                  </a:moveTo>
                  <a:lnTo>
                    <a:pt x="147801" y="0"/>
                  </a:lnTo>
                  <a:lnTo>
                    <a:pt x="587" y="3715"/>
                  </a:lnTo>
                  <a:lnTo>
                    <a:pt x="587" y="108490"/>
                  </a:lnTo>
                  <a:cubicBezTo>
                    <a:pt x="-2169" y="121063"/>
                    <a:pt x="4769" y="134303"/>
                    <a:pt x="21590" y="144018"/>
                  </a:cubicBezTo>
                  <a:cubicBezTo>
                    <a:pt x="54436" y="160782"/>
                    <a:pt x="93287" y="160782"/>
                    <a:pt x="126132" y="144018"/>
                  </a:cubicBezTo>
                  <a:cubicBezTo>
                    <a:pt x="138288" y="138646"/>
                    <a:pt x="146584" y="127083"/>
                    <a:pt x="147801" y="113824"/>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3087;p47">
              <a:extLst>
                <a:ext uri="{FF2B5EF4-FFF2-40B4-BE49-F238E27FC236}">
                  <a16:creationId xmlns:a16="http://schemas.microsoft.com/office/drawing/2014/main" id="{9FFDB12A-A545-5B30-A50E-835E6AF9506A}"/>
                </a:ext>
              </a:extLst>
            </p:cNvPr>
            <p:cNvSpPr/>
            <p:nvPr/>
          </p:nvSpPr>
          <p:spPr>
            <a:xfrm>
              <a:off x="4901720" y="2721292"/>
              <a:ext cx="147498" cy="85344"/>
            </a:xfrm>
            <a:custGeom>
              <a:avLst/>
              <a:gdLst/>
              <a:ahLst/>
              <a:cxnLst/>
              <a:rect l="l" t="t" r="r" b="b"/>
              <a:pathLst>
                <a:path w="147498" h="85344" extrusionOk="0">
                  <a:moveTo>
                    <a:pt x="147499" y="42672"/>
                  </a:moveTo>
                  <a:cubicBezTo>
                    <a:pt x="147499" y="66239"/>
                    <a:pt x="114480" y="85344"/>
                    <a:pt x="73749" y="85344"/>
                  </a:cubicBezTo>
                  <a:cubicBezTo>
                    <a:pt x="33018" y="85344"/>
                    <a:pt x="0" y="66239"/>
                    <a:pt x="0" y="42672"/>
                  </a:cubicBezTo>
                  <a:cubicBezTo>
                    <a:pt x="0" y="19105"/>
                    <a:pt x="33018" y="0"/>
                    <a:pt x="73749" y="0"/>
                  </a:cubicBezTo>
                  <a:cubicBezTo>
                    <a:pt x="114480" y="0"/>
                    <a:pt x="147499" y="19105"/>
                    <a:pt x="147499" y="42672"/>
                  </a:cubicBezTo>
                  <a:close/>
                </a:path>
              </a:pathLst>
            </a:custGeom>
            <a:solidFill>
              <a:srgbClr val="BCD6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3088;p47">
              <a:extLst>
                <a:ext uri="{FF2B5EF4-FFF2-40B4-BE49-F238E27FC236}">
                  <a16:creationId xmlns:a16="http://schemas.microsoft.com/office/drawing/2014/main" id="{727FB101-1319-C8A5-6B4B-BB815CCBAEFA}"/>
                </a:ext>
              </a:extLst>
            </p:cNvPr>
            <p:cNvSpPr/>
            <p:nvPr/>
          </p:nvSpPr>
          <p:spPr>
            <a:xfrm>
              <a:off x="4913314" y="2732891"/>
              <a:ext cx="124214" cy="61955"/>
            </a:xfrm>
            <a:custGeom>
              <a:avLst/>
              <a:gdLst/>
              <a:ahLst/>
              <a:cxnLst/>
              <a:rect l="l" t="t" r="r" b="b"/>
              <a:pathLst>
                <a:path w="124214" h="61955" extrusionOk="0">
                  <a:moveTo>
                    <a:pt x="124215" y="31073"/>
                  </a:moveTo>
                  <a:cubicBezTo>
                    <a:pt x="124215" y="38026"/>
                    <a:pt x="118512" y="45360"/>
                    <a:pt x="108438" y="51075"/>
                  </a:cubicBezTo>
                  <a:cubicBezTo>
                    <a:pt x="95636" y="57924"/>
                    <a:pt x="81410" y="61639"/>
                    <a:pt x="66907" y="61934"/>
                  </a:cubicBezTo>
                  <a:lnTo>
                    <a:pt x="62060" y="61934"/>
                  </a:lnTo>
                  <a:cubicBezTo>
                    <a:pt x="45951" y="62277"/>
                    <a:pt x="30032" y="58505"/>
                    <a:pt x="15776" y="50980"/>
                  </a:cubicBezTo>
                  <a:cubicBezTo>
                    <a:pt x="5797" y="45265"/>
                    <a:pt x="0" y="37931"/>
                    <a:pt x="0" y="30978"/>
                  </a:cubicBezTo>
                  <a:cubicBezTo>
                    <a:pt x="0" y="24024"/>
                    <a:pt x="5797" y="16785"/>
                    <a:pt x="15776" y="10975"/>
                  </a:cubicBezTo>
                  <a:cubicBezTo>
                    <a:pt x="30032" y="3450"/>
                    <a:pt x="45951" y="-322"/>
                    <a:pt x="62060" y="21"/>
                  </a:cubicBezTo>
                  <a:lnTo>
                    <a:pt x="66812" y="21"/>
                  </a:lnTo>
                  <a:cubicBezTo>
                    <a:pt x="81314" y="317"/>
                    <a:pt x="95542" y="4031"/>
                    <a:pt x="108343" y="10880"/>
                  </a:cubicBezTo>
                  <a:cubicBezTo>
                    <a:pt x="118512" y="16881"/>
                    <a:pt x="124215" y="24120"/>
                    <a:pt x="124215" y="31073"/>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3089;p47">
              <a:extLst>
                <a:ext uri="{FF2B5EF4-FFF2-40B4-BE49-F238E27FC236}">
                  <a16:creationId xmlns:a16="http://schemas.microsoft.com/office/drawing/2014/main" id="{BFE42CF2-9E5F-5312-A562-F42EF1806B95}"/>
                </a:ext>
              </a:extLst>
            </p:cNvPr>
            <p:cNvSpPr/>
            <p:nvPr/>
          </p:nvSpPr>
          <p:spPr>
            <a:xfrm>
              <a:off x="4922818" y="2733153"/>
              <a:ext cx="114710" cy="61622"/>
            </a:xfrm>
            <a:custGeom>
              <a:avLst/>
              <a:gdLst/>
              <a:ahLst/>
              <a:cxnLst/>
              <a:rect l="l" t="t" r="r" b="b"/>
              <a:pathLst>
                <a:path w="114710" h="61622" extrusionOk="0">
                  <a:moveTo>
                    <a:pt x="114711" y="30811"/>
                  </a:moveTo>
                  <a:cubicBezTo>
                    <a:pt x="114711" y="37764"/>
                    <a:pt x="109008" y="45099"/>
                    <a:pt x="98934" y="50814"/>
                  </a:cubicBezTo>
                  <a:cubicBezTo>
                    <a:pt x="73084" y="65225"/>
                    <a:pt x="41627" y="65225"/>
                    <a:pt x="15776" y="50814"/>
                  </a:cubicBezTo>
                  <a:cubicBezTo>
                    <a:pt x="5797" y="45099"/>
                    <a:pt x="0" y="37764"/>
                    <a:pt x="0" y="30811"/>
                  </a:cubicBezTo>
                  <a:cubicBezTo>
                    <a:pt x="0" y="23858"/>
                    <a:pt x="5797" y="16619"/>
                    <a:pt x="15776" y="10808"/>
                  </a:cubicBezTo>
                  <a:cubicBezTo>
                    <a:pt x="41627" y="-3603"/>
                    <a:pt x="73084" y="-3603"/>
                    <a:pt x="98934" y="10808"/>
                  </a:cubicBezTo>
                  <a:cubicBezTo>
                    <a:pt x="109008" y="16619"/>
                    <a:pt x="114711" y="23858"/>
                    <a:pt x="114711" y="30811"/>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3090;p47">
              <a:extLst>
                <a:ext uri="{FF2B5EF4-FFF2-40B4-BE49-F238E27FC236}">
                  <a16:creationId xmlns:a16="http://schemas.microsoft.com/office/drawing/2014/main" id="{F17322F3-6062-C1F7-1523-EBCC23141148}"/>
                </a:ext>
              </a:extLst>
            </p:cNvPr>
            <p:cNvSpPr/>
            <p:nvPr/>
          </p:nvSpPr>
          <p:spPr>
            <a:xfrm>
              <a:off x="5015195" y="2807589"/>
              <a:ext cx="42215" cy="98678"/>
            </a:xfrm>
            <a:custGeom>
              <a:avLst/>
              <a:gdLst/>
              <a:ahLst/>
              <a:cxnLst/>
              <a:rect l="l" t="t" r="r" b="b"/>
              <a:pathLst>
                <a:path w="42215" h="98678" extrusionOk="0">
                  <a:moveTo>
                    <a:pt x="23284" y="9049"/>
                  </a:moveTo>
                  <a:lnTo>
                    <a:pt x="7603" y="0"/>
                  </a:lnTo>
                  <a:lnTo>
                    <a:pt x="0" y="4477"/>
                  </a:lnTo>
                  <a:lnTo>
                    <a:pt x="7603" y="8858"/>
                  </a:lnTo>
                  <a:lnTo>
                    <a:pt x="7603" y="11716"/>
                  </a:lnTo>
                  <a:lnTo>
                    <a:pt x="22239" y="20193"/>
                  </a:lnTo>
                  <a:lnTo>
                    <a:pt x="22239" y="22955"/>
                  </a:lnTo>
                  <a:cubicBezTo>
                    <a:pt x="25765" y="28004"/>
                    <a:pt x="28939" y="33290"/>
                    <a:pt x="31743" y="38767"/>
                  </a:cubicBezTo>
                  <a:lnTo>
                    <a:pt x="32313" y="38290"/>
                  </a:lnTo>
                  <a:lnTo>
                    <a:pt x="32313" y="74962"/>
                  </a:lnTo>
                  <a:cubicBezTo>
                    <a:pt x="32313" y="84487"/>
                    <a:pt x="26706" y="81343"/>
                    <a:pt x="24235" y="79915"/>
                  </a:cubicBezTo>
                  <a:lnTo>
                    <a:pt x="7793" y="70390"/>
                  </a:lnTo>
                  <a:lnTo>
                    <a:pt x="190" y="74866"/>
                  </a:lnTo>
                  <a:lnTo>
                    <a:pt x="7793" y="79248"/>
                  </a:lnTo>
                  <a:lnTo>
                    <a:pt x="7793" y="82105"/>
                  </a:lnTo>
                  <a:lnTo>
                    <a:pt x="24235" y="91630"/>
                  </a:lnTo>
                  <a:cubicBezTo>
                    <a:pt x="25945" y="92630"/>
                    <a:pt x="27760" y="93431"/>
                    <a:pt x="29652" y="94012"/>
                  </a:cubicBezTo>
                  <a:lnTo>
                    <a:pt x="28606" y="98679"/>
                  </a:lnTo>
                  <a:lnTo>
                    <a:pt x="37160" y="93821"/>
                  </a:lnTo>
                  <a:lnTo>
                    <a:pt x="37160" y="93821"/>
                  </a:lnTo>
                  <a:cubicBezTo>
                    <a:pt x="40847" y="90678"/>
                    <a:pt x="42710" y="85877"/>
                    <a:pt x="42102" y="81058"/>
                  </a:cubicBezTo>
                  <a:lnTo>
                    <a:pt x="42102" y="42958"/>
                  </a:lnTo>
                  <a:cubicBezTo>
                    <a:pt x="41370" y="29356"/>
                    <a:pt x="34423" y="16850"/>
                    <a:pt x="23284" y="9049"/>
                  </a:cubicBezTo>
                  <a:close/>
                </a:path>
              </a:pathLst>
            </a:custGeom>
            <a:solidFill>
              <a:srgbClr val="8DA01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3091;p47">
              <a:extLst>
                <a:ext uri="{FF2B5EF4-FFF2-40B4-BE49-F238E27FC236}">
                  <a16:creationId xmlns:a16="http://schemas.microsoft.com/office/drawing/2014/main" id="{208D7062-79F9-5F67-0CC4-ADDC788951C4}"/>
                </a:ext>
              </a:extLst>
            </p:cNvPr>
            <p:cNvSpPr/>
            <p:nvPr/>
          </p:nvSpPr>
          <p:spPr>
            <a:xfrm>
              <a:off x="5015195" y="2812256"/>
              <a:ext cx="34783" cy="94465"/>
            </a:xfrm>
            <a:custGeom>
              <a:avLst/>
              <a:gdLst/>
              <a:ahLst/>
              <a:cxnLst/>
              <a:rect l="l" t="t" r="r" b="b"/>
              <a:pathLst>
                <a:path w="34783" h="94465" extrusionOk="0">
                  <a:moveTo>
                    <a:pt x="16442" y="91440"/>
                  </a:moveTo>
                  <a:lnTo>
                    <a:pt x="0" y="81915"/>
                  </a:lnTo>
                  <a:lnTo>
                    <a:pt x="0" y="70199"/>
                  </a:lnTo>
                  <a:lnTo>
                    <a:pt x="16442" y="79724"/>
                  </a:lnTo>
                  <a:cubicBezTo>
                    <a:pt x="18818" y="81058"/>
                    <a:pt x="24520" y="84296"/>
                    <a:pt x="24520" y="74676"/>
                  </a:cubicBezTo>
                  <a:lnTo>
                    <a:pt x="24520" y="36576"/>
                  </a:lnTo>
                  <a:cubicBezTo>
                    <a:pt x="23949" y="30013"/>
                    <a:pt x="20462" y="24070"/>
                    <a:pt x="15016" y="20384"/>
                  </a:cubicBezTo>
                  <a:lnTo>
                    <a:pt x="95" y="11716"/>
                  </a:lnTo>
                  <a:lnTo>
                    <a:pt x="95" y="0"/>
                  </a:lnTo>
                  <a:lnTo>
                    <a:pt x="15776" y="9049"/>
                  </a:lnTo>
                  <a:cubicBezTo>
                    <a:pt x="26867" y="16707"/>
                    <a:pt x="33862" y="29013"/>
                    <a:pt x="34784" y="42481"/>
                  </a:cubicBezTo>
                  <a:lnTo>
                    <a:pt x="34784" y="80581"/>
                  </a:lnTo>
                  <a:cubicBezTo>
                    <a:pt x="34594" y="90869"/>
                    <a:pt x="29842" y="99155"/>
                    <a:pt x="16442" y="91440"/>
                  </a:cubicBezTo>
                  <a:close/>
                </a:path>
              </a:pathLst>
            </a:custGeom>
            <a:solidFill>
              <a:srgbClr val="99B5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3092;p47">
              <a:extLst>
                <a:ext uri="{FF2B5EF4-FFF2-40B4-BE49-F238E27FC236}">
                  <a16:creationId xmlns:a16="http://schemas.microsoft.com/office/drawing/2014/main" id="{47F4BD63-BF61-C2FE-9D87-40501E3B0CD5}"/>
                </a:ext>
              </a:extLst>
            </p:cNvPr>
            <p:cNvSpPr/>
            <p:nvPr/>
          </p:nvSpPr>
          <p:spPr>
            <a:xfrm>
              <a:off x="3439562" y="299475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0" name="Google Shape;3093;p47">
              <a:extLst>
                <a:ext uri="{FF2B5EF4-FFF2-40B4-BE49-F238E27FC236}">
                  <a16:creationId xmlns:a16="http://schemas.microsoft.com/office/drawing/2014/main" id="{6F74BD3F-F5E0-9A66-7AA3-C7A5A6C6AD10}"/>
                </a:ext>
              </a:extLst>
            </p:cNvPr>
            <p:cNvSpPr/>
            <p:nvPr/>
          </p:nvSpPr>
          <p:spPr>
            <a:xfrm>
              <a:off x="3446488" y="2917507"/>
              <a:ext cx="147795" cy="156591"/>
            </a:xfrm>
            <a:custGeom>
              <a:avLst/>
              <a:gdLst/>
              <a:ahLst/>
              <a:cxnLst/>
              <a:rect l="l" t="t" r="r" b="b"/>
              <a:pathLst>
                <a:path w="147795" h="156591" extrusionOk="0">
                  <a:moveTo>
                    <a:pt x="147796" y="113824"/>
                  </a:moveTo>
                  <a:lnTo>
                    <a:pt x="147796" y="0"/>
                  </a:lnTo>
                  <a:lnTo>
                    <a:pt x="582" y="3715"/>
                  </a:lnTo>
                  <a:lnTo>
                    <a:pt x="582" y="108490"/>
                  </a:lnTo>
                  <a:cubicBezTo>
                    <a:pt x="-2174" y="121158"/>
                    <a:pt x="4859" y="134398"/>
                    <a:pt x="21586" y="144018"/>
                  </a:cubicBezTo>
                  <a:cubicBezTo>
                    <a:pt x="54431" y="160782"/>
                    <a:pt x="93282" y="160782"/>
                    <a:pt x="126127" y="144018"/>
                  </a:cubicBezTo>
                  <a:cubicBezTo>
                    <a:pt x="138302" y="138655"/>
                    <a:pt x="146598" y="127092"/>
                    <a:pt x="147796" y="113824"/>
                  </a:cubicBezTo>
                  <a:close/>
                </a:path>
              </a:pathLst>
            </a:custGeom>
            <a:solidFill>
              <a:srgbClr val="F7B03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1" name="Google Shape;3094;p47">
              <a:extLst>
                <a:ext uri="{FF2B5EF4-FFF2-40B4-BE49-F238E27FC236}">
                  <a16:creationId xmlns:a16="http://schemas.microsoft.com/office/drawing/2014/main" id="{B39C311A-2D20-78FF-BA17-655626DC71C4}"/>
                </a:ext>
              </a:extLst>
            </p:cNvPr>
            <p:cNvSpPr/>
            <p:nvPr/>
          </p:nvSpPr>
          <p:spPr>
            <a:xfrm>
              <a:off x="3446785" y="287483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FCC0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3095;p47">
              <a:extLst>
                <a:ext uri="{FF2B5EF4-FFF2-40B4-BE49-F238E27FC236}">
                  <a16:creationId xmlns:a16="http://schemas.microsoft.com/office/drawing/2014/main" id="{50E8AB06-26B5-D277-1099-18E01B8F1E73}"/>
                </a:ext>
              </a:extLst>
            </p:cNvPr>
            <p:cNvSpPr/>
            <p:nvPr/>
          </p:nvSpPr>
          <p:spPr>
            <a:xfrm>
              <a:off x="3458475" y="2886430"/>
              <a:ext cx="124119" cy="61959"/>
            </a:xfrm>
            <a:custGeom>
              <a:avLst/>
              <a:gdLst/>
              <a:ahLst/>
              <a:cxnLst/>
              <a:rect l="l" t="t" r="r" b="b"/>
              <a:pathLst>
                <a:path w="124119" h="61959" extrusionOk="0">
                  <a:moveTo>
                    <a:pt x="124119" y="31076"/>
                  </a:moveTo>
                  <a:cubicBezTo>
                    <a:pt x="124119" y="38030"/>
                    <a:pt x="118322" y="45269"/>
                    <a:pt x="108343" y="51079"/>
                  </a:cubicBezTo>
                  <a:cubicBezTo>
                    <a:pt x="95523" y="57870"/>
                    <a:pt x="81305" y="61595"/>
                    <a:pt x="66812" y="61938"/>
                  </a:cubicBezTo>
                  <a:lnTo>
                    <a:pt x="62060" y="61938"/>
                  </a:lnTo>
                  <a:cubicBezTo>
                    <a:pt x="45951" y="62280"/>
                    <a:pt x="30032" y="58509"/>
                    <a:pt x="15776" y="50984"/>
                  </a:cubicBezTo>
                  <a:cubicBezTo>
                    <a:pt x="5702" y="45174"/>
                    <a:pt x="0" y="37935"/>
                    <a:pt x="0" y="30981"/>
                  </a:cubicBezTo>
                  <a:cubicBezTo>
                    <a:pt x="0" y="24028"/>
                    <a:pt x="5702" y="16694"/>
                    <a:pt x="15776" y="10884"/>
                  </a:cubicBezTo>
                  <a:cubicBezTo>
                    <a:pt x="30041" y="3397"/>
                    <a:pt x="45960" y="-346"/>
                    <a:pt x="62060" y="25"/>
                  </a:cubicBezTo>
                  <a:lnTo>
                    <a:pt x="66812" y="25"/>
                  </a:lnTo>
                  <a:cubicBezTo>
                    <a:pt x="81305" y="301"/>
                    <a:pt x="95532" y="3987"/>
                    <a:pt x="108343" y="10788"/>
                  </a:cubicBezTo>
                  <a:cubicBezTo>
                    <a:pt x="118322" y="16789"/>
                    <a:pt x="124119" y="24123"/>
                    <a:pt x="124119" y="31076"/>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3096;p47">
              <a:extLst>
                <a:ext uri="{FF2B5EF4-FFF2-40B4-BE49-F238E27FC236}">
                  <a16:creationId xmlns:a16="http://schemas.microsoft.com/office/drawing/2014/main" id="{42BE5D66-199B-A897-1056-7AACF2BE4880}"/>
                </a:ext>
              </a:extLst>
            </p:cNvPr>
            <p:cNvSpPr/>
            <p:nvPr/>
          </p:nvSpPr>
          <p:spPr>
            <a:xfrm>
              <a:off x="3467883" y="2886601"/>
              <a:ext cx="114710" cy="61717"/>
            </a:xfrm>
            <a:custGeom>
              <a:avLst/>
              <a:gdLst/>
              <a:ahLst/>
              <a:cxnLst/>
              <a:rect l="l" t="t" r="r" b="b"/>
              <a:pathLst>
                <a:path w="114710" h="61717" extrusionOk="0">
                  <a:moveTo>
                    <a:pt x="114711" y="30906"/>
                  </a:moveTo>
                  <a:cubicBezTo>
                    <a:pt x="114711" y="37859"/>
                    <a:pt x="108913" y="45099"/>
                    <a:pt x="98934" y="50909"/>
                  </a:cubicBezTo>
                  <a:cubicBezTo>
                    <a:pt x="73084" y="65320"/>
                    <a:pt x="41626" y="65320"/>
                    <a:pt x="15776" y="50909"/>
                  </a:cubicBezTo>
                  <a:cubicBezTo>
                    <a:pt x="6272" y="45099"/>
                    <a:pt x="0" y="37859"/>
                    <a:pt x="0" y="30906"/>
                  </a:cubicBezTo>
                  <a:cubicBezTo>
                    <a:pt x="0" y="23953"/>
                    <a:pt x="5797" y="16619"/>
                    <a:pt x="15776" y="10808"/>
                  </a:cubicBezTo>
                  <a:cubicBezTo>
                    <a:pt x="41626" y="-3603"/>
                    <a:pt x="73084" y="-3603"/>
                    <a:pt x="98934" y="10808"/>
                  </a:cubicBezTo>
                  <a:cubicBezTo>
                    <a:pt x="108913" y="16619"/>
                    <a:pt x="114711" y="23953"/>
                    <a:pt x="114711" y="30906"/>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4" name="Google Shape;3097;p47">
              <a:extLst>
                <a:ext uri="{FF2B5EF4-FFF2-40B4-BE49-F238E27FC236}">
                  <a16:creationId xmlns:a16="http://schemas.microsoft.com/office/drawing/2014/main" id="{AE82C8C4-F9D9-EF4A-4EF9-8118392106C1}"/>
                </a:ext>
              </a:extLst>
            </p:cNvPr>
            <p:cNvSpPr/>
            <p:nvPr/>
          </p:nvSpPr>
          <p:spPr>
            <a:xfrm>
              <a:off x="3559880" y="2961132"/>
              <a:ext cx="42223" cy="98678"/>
            </a:xfrm>
            <a:custGeom>
              <a:avLst/>
              <a:gdLst/>
              <a:ahLst/>
              <a:cxnLst/>
              <a:rect l="l" t="t" r="r" b="b"/>
              <a:pathLst>
                <a:path w="42223" h="98678" extrusionOk="0">
                  <a:moveTo>
                    <a:pt x="23569" y="9049"/>
                  </a:moveTo>
                  <a:lnTo>
                    <a:pt x="7983" y="0"/>
                  </a:lnTo>
                  <a:lnTo>
                    <a:pt x="285" y="4381"/>
                  </a:lnTo>
                  <a:lnTo>
                    <a:pt x="7983" y="8858"/>
                  </a:lnTo>
                  <a:lnTo>
                    <a:pt x="7983" y="11716"/>
                  </a:lnTo>
                  <a:lnTo>
                    <a:pt x="22619" y="20193"/>
                  </a:lnTo>
                  <a:lnTo>
                    <a:pt x="22144" y="22955"/>
                  </a:lnTo>
                  <a:cubicBezTo>
                    <a:pt x="25689" y="27984"/>
                    <a:pt x="28873" y="33271"/>
                    <a:pt x="31648" y="38767"/>
                  </a:cubicBezTo>
                  <a:lnTo>
                    <a:pt x="32123" y="38290"/>
                  </a:lnTo>
                  <a:lnTo>
                    <a:pt x="32123" y="74962"/>
                  </a:lnTo>
                  <a:cubicBezTo>
                    <a:pt x="32123" y="84487"/>
                    <a:pt x="26516" y="81344"/>
                    <a:pt x="24140" y="79915"/>
                  </a:cubicBezTo>
                  <a:lnTo>
                    <a:pt x="7698" y="70390"/>
                  </a:lnTo>
                  <a:lnTo>
                    <a:pt x="0" y="74771"/>
                  </a:lnTo>
                  <a:lnTo>
                    <a:pt x="7698" y="79248"/>
                  </a:lnTo>
                  <a:lnTo>
                    <a:pt x="7698" y="82105"/>
                  </a:lnTo>
                  <a:lnTo>
                    <a:pt x="24140" y="91630"/>
                  </a:lnTo>
                  <a:cubicBezTo>
                    <a:pt x="25812" y="92631"/>
                    <a:pt x="27599" y="93431"/>
                    <a:pt x="29462" y="94012"/>
                  </a:cubicBezTo>
                  <a:lnTo>
                    <a:pt x="28511" y="98679"/>
                  </a:lnTo>
                  <a:lnTo>
                    <a:pt x="37065" y="93821"/>
                  </a:lnTo>
                  <a:lnTo>
                    <a:pt x="37065" y="93821"/>
                  </a:lnTo>
                  <a:cubicBezTo>
                    <a:pt x="40838" y="90687"/>
                    <a:pt x="42739" y="85830"/>
                    <a:pt x="42102" y="80963"/>
                  </a:cubicBezTo>
                  <a:lnTo>
                    <a:pt x="42102" y="42863"/>
                  </a:lnTo>
                  <a:cubicBezTo>
                    <a:pt x="41408" y="29346"/>
                    <a:pt x="34575" y="16888"/>
                    <a:pt x="23569" y="9049"/>
                  </a:cubicBezTo>
                  <a:close/>
                </a:path>
              </a:pathLst>
            </a:custGeom>
            <a:solidFill>
              <a:srgbClr val="C9883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5" name="Google Shape;3098;p47">
              <a:extLst>
                <a:ext uri="{FF2B5EF4-FFF2-40B4-BE49-F238E27FC236}">
                  <a16:creationId xmlns:a16="http://schemas.microsoft.com/office/drawing/2014/main" id="{FCF2A495-C113-13C6-1B0B-E6987FBB4128}"/>
                </a:ext>
              </a:extLst>
            </p:cNvPr>
            <p:cNvSpPr/>
            <p:nvPr/>
          </p:nvSpPr>
          <p:spPr>
            <a:xfrm>
              <a:off x="3560165" y="2965989"/>
              <a:ext cx="34688" cy="94398"/>
            </a:xfrm>
            <a:custGeom>
              <a:avLst/>
              <a:gdLst/>
              <a:ahLst/>
              <a:cxnLst/>
              <a:rect l="l" t="t" r="r" b="b"/>
              <a:pathLst>
                <a:path w="34688" h="94398" extrusionOk="0">
                  <a:moveTo>
                    <a:pt x="16537" y="91535"/>
                  </a:moveTo>
                  <a:lnTo>
                    <a:pt x="0" y="82010"/>
                  </a:lnTo>
                  <a:lnTo>
                    <a:pt x="0" y="70199"/>
                  </a:lnTo>
                  <a:lnTo>
                    <a:pt x="16537" y="79724"/>
                  </a:lnTo>
                  <a:cubicBezTo>
                    <a:pt x="18913" y="81153"/>
                    <a:pt x="24520" y="84391"/>
                    <a:pt x="24520" y="74771"/>
                  </a:cubicBezTo>
                  <a:lnTo>
                    <a:pt x="24520" y="36671"/>
                  </a:lnTo>
                  <a:cubicBezTo>
                    <a:pt x="23874" y="30108"/>
                    <a:pt x="20405" y="24165"/>
                    <a:pt x="15016" y="20383"/>
                  </a:cubicBezTo>
                  <a:lnTo>
                    <a:pt x="0" y="11811"/>
                  </a:lnTo>
                  <a:lnTo>
                    <a:pt x="0" y="0"/>
                  </a:lnTo>
                  <a:lnTo>
                    <a:pt x="15681" y="9525"/>
                  </a:lnTo>
                  <a:cubicBezTo>
                    <a:pt x="26782" y="17173"/>
                    <a:pt x="33776" y="29489"/>
                    <a:pt x="34689" y="42958"/>
                  </a:cubicBezTo>
                  <a:lnTo>
                    <a:pt x="34689" y="81058"/>
                  </a:lnTo>
                  <a:cubicBezTo>
                    <a:pt x="34689" y="90678"/>
                    <a:pt x="29937" y="98965"/>
                    <a:pt x="16537" y="91535"/>
                  </a:cubicBezTo>
                  <a:close/>
                </a:path>
              </a:pathLst>
            </a:custGeom>
            <a:solidFill>
              <a:srgbClr val="E09C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6" name="Google Shape;3099;p47">
              <a:extLst>
                <a:ext uri="{FF2B5EF4-FFF2-40B4-BE49-F238E27FC236}">
                  <a16:creationId xmlns:a16="http://schemas.microsoft.com/office/drawing/2014/main" id="{37A196A3-548A-3EAE-1C50-E7F919618814}"/>
                </a:ext>
              </a:extLst>
            </p:cNvPr>
            <p:cNvSpPr/>
            <p:nvPr/>
          </p:nvSpPr>
          <p:spPr>
            <a:xfrm>
              <a:off x="5618400" y="4515040"/>
              <a:ext cx="756691" cy="437959"/>
            </a:xfrm>
            <a:custGeom>
              <a:avLst/>
              <a:gdLst/>
              <a:ahLst/>
              <a:cxnLst/>
              <a:rect l="l" t="t" r="r" b="b"/>
              <a:pathLst>
                <a:path w="756691" h="437959" extrusionOk="0">
                  <a:moveTo>
                    <a:pt x="756691" y="218980"/>
                  </a:moveTo>
                  <a:cubicBezTo>
                    <a:pt x="756691" y="339919"/>
                    <a:pt x="587300" y="437960"/>
                    <a:pt x="378346" y="437960"/>
                  </a:cubicBezTo>
                  <a:cubicBezTo>
                    <a:pt x="169391" y="437960"/>
                    <a:pt x="0" y="339919"/>
                    <a:pt x="0" y="218980"/>
                  </a:cubicBezTo>
                  <a:cubicBezTo>
                    <a:pt x="0" y="98041"/>
                    <a:pt x="169391" y="0"/>
                    <a:pt x="378346" y="0"/>
                  </a:cubicBezTo>
                  <a:cubicBezTo>
                    <a:pt x="587300" y="0"/>
                    <a:pt x="756691" y="98041"/>
                    <a:pt x="756691"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7" name="Google Shape;3100;p47">
              <a:extLst>
                <a:ext uri="{FF2B5EF4-FFF2-40B4-BE49-F238E27FC236}">
                  <a16:creationId xmlns:a16="http://schemas.microsoft.com/office/drawing/2014/main" id="{FDE0F6A7-B4DA-2931-403B-08D4153E208F}"/>
                </a:ext>
              </a:extLst>
            </p:cNvPr>
            <p:cNvSpPr/>
            <p:nvPr/>
          </p:nvSpPr>
          <p:spPr>
            <a:xfrm>
              <a:off x="6158405" y="3069812"/>
              <a:ext cx="186021" cy="406050"/>
            </a:xfrm>
            <a:custGeom>
              <a:avLst/>
              <a:gdLst/>
              <a:ahLst/>
              <a:cxnLst/>
              <a:rect l="l" t="t" r="r" b="b"/>
              <a:pathLst>
                <a:path w="186021" h="406050" extrusionOk="0">
                  <a:moveTo>
                    <a:pt x="145028" y="0"/>
                  </a:moveTo>
                  <a:cubicBezTo>
                    <a:pt x="149304" y="38100"/>
                    <a:pt x="194352" y="200882"/>
                    <a:pt x="184659" y="256699"/>
                  </a:cubicBezTo>
                  <a:cubicBezTo>
                    <a:pt x="174965" y="312515"/>
                    <a:pt x="21288" y="406051"/>
                    <a:pt x="21288" y="406051"/>
                  </a:cubicBezTo>
                  <a:lnTo>
                    <a:pt x="0" y="310801"/>
                  </a:lnTo>
                  <a:lnTo>
                    <a:pt x="85534" y="227171"/>
                  </a:lnTo>
                  <a:lnTo>
                    <a:pt x="61965" y="68389"/>
                  </a:ln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3101;p47">
              <a:extLst>
                <a:ext uri="{FF2B5EF4-FFF2-40B4-BE49-F238E27FC236}">
                  <a16:creationId xmlns:a16="http://schemas.microsoft.com/office/drawing/2014/main" id="{81CE3F14-164C-98EB-EB40-4E6CFB3309D2}"/>
                </a:ext>
              </a:extLst>
            </p:cNvPr>
            <p:cNvSpPr/>
            <p:nvPr/>
          </p:nvSpPr>
          <p:spPr>
            <a:xfrm>
              <a:off x="6184541" y="2902850"/>
              <a:ext cx="133813" cy="257894"/>
            </a:xfrm>
            <a:custGeom>
              <a:avLst/>
              <a:gdLst/>
              <a:ahLst/>
              <a:cxnLst/>
              <a:rect l="l" t="t" r="r" b="b"/>
              <a:pathLst>
                <a:path w="133813" h="257894" extrusionOk="0">
                  <a:moveTo>
                    <a:pt x="0" y="6275"/>
                  </a:moveTo>
                  <a:cubicBezTo>
                    <a:pt x="30935" y="-8136"/>
                    <a:pt x="67743" y="3008"/>
                    <a:pt x="85534" y="32183"/>
                  </a:cubicBezTo>
                  <a:cubicBezTo>
                    <a:pt x="108153" y="69712"/>
                    <a:pt x="131627" y="198490"/>
                    <a:pt x="133813" y="220492"/>
                  </a:cubicBezTo>
                  <a:cubicBezTo>
                    <a:pt x="133813" y="220492"/>
                    <a:pt x="102071" y="264403"/>
                    <a:pt x="54457" y="2570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3102;p47">
              <a:extLst>
                <a:ext uri="{FF2B5EF4-FFF2-40B4-BE49-F238E27FC236}">
                  <a16:creationId xmlns:a16="http://schemas.microsoft.com/office/drawing/2014/main" id="{4E5E7E5C-4754-38A0-53A9-B1D2AAA2AC2F}"/>
                </a:ext>
              </a:extLst>
            </p:cNvPr>
            <p:cNvSpPr/>
            <p:nvPr/>
          </p:nvSpPr>
          <p:spPr>
            <a:xfrm>
              <a:off x="5735029" y="4688404"/>
              <a:ext cx="288490" cy="162715"/>
            </a:xfrm>
            <a:custGeom>
              <a:avLst/>
              <a:gdLst/>
              <a:ahLst/>
              <a:cxnLst/>
              <a:rect l="l" t="t" r="r" b="b"/>
              <a:pathLst>
                <a:path w="288490" h="162715" extrusionOk="0">
                  <a:moveTo>
                    <a:pt x="273882" y="39044"/>
                  </a:moveTo>
                  <a:cubicBezTo>
                    <a:pt x="240419" y="48340"/>
                    <a:pt x="204647" y="43997"/>
                    <a:pt x="174377" y="26947"/>
                  </a:cubicBezTo>
                  <a:cubicBezTo>
                    <a:pt x="150428" y="27709"/>
                    <a:pt x="20321" y="-28108"/>
                    <a:pt x="2644" y="18756"/>
                  </a:cubicBezTo>
                  <a:cubicBezTo>
                    <a:pt x="-12847" y="59808"/>
                    <a:pt x="43510" y="97813"/>
                    <a:pt x="73637" y="105147"/>
                  </a:cubicBezTo>
                  <a:cubicBezTo>
                    <a:pt x="139308" y="121054"/>
                    <a:pt x="187683" y="153915"/>
                    <a:pt x="214293" y="159440"/>
                  </a:cubicBezTo>
                  <a:cubicBezTo>
                    <a:pt x="233966" y="163631"/>
                    <a:pt x="259436" y="166393"/>
                    <a:pt x="275118" y="150867"/>
                  </a:cubicBezTo>
                  <a:cubicBezTo>
                    <a:pt x="293935" y="132293"/>
                    <a:pt x="292319" y="63523"/>
                    <a:pt x="273882" y="3904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3103;p47">
              <a:extLst>
                <a:ext uri="{FF2B5EF4-FFF2-40B4-BE49-F238E27FC236}">
                  <a16:creationId xmlns:a16="http://schemas.microsoft.com/office/drawing/2014/main" id="{3B196832-A3E1-13A8-9297-9648D0D70584}"/>
                </a:ext>
              </a:extLst>
            </p:cNvPr>
            <p:cNvSpPr/>
            <p:nvPr/>
          </p:nvSpPr>
          <p:spPr>
            <a:xfrm>
              <a:off x="5735111" y="4715446"/>
              <a:ext cx="283683" cy="135768"/>
            </a:xfrm>
            <a:custGeom>
              <a:avLst/>
              <a:gdLst/>
              <a:ahLst/>
              <a:cxnLst/>
              <a:rect l="l" t="t" r="r" b="b"/>
              <a:pathLst>
                <a:path w="283683" h="135768" extrusionOk="0">
                  <a:moveTo>
                    <a:pt x="214211" y="121063"/>
                  </a:moveTo>
                  <a:cubicBezTo>
                    <a:pt x="187885" y="115538"/>
                    <a:pt x="139226" y="82963"/>
                    <a:pt x="73555" y="66675"/>
                  </a:cubicBezTo>
                  <a:cubicBezTo>
                    <a:pt x="48275" y="60579"/>
                    <a:pt x="4843" y="32861"/>
                    <a:pt x="471" y="0"/>
                  </a:cubicBezTo>
                  <a:cubicBezTo>
                    <a:pt x="-5422" y="38100"/>
                    <a:pt x="45424" y="71342"/>
                    <a:pt x="73555" y="78200"/>
                  </a:cubicBezTo>
                  <a:cubicBezTo>
                    <a:pt x="139226" y="94107"/>
                    <a:pt x="187600" y="126968"/>
                    <a:pt x="214211" y="132493"/>
                  </a:cubicBezTo>
                  <a:cubicBezTo>
                    <a:pt x="233884" y="136684"/>
                    <a:pt x="259354" y="139446"/>
                    <a:pt x="275035" y="123920"/>
                  </a:cubicBezTo>
                  <a:cubicBezTo>
                    <a:pt x="279074" y="119415"/>
                    <a:pt x="282040" y="114033"/>
                    <a:pt x="283684" y="108204"/>
                  </a:cubicBezTo>
                  <a:cubicBezTo>
                    <a:pt x="263859" y="123254"/>
                    <a:pt x="238094" y="128026"/>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3104;p47">
              <a:extLst>
                <a:ext uri="{FF2B5EF4-FFF2-40B4-BE49-F238E27FC236}">
                  <a16:creationId xmlns:a16="http://schemas.microsoft.com/office/drawing/2014/main" id="{8B8A8F0B-535E-D298-D184-2EE2ACECFA85}"/>
                </a:ext>
              </a:extLst>
            </p:cNvPr>
            <p:cNvSpPr/>
            <p:nvPr/>
          </p:nvSpPr>
          <p:spPr>
            <a:xfrm>
              <a:off x="5946488" y="4593442"/>
              <a:ext cx="288134" cy="162731"/>
            </a:xfrm>
            <a:custGeom>
              <a:avLst/>
              <a:gdLst/>
              <a:ahLst/>
              <a:cxnLst/>
              <a:rect l="l" t="t" r="r" b="b"/>
              <a:pathLst>
                <a:path w="288134" h="162731" extrusionOk="0">
                  <a:moveTo>
                    <a:pt x="273882" y="39041"/>
                  </a:moveTo>
                  <a:cubicBezTo>
                    <a:pt x="240429" y="48319"/>
                    <a:pt x="204675" y="44004"/>
                    <a:pt x="174377" y="27040"/>
                  </a:cubicBezTo>
                  <a:cubicBezTo>
                    <a:pt x="150428" y="27707"/>
                    <a:pt x="20321" y="-28110"/>
                    <a:pt x="2644" y="18753"/>
                  </a:cubicBezTo>
                  <a:cubicBezTo>
                    <a:pt x="-12847" y="59806"/>
                    <a:pt x="43510" y="97810"/>
                    <a:pt x="73637" y="105145"/>
                  </a:cubicBezTo>
                  <a:cubicBezTo>
                    <a:pt x="139308" y="121051"/>
                    <a:pt x="187683" y="153913"/>
                    <a:pt x="214293" y="159533"/>
                  </a:cubicBezTo>
                  <a:cubicBezTo>
                    <a:pt x="234061" y="163628"/>
                    <a:pt x="259436" y="166391"/>
                    <a:pt x="275118" y="150865"/>
                  </a:cubicBezTo>
                  <a:cubicBezTo>
                    <a:pt x="293460" y="132291"/>
                    <a:pt x="291844" y="63521"/>
                    <a:pt x="273882" y="390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3105;p47">
              <a:extLst>
                <a:ext uri="{FF2B5EF4-FFF2-40B4-BE49-F238E27FC236}">
                  <a16:creationId xmlns:a16="http://schemas.microsoft.com/office/drawing/2014/main" id="{00861726-26B8-EBD0-2029-D953B6ADB7C9}"/>
                </a:ext>
              </a:extLst>
            </p:cNvPr>
            <p:cNvSpPr/>
            <p:nvPr/>
          </p:nvSpPr>
          <p:spPr>
            <a:xfrm>
              <a:off x="5946095" y="4620482"/>
              <a:ext cx="283683" cy="135691"/>
            </a:xfrm>
            <a:custGeom>
              <a:avLst/>
              <a:gdLst/>
              <a:ahLst/>
              <a:cxnLst/>
              <a:rect l="l" t="t" r="r" b="b"/>
              <a:pathLst>
                <a:path w="283683" h="135691" extrusionOk="0">
                  <a:moveTo>
                    <a:pt x="214211" y="121063"/>
                  </a:moveTo>
                  <a:cubicBezTo>
                    <a:pt x="187885" y="115538"/>
                    <a:pt x="139226" y="82963"/>
                    <a:pt x="73555" y="66675"/>
                  </a:cubicBezTo>
                  <a:cubicBezTo>
                    <a:pt x="48275" y="60579"/>
                    <a:pt x="4842" y="32956"/>
                    <a:pt x="471" y="0"/>
                  </a:cubicBezTo>
                  <a:cubicBezTo>
                    <a:pt x="-5422" y="38100"/>
                    <a:pt x="45424" y="71247"/>
                    <a:pt x="73555" y="78105"/>
                  </a:cubicBezTo>
                  <a:cubicBezTo>
                    <a:pt x="139226" y="94012"/>
                    <a:pt x="187600" y="126873"/>
                    <a:pt x="214211" y="132493"/>
                  </a:cubicBezTo>
                  <a:cubicBezTo>
                    <a:pt x="233979" y="136588"/>
                    <a:pt x="259354" y="139351"/>
                    <a:pt x="275035" y="123825"/>
                  </a:cubicBezTo>
                  <a:cubicBezTo>
                    <a:pt x="279074" y="119320"/>
                    <a:pt x="282039" y="113938"/>
                    <a:pt x="283683" y="108109"/>
                  </a:cubicBezTo>
                  <a:cubicBezTo>
                    <a:pt x="263868" y="123187"/>
                    <a:pt x="238113" y="127997"/>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3" name="Google Shape;3106;p47">
              <a:extLst>
                <a:ext uri="{FF2B5EF4-FFF2-40B4-BE49-F238E27FC236}">
                  <a16:creationId xmlns:a16="http://schemas.microsoft.com/office/drawing/2014/main" id="{0724BFAE-FC72-834E-7362-87F0F919EC4A}"/>
                </a:ext>
              </a:extLst>
            </p:cNvPr>
            <p:cNvSpPr/>
            <p:nvPr/>
          </p:nvSpPr>
          <p:spPr>
            <a:xfrm>
              <a:off x="5812467" y="3540156"/>
              <a:ext cx="422006" cy="1193603"/>
            </a:xfrm>
            <a:custGeom>
              <a:avLst/>
              <a:gdLst/>
              <a:ahLst/>
              <a:cxnLst/>
              <a:rect l="l" t="t" r="r" b="b"/>
              <a:pathLst>
                <a:path w="422006" h="1193603" extrusionOk="0">
                  <a:moveTo>
                    <a:pt x="409993" y="738092"/>
                  </a:moveTo>
                  <a:cubicBezTo>
                    <a:pt x="404434" y="689638"/>
                    <a:pt x="394379" y="641804"/>
                    <a:pt x="379961" y="595217"/>
                  </a:cubicBezTo>
                  <a:cubicBezTo>
                    <a:pt x="379961" y="595217"/>
                    <a:pt x="388990" y="471964"/>
                    <a:pt x="393457" y="355092"/>
                  </a:cubicBezTo>
                  <a:cubicBezTo>
                    <a:pt x="398589" y="222504"/>
                    <a:pt x="444397" y="105823"/>
                    <a:pt x="408188" y="0"/>
                  </a:cubicBezTo>
                  <a:lnTo>
                    <a:pt x="0" y="90964"/>
                  </a:lnTo>
                  <a:cubicBezTo>
                    <a:pt x="0" y="90964"/>
                    <a:pt x="24710" y="619601"/>
                    <a:pt x="30222" y="683609"/>
                  </a:cubicBezTo>
                  <a:cubicBezTo>
                    <a:pt x="33216" y="733349"/>
                    <a:pt x="39308" y="782841"/>
                    <a:pt x="48469" y="831818"/>
                  </a:cubicBezTo>
                  <a:cubicBezTo>
                    <a:pt x="67477" y="934402"/>
                    <a:pt x="97414" y="1178528"/>
                    <a:pt x="97414" y="1178528"/>
                  </a:cubicBezTo>
                  <a:cubicBezTo>
                    <a:pt x="140561" y="1203674"/>
                    <a:pt x="197204" y="1189768"/>
                    <a:pt x="197204" y="1189768"/>
                  </a:cubicBezTo>
                  <a:cubicBezTo>
                    <a:pt x="197204" y="1189768"/>
                    <a:pt x="194163" y="881063"/>
                    <a:pt x="191311" y="807148"/>
                  </a:cubicBezTo>
                  <a:cubicBezTo>
                    <a:pt x="187985" y="716851"/>
                    <a:pt x="185229" y="723709"/>
                    <a:pt x="185229" y="723709"/>
                  </a:cubicBezTo>
                  <a:lnTo>
                    <a:pt x="198819" y="499110"/>
                  </a:lnTo>
                  <a:lnTo>
                    <a:pt x="207658" y="387286"/>
                  </a:lnTo>
                  <a:cubicBezTo>
                    <a:pt x="207658" y="387286"/>
                    <a:pt x="218967" y="469392"/>
                    <a:pt x="226665" y="542734"/>
                  </a:cubicBezTo>
                  <a:cubicBezTo>
                    <a:pt x="233033" y="606647"/>
                    <a:pt x="248429" y="664464"/>
                    <a:pt x="265631" y="783526"/>
                  </a:cubicBezTo>
                  <a:cubicBezTo>
                    <a:pt x="280552" y="886777"/>
                    <a:pt x="304787" y="1094232"/>
                    <a:pt x="304787" y="1094232"/>
                  </a:cubicBezTo>
                  <a:cubicBezTo>
                    <a:pt x="347934" y="1119473"/>
                    <a:pt x="406572" y="1098518"/>
                    <a:pt x="406572" y="1098518"/>
                  </a:cubicBezTo>
                  <a:cubicBezTo>
                    <a:pt x="406572" y="1098518"/>
                    <a:pt x="421683" y="827627"/>
                    <a:pt x="409993" y="7380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4" name="Google Shape;3107;p47">
              <a:extLst>
                <a:ext uri="{FF2B5EF4-FFF2-40B4-BE49-F238E27FC236}">
                  <a16:creationId xmlns:a16="http://schemas.microsoft.com/office/drawing/2014/main" id="{C07721CB-3A9D-DA23-7F9A-C623D746A5BF}"/>
                </a:ext>
              </a:extLst>
            </p:cNvPr>
            <p:cNvSpPr/>
            <p:nvPr/>
          </p:nvSpPr>
          <p:spPr>
            <a:xfrm>
              <a:off x="5874419" y="2560474"/>
              <a:ext cx="305952" cy="491697"/>
            </a:xfrm>
            <a:custGeom>
              <a:avLst/>
              <a:gdLst/>
              <a:ahLst/>
              <a:cxnLst/>
              <a:rect l="l" t="t" r="r" b="b"/>
              <a:pathLst>
                <a:path w="305952" h="491697" extrusionOk="0">
                  <a:moveTo>
                    <a:pt x="288928" y="350842"/>
                  </a:moveTo>
                  <a:cubicBezTo>
                    <a:pt x="257851" y="352366"/>
                    <a:pt x="234756" y="360367"/>
                    <a:pt x="230860" y="350842"/>
                  </a:cubicBezTo>
                  <a:cubicBezTo>
                    <a:pt x="227496" y="334783"/>
                    <a:pt x="225120" y="318523"/>
                    <a:pt x="223732" y="302169"/>
                  </a:cubicBezTo>
                  <a:cubicBezTo>
                    <a:pt x="227343" y="293120"/>
                    <a:pt x="230385" y="283119"/>
                    <a:pt x="230385" y="283119"/>
                  </a:cubicBezTo>
                  <a:cubicBezTo>
                    <a:pt x="269445" y="259021"/>
                    <a:pt x="281800" y="216444"/>
                    <a:pt x="286932" y="167486"/>
                  </a:cubicBezTo>
                  <a:cubicBezTo>
                    <a:pt x="295676" y="83285"/>
                    <a:pt x="250248" y="9656"/>
                    <a:pt x="166329" y="798"/>
                  </a:cubicBezTo>
                  <a:cubicBezTo>
                    <a:pt x="87353" y="-7393"/>
                    <a:pt x="29285" y="48423"/>
                    <a:pt x="13793" y="124623"/>
                  </a:cubicBezTo>
                  <a:cubicBezTo>
                    <a:pt x="5430" y="162723"/>
                    <a:pt x="-11201" y="233589"/>
                    <a:pt x="11323" y="296073"/>
                  </a:cubicBezTo>
                  <a:cubicBezTo>
                    <a:pt x="23867" y="330744"/>
                    <a:pt x="39834" y="358271"/>
                    <a:pt x="56180" y="363605"/>
                  </a:cubicBezTo>
                  <a:cubicBezTo>
                    <a:pt x="71833" y="363205"/>
                    <a:pt x="87448" y="361834"/>
                    <a:pt x="102939" y="359510"/>
                  </a:cubicBezTo>
                  <a:lnTo>
                    <a:pt x="102939" y="359510"/>
                  </a:lnTo>
                  <a:cubicBezTo>
                    <a:pt x="102939" y="359510"/>
                    <a:pt x="107121" y="382941"/>
                    <a:pt x="110067" y="397610"/>
                  </a:cubicBezTo>
                  <a:cubicBezTo>
                    <a:pt x="113013" y="412278"/>
                    <a:pt x="111777" y="420565"/>
                    <a:pt x="82031" y="438948"/>
                  </a:cubicBezTo>
                  <a:cubicBezTo>
                    <a:pt x="52284" y="457331"/>
                    <a:pt x="127079" y="495241"/>
                    <a:pt x="176023" y="491431"/>
                  </a:cubicBezTo>
                  <a:cubicBezTo>
                    <a:pt x="224968" y="487621"/>
                    <a:pt x="279424" y="458951"/>
                    <a:pt x="294440" y="426851"/>
                  </a:cubicBezTo>
                  <a:cubicBezTo>
                    <a:pt x="311262" y="391514"/>
                    <a:pt x="309837" y="349794"/>
                    <a:pt x="288928" y="3508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5" name="Google Shape;3108;p47">
              <a:extLst>
                <a:ext uri="{FF2B5EF4-FFF2-40B4-BE49-F238E27FC236}">
                  <a16:creationId xmlns:a16="http://schemas.microsoft.com/office/drawing/2014/main" id="{39FD7FFB-B12F-F65B-D7F9-22333F7FA79C}"/>
                </a:ext>
              </a:extLst>
            </p:cNvPr>
            <p:cNvSpPr/>
            <p:nvPr/>
          </p:nvSpPr>
          <p:spPr>
            <a:xfrm>
              <a:off x="5809360" y="2908700"/>
              <a:ext cx="471048" cy="781597"/>
            </a:xfrm>
            <a:custGeom>
              <a:avLst/>
              <a:gdLst/>
              <a:ahLst/>
              <a:cxnLst/>
              <a:rect l="l" t="t" r="r" b="b"/>
              <a:pathLst>
                <a:path w="471048" h="781597" extrusionOk="0">
                  <a:moveTo>
                    <a:pt x="308559" y="7283"/>
                  </a:moveTo>
                  <a:cubicBezTo>
                    <a:pt x="317113" y="28715"/>
                    <a:pt x="295254" y="54908"/>
                    <a:pt x="236901" y="73482"/>
                  </a:cubicBezTo>
                  <a:cubicBezTo>
                    <a:pt x="178547" y="92056"/>
                    <a:pt x="173225" y="68243"/>
                    <a:pt x="173225" y="68243"/>
                  </a:cubicBezTo>
                  <a:cubicBezTo>
                    <a:pt x="173225" y="68243"/>
                    <a:pt x="87691" y="107296"/>
                    <a:pt x="59750" y="126822"/>
                  </a:cubicBezTo>
                  <a:cubicBezTo>
                    <a:pt x="24776" y="151396"/>
                    <a:pt x="9190" y="222072"/>
                    <a:pt x="4438" y="342373"/>
                  </a:cubicBezTo>
                  <a:cubicBezTo>
                    <a:pt x="-979" y="481152"/>
                    <a:pt x="-1454" y="686987"/>
                    <a:pt x="3107" y="722516"/>
                  </a:cubicBezTo>
                  <a:cubicBezTo>
                    <a:pt x="3107" y="722516"/>
                    <a:pt x="68589" y="787952"/>
                    <a:pt x="152412" y="781094"/>
                  </a:cubicBezTo>
                  <a:cubicBezTo>
                    <a:pt x="236235" y="774236"/>
                    <a:pt x="377272" y="699846"/>
                    <a:pt x="411485" y="642410"/>
                  </a:cubicBezTo>
                  <a:cubicBezTo>
                    <a:pt x="410535" y="520776"/>
                    <a:pt x="396279" y="500964"/>
                    <a:pt x="415952" y="430860"/>
                  </a:cubicBezTo>
                  <a:cubicBezTo>
                    <a:pt x="461000" y="270364"/>
                    <a:pt x="484664" y="204641"/>
                    <a:pt x="462806" y="97961"/>
                  </a:cubicBezTo>
                  <a:cubicBezTo>
                    <a:pt x="444748" y="10045"/>
                    <a:pt x="419469" y="-813"/>
                    <a:pt x="384875" y="44"/>
                  </a:cubicBezTo>
                  <a:cubicBezTo>
                    <a:pt x="359329" y="1092"/>
                    <a:pt x="333849" y="3511"/>
                    <a:pt x="308559" y="728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7" name="Google Shape;3109;p47">
              <a:extLst>
                <a:ext uri="{FF2B5EF4-FFF2-40B4-BE49-F238E27FC236}">
                  <a16:creationId xmlns:a16="http://schemas.microsoft.com/office/drawing/2014/main" id="{FAB81C68-BAC1-59D9-0BCC-30E63B25BF33}"/>
                </a:ext>
              </a:extLst>
            </p:cNvPr>
            <p:cNvSpPr/>
            <p:nvPr/>
          </p:nvSpPr>
          <p:spPr>
            <a:xfrm>
              <a:off x="5348856" y="3006224"/>
              <a:ext cx="597933" cy="466333"/>
            </a:xfrm>
            <a:custGeom>
              <a:avLst/>
              <a:gdLst/>
              <a:ahLst/>
              <a:cxnLst/>
              <a:rect l="l" t="t" r="r" b="b"/>
              <a:pathLst>
                <a:path w="597933" h="466333" extrusionOk="0">
                  <a:moveTo>
                    <a:pt x="333219" y="359529"/>
                  </a:moveTo>
                  <a:cubicBezTo>
                    <a:pt x="402027" y="376960"/>
                    <a:pt x="418183" y="333431"/>
                    <a:pt x="427212" y="297522"/>
                  </a:cubicBezTo>
                  <a:cubicBezTo>
                    <a:pt x="449070" y="210368"/>
                    <a:pt x="460855" y="131691"/>
                    <a:pt x="477202" y="82161"/>
                  </a:cubicBezTo>
                  <a:cubicBezTo>
                    <a:pt x="496209" y="23868"/>
                    <a:pt x="516547" y="14629"/>
                    <a:pt x="544773" y="3199"/>
                  </a:cubicBezTo>
                  <a:cubicBezTo>
                    <a:pt x="578037" y="-10136"/>
                    <a:pt x="606548" y="17963"/>
                    <a:pt x="595524" y="92258"/>
                  </a:cubicBezTo>
                  <a:cubicBezTo>
                    <a:pt x="582408" y="180078"/>
                    <a:pt x="565302" y="241705"/>
                    <a:pt x="532513" y="345623"/>
                  </a:cubicBezTo>
                  <a:cubicBezTo>
                    <a:pt x="523960" y="372769"/>
                    <a:pt x="504763" y="420966"/>
                    <a:pt x="476061" y="444302"/>
                  </a:cubicBezTo>
                  <a:cubicBezTo>
                    <a:pt x="440517" y="472877"/>
                    <a:pt x="387106" y="471829"/>
                    <a:pt x="306228" y="451636"/>
                  </a:cubicBezTo>
                  <a:cubicBezTo>
                    <a:pt x="271730" y="443064"/>
                    <a:pt x="233905" y="422394"/>
                    <a:pt x="168708" y="391915"/>
                  </a:cubicBezTo>
                  <a:cubicBezTo>
                    <a:pt x="151222" y="383723"/>
                    <a:pt x="137536" y="378294"/>
                    <a:pt x="103988" y="362577"/>
                  </a:cubicBezTo>
                  <a:cubicBezTo>
                    <a:pt x="70439" y="346861"/>
                    <a:pt x="35370" y="320667"/>
                    <a:pt x="17789" y="295141"/>
                  </a:cubicBezTo>
                  <a:cubicBezTo>
                    <a:pt x="207" y="269614"/>
                    <a:pt x="-2169" y="257041"/>
                    <a:pt x="1442" y="251707"/>
                  </a:cubicBezTo>
                  <a:cubicBezTo>
                    <a:pt x="5909" y="244372"/>
                    <a:pt x="13892" y="245991"/>
                    <a:pt x="23301" y="256755"/>
                  </a:cubicBezTo>
                  <a:cubicBezTo>
                    <a:pt x="36872" y="274966"/>
                    <a:pt x="53646" y="290521"/>
                    <a:pt x="72815" y="302665"/>
                  </a:cubicBezTo>
                  <a:cubicBezTo>
                    <a:pt x="72815" y="302665"/>
                    <a:pt x="51052" y="280186"/>
                    <a:pt x="39267" y="265613"/>
                  </a:cubicBezTo>
                  <a:cubicBezTo>
                    <a:pt x="28727" y="252611"/>
                    <a:pt x="19974" y="238267"/>
                    <a:pt x="13227" y="222941"/>
                  </a:cubicBezTo>
                  <a:cubicBezTo>
                    <a:pt x="7049" y="208082"/>
                    <a:pt x="19879" y="187889"/>
                    <a:pt x="29573" y="198462"/>
                  </a:cubicBezTo>
                  <a:cubicBezTo>
                    <a:pt x="39267" y="209034"/>
                    <a:pt x="44019" y="219893"/>
                    <a:pt x="61791" y="241229"/>
                  </a:cubicBezTo>
                  <a:cubicBezTo>
                    <a:pt x="71124" y="252649"/>
                    <a:pt x="81816" y="262889"/>
                    <a:pt x="93629" y="271709"/>
                  </a:cubicBezTo>
                  <a:cubicBezTo>
                    <a:pt x="82595" y="256641"/>
                    <a:pt x="72777" y="240714"/>
                    <a:pt x="64262" y="224084"/>
                  </a:cubicBezTo>
                  <a:cubicBezTo>
                    <a:pt x="56649" y="211158"/>
                    <a:pt x="52924" y="196309"/>
                    <a:pt x="53523" y="181317"/>
                  </a:cubicBezTo>
                  <a:cubicBezTo>
                    <a:pt x="53998" y="173506"/>
                    <a:pt x="65022" y="164267"/>
                    <a:pt x="75286" y="179031"/>
                  </a:cubicBezTo>
                  <a:cubicBezTo>
                    <a:pt x="84790" y="192270"/>
                    <a:pt x="90682" y="213035"/>
                    <a:pt x="112256" y="235609"/>
                  </a:cubicBezTo>
                  <a:cubicBezTo>
                    <a:pt x="127937" y="251897"/>
                    <a:pt x="141338" y="261327"/>
                    <a:pt x="141718" y="256755"/>
                  </a:cubicBezTo>
                  <a:cubicBezTo>
                    <a:pt x="142098" y="252183"/>
                    <a:pt x="132214" y="243324"/>
                    <a:pt x="126607" y="224274"/>
                  </a:cubicBezTo>
                  <a:cubicBezTo>
                    <a:pt x="121000" y="205224"/>
                    <a:pt x="126607" y="185127"/>
                    <a:pt x="137156" y="182936"/>
                  </a:cubicBezTo>
                  <a:cubicBezTo>
                    <a:pt x="147705" y="180745"/>
                    <a:pt x="145614" y="181317"/>
                    <a:pt x="153978" y="199128"/>
                  </a:cubicBezTo>
                  <a:cubicBezTo>
                    <a:pt x="162341" y="216940"/>
                    <a:pt x="175361" y="230085"/>
                    <a:pt x="185245" y="256278"/>
                  </a:cubicBezTo>
                  <a:cubicBezTo>
                    <a:pt x="190634" y="274624"/>
                    <a:pt x="200423" y="291369"/>
                    <a:pt x="213757" y="305047"/>
                  </a:cubicBezTo>
                  <a:cubicBezTo>
                    <a:pt x="230483" y="323144"/>
                    <a:pt x="267833" y="343051"/>
                    <a:pt x="333219" y="35952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3110;p47">
              <a:extLst>
                <a:ext uri="{FF2B5EF4-FFF2-40B4-BE49-F238E27FC236}">
                  <a16:creationId xmlns:a16="http://schemas.microsoft.com/office/drawing/2014/main" id="{8CE1D806-A991-75D2-F0C1-442C89960560}"/>
                </a:ext>
              </a:extLst>
            </p:cNvPr>
            <p:cNvSpPr/>
            <p:nvPr/>
          </p:nvSpPr>
          <p:spPr>
            <a:xfrm>
              <a:off x="5786047" y="2996305"/>
              <a:ext cx="182011" cy="266828"/>
            </a:xfrm>
            <a:custGeom>
              <a:avLst/>
              <a:gdLst/>
              <a:ahLst/>
              <a:cxnLst/>
              <a:rect l="l" t="t" r="r" b="b"/>
              <a:pathLst>
                <a:path w="182011" h="266828" extrusionOk="0">
                  <a:moveTo>
                    <a:pt x="133053" y="1213"/>
                  </a:moveTo>
                  <a:cubicBezTo>
                    <a:pt x="87150" y="-5550"/>
                    <a:pt x="54742" y="15119"/>
                    <a:pt x="34404" y="84937"/>
                  </a:cubicBezTo>
                  <a:cubicBezTo>
                    <a:pt x="14066" y="154755"/>
                    <a:pt x="0" y="211905"/>
                    <a:pt x="0" y="211905"/>
                  </a:cubicBezTo>
                  <a:cubicBezTo>
                    <a:pt x="18143" y="238194"/>
                    <a:pt x="45666" y="256502"/>
                    <a:pt x="76886" y="263055"/>
                  </a:cubicBezTo>
                  <a:cubicBezTo>
                    <a:pt x="131818" y="276390"/>
                    <a:pt x="151586" y="250101"/>
                    <a:pt x="151586" y="250101"/>
                  </a:cubicBezTo>
                  <a:cubicBezTo>
                    <a:pt x="151586" y="250101"/>
                    <a:pt x="166886" y="177044"/>
                    <a:pt x="176390" y="127323"/>
                  </a:cubicBezTo>
                  <a:cubicBezTo>
                    <a:pt x="185894" y="77603"/>
                    <a:pt x="189886" y="9594"/>
                    <a:pt x="133053" y="12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3111;p47">
              <a:extLst>
                <a:ext uri="{FF2B5EF4-FFF2-40B4-BE49-F238E27FC236}">
                  <a16:creationId xmlns:a16="http://schemas.microsoft.com/office/drawing/2014/main" id="{7C5FE676-A6BC-4827-C961-F7D62DC9D1C5}"/>
                </a:ext>
              </a:extLst>
            </p:cNvPr>
            <p:cNvSpPr/>
            <p:nvPr/>
          </p:nvSpPr>
          <p:spPr>
            <a:xfrm>
              <a:off x="5873666" y="2538911"/>
              <a:ext cx="296973" cy="328330"/>
            </a:xfrm>
            <a:custGeom>
              <a:avLst/>
              <a:gdLst/>
              <a:ahLst/>
              <a:cxnLst/>
              <a:rect l="l" t="t" r="r" b="b"/>
              <a:pathLst>
                <a:path w="296973" h="328330" extrusionOk="0">
                  <a:moveTo>
                    <a:pt x="16733" y="135613"/>
                  </a:moveTo>
                  <a:cubicBezTo>
                    <a:pt x="16733" y="135613"/>
                    <a:pt x="-55876" y="25123"/>
                    <a:pt x="101411" y="2263"/>
                  </a:cubicBezTo>
                  <a:cubicBezTo>
                    <a:pt x="214791" y="-13930"/>
                    <a:pt x="287686" y="59413"/>
                    <a:pt x="296049" y="138280"/>
                  </a:cubicBezTo>
                  <a:cubicBezTo>
                    <a:pt x="304127" y="214003"/>
                    <a:pt x="257558" y="292585"/>
                    <a:pt x="224010" y="323827"/>
                  </a:cubicBezTo>
                  <a:cubicBezTo>
                    <a:pt x="207664" y="329637"/>
                    <a:pt x="172309" y="333352"/>
                    <a:pt x="126026" y="311920"/>
                  </a:cubicBezTo>
                  <a:cubicBezTo>
                    <a:pt x="124144" y="291308"/>
                    <a:pt x="123413" y="270611"/>
                    <a:pt x="123840" y="249913"/>
                  </a:cubicBezTo>
                  <a:cubicBezTo>
                    <a:pt x="123840" y="249913"/>
                    <a:pt x="179152" y="133612"/>
                    <a:pt x="16733" y="13561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3112;p47">
              <a:extLst>
                <a:ext uri="{FF2B5EF4-FFF2-40B4-BE49-F238E27FC236}">
                  <a16:creationId xmlns:a16="http://schemas.microsoft.com/office/drawing/2014/main" id="{A9C0BE3D-A83B-3853-9B41-D4CAF5828096}"/>
                </a:ext>
              </a:extLst>
            </p:cNvPr>
            <p:cNvSpPr/>
            <p:nvPr/>
          </p:nvSpPr>
          <p:spPr>
            <a:xfrm>
              <a:off x="4255557" y="1955958"/>
              <a:ext cx="334153" cy="334898"/>
            </a:xfrm>
            <a:custGeom>
              <a:avLst/>
              <a:gdLst/>
              <a:ahLst/>
              <a:cxnLst/>
              <a:rect l="l" t="t" r="r" b="b"/>
              <a:pathLst>
                <a:path w="334153" h="334898" extrusionOk="0">
                  <a:moveTo>
                    <a:pt x="334153" y="167449"/>
                  </a:moveTo>
                  <a:cubicBezTo>
                    <a:pt x="334153" y="259929"/>
                    <a:pt x="259351" y="334899"/>
                    <a:pt x="167077" y="334899"/>
                  </a:cubicBezTo>
                  <a:cubicBezTo>
                    <a:pt x="74803" y="334899"/>
                    <a:pt x="0" y="259929"/>
                    <a:pt x="0" y="167449"/>
                  </a:cubicBezTo>
                  <a:cubicBezTo>
                    <a:pt x="0" y="74970"/>
                    <a:pt x="74803" y="0"/>
                    <a:pt x="167077" y="0"/>
                  </a:cubicBezTo>
                  <a:cubicBezTo>
                    <a:pt x="259351" y="0"/>
                    <a:pt x="334153" y="74970"/>
                    <a:pt x="334153" y="167449"/>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3113;p47">
              <a:extLst>
                <a:ext uri="{FF2B5EF4-FFF2-40B4-BE49-F238E27FC236}">
                  <a16:creationId xmlns:a16="http://schemas.microsoft.com/office/drawing/2014/main" id="{B145AF89-BB0B-3D2B-27F5-C2AB46609F57}"/>
                </a:ext>
              </a:extLst>
            </p:cNvPr>
            <p:cNvSpPr/>
            <p:nvPr/>
          </p:nvSpPr>
          <p:spPr>
            <a:xfrm>
              <a:off x="4197204" y="1948719"/>
              <a:ext cx="450859" cy="225075"/>
            </a:xfrm>
            <a:custGeom>
              <a:avLst/>
              <a:gdLst/>
              <a:ahLst/>
              <a:cxnLst/>
              <a:rect l="l" t="t" r="r" b="b"/>
              <a:pathLst>
                <a:path w="450859" h="225075" extrusionOk="0">
                  <a:moveTo>
                    <a:pt x="225430" y="225076"/>
                  </a:moveTo>
                  <a:cubicBezTo>
                    <a:pt x="162040" y="225076"/>
                    <a:pt x="100645" y="210598"/>
                    <a:pt x="57023" y="185357"/>
                  </a:cubicBezTo>
                  <a:cubicBezTo>
                    <a:pt x="20623" y="164306"/>
                    <a:pt x="0" y="137732"/>
                    <a:pt x="0" y="112586"/>
                  </a:cubicBezTo>
                  <a:cubicBezTo>
                    <a:pt x="0" y="87440"/>
                    <a:pt x="20908" y="60865"/>
                    <a:pt x="57023" y="39719"/>
                  </a:cubicBezTo>
                  <a:cubicBezTo>
                    <a:pt x="100645" y="14478"/>
                    <a:pt x="161564" y="0"/>
                    <a:pt x="225430" y="0"/>
                  </a:cubicBezTo>
                  <a:cubicBezTo>
                    <a:pt x="289295" y="0"/>
                    <a:pt x="350120" y="14478"/>
                    <a:pt x="393837" y="39719"/>
                  </a:cubicBezTo>
                  <a:cubicBezTo>
                    <a:pt x="430237" y="60865"/>
                    <a:pt x="450860" y="87344"/>
                    <a:pt x="450860" y="112586"/>
                  </a:cubicBezTo>
                  <a:cubicBezTo>
                    <a:pt x="450860" y="137827"/>
                    <a:pt x="430046" y="164306"/>
                    <a:pt x="393837" y="185357"/>
                  </a:cubicBezTo>
                  <a:cubicBezTo>
                    <a:pt x="350500" y="210598"/>
                    <a:pt x="288725" y="225076"/>
                    <a:pt x="225430" y="225076"/>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3114;p47">
              <a:extLst>
                <a:ext uri="{FF2B5EF4-FFF2-40B4-BE49-F238E27FC236}">
                  <a16:creationId xmlns:a16="http://schemas.microsoft.com/office/drawing/2014/main" id="{214161E3-3699-0FCD-B498-D8989D2BCA55}"/>
                </a:ext>
              </a:extLst>
            </p:cNvPr>
            <p:cNvSpPr/>
            <p:nvPr/>
          </p:nvSpPr>
          <p:spPr>
            <a:xfrm>
              <a:off x="4129822" y="1856041"/>
              <a:ext cx="585718" cy="291750"/>
            </a:xfrm>
            <a:custGeom>
              <a:avLst/>
              <a:gdLst/>
              <a:ahLst/>
              <a:cxnLst/>
              <a:rect l="l" t="t" r="r" b="b"/>
              <a:pathLst>
                <a:path w="585718" h="291750" extrusionOk="0">
                  <a:moveTo>
                    <a:pt x="292812" y="291751"/>
                  </a:moveTo>
                  <a:cubicBezTo>
                    <a:pt x="210699" y="291751"/>
                    <a:pt x="131247" y="272701"/>
                    <a:pt x="74225" y="240221"/>
                  </a:cubicBezTo>
                  <a:cubicBezTo>
                    <a:pt x="26706" y="212884"/>
                    <a:pt x="0" y="178499"/>
                    <a:pt x="0" y="145828"/>
                  </a:cubicBezTo>
                  <a:cubicBezTo>
                    <a:pt x="0" y="113157"/>
                    <a:pt x="26991" y="79153"/>
                    <a:pt x="74225" y="51530"/>
                  </a:cubicBezTo>
                  <a:cubicBezTo>
                    <a:pt x="130772" y="18764"/>
                    <a:pt x="210319" y="0"/>
                    <a:pt x="292812" y="0"/>
                  </a:cubicBezTo>
                  <a:cubicBezTo>
                    <a:pt x="375305" y="0"/>
                    <a:pt x="454376" y="19050"/>
                    <a:pt x="511399" y="51530"/>
                  </a:cubicBezTo>
                  <a:cubicBezTo>
                    <a:pt x="558918" y="78772"/>
                    <a:pt x="585718" y="113157"/>
                    <a:pt x="585718" y="145828"/>
                  </a:cubicBezTo>
                  <a:cubicBezTo>
                    <a:pt x="585718" y="178499"/>
                    <a:pt x="558633" y="212503"/>
                    <a:pt x="511399" y="240221"/>
                  </a:cubicBezTo>
                  <a:cubicBezTo>
                    <a:pt x="454471" y="272987"/>
                    <a:pt x="374924" y="291751"/>
                    <a:pt x="292812" y="291751"/>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3115;p47">
              <a:extLst>
                <a:ext uri="{FF2B5EF4-FFF2-40B4-BE49-F238E27FC236}">
                  <a16:creationId xmlns:a16="http://schemas.microsoft.com/office/drawing/2014/main" id="{94D4B044-28C4-B55F-D7E6-BC5297447D8D}"/>
                </a:ext>
              </a:extLst>
            </p:cNvPr>
            <p:cNvSpPr/>
            <p:nvPr/>
          </p:nvSpPr>
          <p:spPr>
            <a:xfrm>
              <a:off x="4129822" y="1818703"/>
              <a:ext cx="585718" cy="291750"/>
            </a:xfrm>
            <a:custGeom>
              <a:avLst/>
              <a:gdLst/>
              <a:ahLst/>
              <a:cxnLst/>
              <a:rect l="l" t="t" r="r" b="b"/>
              <a:pathLst>
                <a:path w="585718" h="291750" extrusionOk="0">
                  <a:moveTo>
                    <a:pt x="292812" y="291751"/>
                  </a:moveTo>
                  <a:cubicBezTo>
                    <a:pt x="210699" y="291751"/>
                    <a:pt x="131247" y="272701"/>
                    <a:pt x="74225" y="240221"/>
                  </a:cubicBezTo>
                  <a:cubicBezTo>
                    <a:pt x="26706" y="212979"/>
                    <a:pt x="0" y="178498"/>
                    <a:pt x="0" y="145923"/>
                  </a:cubicBezTo>
                  <a:cubicBezTo>
                    <a:pt x="0" y="113347"/>
                    <a:pt x="26991" y="79248"/>
                    <a:pt x="74225" y="51530"/>
                  </a:cubicBezTo>
                  <a:cubicBezTo>
                    <a:pt x="130772" y="18764"/>
                    <a:pt x="210319" y="0"/>
                    <a:pt x="292812" y="0"/>
                  </a:cubicBezTo>
                  <a:cubicBezTo>
                    <a:pt x="375305" y="0"/>
                    <a:pt x="454376" y="19050"/>
                    <a:pt x="511399" y="51530"/>
                  </a:cubicBezTo>
                  <a:cubicBezTo>
                    <a:pt x="558918" y="78867"/>
                    <a:pt x="585718" y="113252"/>
                    <a:pt x="585718" y="145923"/>
                  </a:cubicBezTo>
                  <a:cubicBezTo>
                    <a:pt x="585718" y="178594"/>
                    <a:pt x="558633" y="212598"/>
                    <a:pt x="511399" y="240221"/>
                  </a:cubicBezTo>
                  <a:cubicBezTo>
                    <a:pt x="454471" y="272987"/>
                    <a:pt x="374924" y="291751"/>
                    <a:pt x="292812" y="291751"/>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3116;p47">
              <a:extLst>
                <a:ext uri="{FF2B5EF4-FFF2-40B4-BE49-F238E27FC236}">
                  <a16:creationId xmlns:a16="http://schemas.microsoft.com/office/drawing/2014/main" id="{6DB90E97-25D0-B431-FD22-1F4126959F8A}"/>
                </a:ext>
              </a:extLst>
            </p:cNvPr>
            <p:cNvSpPr/>
            <p:nvPr/>
          </p:nvSpPr>
          <p:spPr>
            <a:xfrm>
              <a:off x="4066052" y="1720024"/>
              <a:ext cx="713163" cy="355663"/>
            </a:xfrm>
            <a:custGeom>
              <a:avLst/>
              <a:gdLst/>
              <a:ahLst/>
              <a:cxnLst/>
              <a:rect l="l" t="t" r="r" b="b"/>
              <a:pathLst>
                <a:path w="713163" h="355663" extrusionOk="0">
                  <a:moveTo>
                    <a:pt x="356582" y="355663"/>
                  </a:moveTo>
                  <a:cubicBezTo>
                    <a:pt x="256412" y="355663"/>
                    <a:pt x="159474" y="332804"/>
                    <a:pt x="90476" y="292894"/>
                  </a:cubicBezTo>
                  <a:cubicBezTo>
                    <a:pt x="32978" y="259556"/>
                    <a:pt x="0" y="217646"/>
                    <a:pt x="0" y="177832"/>
                  </a:cubicBezTo>
                  <a:cubicBezTo>
                    <a:pt x="0" y="138017"/>
                    <a:pt x="32978" y="96107"/>
                    <a:pt x="90476" y="62865"/>
                  </a:cubicBezTo>
                  <a:cubicBezTo>
                    <a:pt x="159474" y="22955"/>
                    <a:pt x="256412" y="0"/>
                    <a:pt x="356582" y="0"/>
                  </a:cubicBezTo>
                  <a:cubicBezTo>
                    <a:pt x="456752" y="0"/>
                    <a:pt x="553596" y="22955"/>
                    <a:pt x="622688" y="62865"/>
                  </a:cubicBezTo>
                  <a:cubicBezTo>
                    <a:pt x="680186" y="96107"/>
                    <a:pt x="713164" y="138017"/>
                    <a:pt x="713164" y="177832"/>
                  </a:cubicBezTo>
                  <a:cubicBezTo>
                    <a:pt x="713164" y="217646"/>
                    <a:pt x="680186" y="259556"/>
                    <a:pt x="622688" y="292894"/>
                  </a:cubicBezTo>
                  <a:cubicBezTo>
                    <a:pt x="553690" y="332804"/>
                    <a:pt x="456657" y="355663"/>
                    <a:pt x="356582" y="355663"/>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3117;p47">
              <a:extLst>
                <a:ext uri="{FF2B5EF4-FFF2-40B4-BE49-F238E27FC236}">
                  <a16:creationId xmlns:a16="http://schemas.microsoft.com/office/drawing/2014/main" id="{F4728895-89EE-C1C3-840D-0D6D6207CA83}"/>
                </a:ext>
              </a:extLst>
            </p:cNvPr>
            <p:cNvSpPr/>
            <p:nvPr/>
          </p:nvSpPr>
          <p:spPr>
            <a:xfrm>
              <a:off x="4066052" y="1674590"/>
              <a:ext cx="713163" cy="355568"/>
            </a:xfrm>
            <a:custGeom>
              <a:avLst/>
              <a:gdLst/>
              <a:ahLst/>
              <a:cxnLst/>
              <a:rect l="l" t="t" r="r" b="b"/>
              <a:pathLst>
                <a:path w="713163" h="355568" extrusionOk="0">
                  <a:moveTo>
                    <a:pt x="356582" y="355568"/>
                  </a:moveTo>
                  <a:cubicBezTo>
                    <a:pt x="256412" y="355568"/>
                    <a:pt x="159474" y="332708"/>
                    <a:pt x="90476" y="292799"/>
                  </a:cubicBezTo>
                  <a:cubicBezTo>
                    <a:pt x="32978" y="259556"/>
                    <a:pt x="0" y="217551"/>
                    <a:pt x="0" y="177737"/>
                  </a:cubicBezTo>
                  <a:cubicBezTo>
                    <a:pt x="0" y="137922"/>
                    <a:pt x="32978" y="96012"/>
                    <a:pt x="90476" y="62770"/>
                  </a:cubicBezTo>
                  <a:cubicBezTo>
                    <a:pt x="159474" y="22860"/>
                    <a:pt x="256412" y="0"/>
                    <a:pt x="356582" y="0"/>
                  </a:cubicBezTo>
                  <a:cubicBezTo>
                    <a:pt x="456752" y="0"/>
                    <a:pt x="553596" y="22860"/>
                    <a:pt x="622688" y="62770"/>
                  </a:cubicBezTo>
                  <a:cubicBezTo>
                    <a:pt x="680186" y="96012"/>
                    <a:pt x="713164" y="138017"/>
                    <a:pt x="713164" y="177832"/>
                  </a:cubicBezTo>
                  <a:cubicBezTo>
                    <a:pt x="713164" y="217646"/>
                    <a:pt x="680186" y="259556"/>
                    <a:pt x="622688" y="292799"/>
                  </a:cubicBezTo>
                  <a:cubicBezTo>
                    <a:pt x="553690" y="332708"/>
                    <a:pt x="456657" y="355568"/>
                    <a:pt x="356582" y="355568"/>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3118;p47">
              <a:extLst>
                <a:ext uri="{FF2B5EF4-FFF2-40B4-BE49-F238E27FC236}">
                  <a16:creationId xmlns:a16="http://schemas.microsoft.com/office/drawing/2014/main" id="{D65B5622-D5D0-F57D-423D-12C7840BDFD8}"/>
                </a:ext>
              </a:extLst>
            </p:cNvPr>
            <p:cNvSpPr/>
            <p:nvPr/>
          </p:nvSpPr>
          <p:spPr>
            <a:xfrm>
              <a:off x="4013211" y="1574958"/>
              <a:ext cx="818751" cy="408241"/>
            </a:xfrm>
            <a:custGeom>
              <a:avLst/>
              <a:gdLst/>
              <a:ahLst/>
              <a:cxnLst/>
              <a:rect l="l" t="t" r="r" b="b"/>
              <a:pathLst>
                <a:path w="818751" h="408241" extrusionOk="0">
                  <a:moveTo>
                    <a:pt x="409423" y="408242"/>
                  </a:moveTo>
                  <a:cubicBezTo>
                    <a:pt x="294427" y="408242"/>
                    <a:pt x="183138" y="382048"/>
                    <a:pt x="103876" y="336137"/>
                  </a:cubicBezTo>
                  <a:cubicBezTo>
                    <a:pt x="37825" y="298037"/>
                    <a:pt x="0" y="249841"/>
                    <a:pt x="0" y="204121"/>
                  </a:cubicBezTo>
                  <a:cubicBezTo>
                    <a:pt x="0" y="158401"/>
                    <a:pt x="38015" y="110299"/>
                    <a:pt x="103876" y="72009"/>
                  </a:cubicBezTo>
                  <a:cubicBezTo>
                    <a:pt x="183043" y="26194"/>
                    <a:pt x="294427" y="0"/>
                    <a:pt x="409328" y="0"/>
                  </a:cubicBezTo>
                  <a:cubicBezTo>
                    <a:pt x="524229" y="0"/>
                    <a:pt x="635708" y="26194"/>
                    <a:pt x="714875" y="72104"/>
                  </a:cubicBezTo>
                  <a:cubicBezTo>
                    <a:pt x="780926" y="110204"/>
                    <a:pt x="818751" y="158401"/>
                    <a:pt x="818751" y="204121"/>
                  </a:cubicBezTo>
                  <a:cubicBezTo>
                    <a:pt x="818751" y="249841"/>
                    <a:pt x="780736" y="297942"/>
                    <a:pt x="714875" y="336137"/>
                  </a:cubicBezTo>
                  <a:cubicBezTo>
                    <a:pt x="635708" y="382048"/>
                    <a:pt x="524324" y="408242"/>
                    <a:pt x="409423" y="408242"/>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3119;p47">
              <a:extLst>
                <a:ext uri="{FF2B5EF4-FFF2-40B4-BE49-F238E27FC236}">
                  <a16:creationId xmlns:a16="http://schemas.microsoft.com/office/drawing/2014/main" id="{9F6146FC-4CD9-F608-93BD-EFCC39E594DE}"/>
                </a:ext>
              </a:extLst>
            </p:cNvPr>
            <p:cNvSpPr/>
            <p:nvPr/>
          </p:nvSpPr>
          <p:spPr>
            <a:xfrm>
              <a:off x="4013211" y="1522666"/>
              <a:ext cx="818751" cy="408336"/>
            </a:xfrm>
            <a:custGeom>
              <a:avLst/>
              <a:gdLst/>
              <a:ahLst/>
              <a:cxnLst/>
              <a:rect l="l" t="t" r="r" b="b"/>
              <a:pathLst>
                <a:path w="818751" h="408336" extrusionOk="0">
                  <a:moveTo>
                    <a:pt x="409423" y="408337"/>
                  </a:moveTo>
                  <a:cubicBezTo>
                    <a:pt x="294427" y="408337"/>
                    <a:pt x="183138" y="382048"/>
                    <a:pt x="103876" y="336233"/>
                  </a:cubicBezTo>
                  <a:cubicBezTo>
                    <a:pt x="37825" y="298133"/>
                    <a:pt x="0" y="249936"/>
                    <a:pt x="0" y="204216"/>
                  </a:cubicBezTo>
                  <a:cubicBezTo>
                    <a:pt x="0" y="158496"/>
                    <a:pt x="38015" y="110300"/>
                    <a:pt x="103876" y="72104"/>
                  </a:cubicBezTo>
                  <a:cubicBezTo>
                    <a:pt x="183043" y="26289"/>
                    <a:pt x="294427" y="0"/>
                    <a:pt x="409328" y="0"/>
                  </a:cubicBezTo>
                  <a:cubicBezTo>
                    <a:pt x="524229" y="0"/>
                    <a:pt x="635708" y="26289"/>
                    <a:pt x="714875" y="72104"/>
                  </a:cubicBezTo>
                  <a:cubicBezTo>
                    <a:pt x="780926" y="110204"/>
                    <a:pt x="818751" y="158496"/>
                    <a:pt x="818751" y="204216"/>
                  </a:cubicBezTo>
                  <a:cubicBezTo>
                    <a:pt x="818751" y="249936"/>
                    <a:pt x="780736" y="298037"/>
                    <a:pt x="714875" y="336233"/>
                  </a:cubicBezTo>
                  <a:cubicBezTo>
                    <a:pt x="635708" y="382334"/>
                    <a:pt x="524324" y="408337"/>
                    <a:pt x="409423" y="408337"/>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3120;p47">
              <a:extLst>
                <a:ext uri="{FF2B5EF4-FFF2-40B4-BE49-F238E27FC236}">
                  <a16:creationId xmlns:a16="http://schemas.microsoft.com/office/drawing/2014/main" id="{2DFBEF2B-2918-EA8E-85A0-714883D20E7E}"/>
                </a:ext>
              </a:extLst>
            </p:cNvPr>
            <p:cNvSpPr/>
            <p:nvPr/>
          </p:nvSpPr>
          <p:spPr>
            <a:xfrm>
              <a:off x="3962270" y="1359312"/>
              <a:ext cx="920726" cy="532828"/>
            </a:xfrm>
            <a:custGeom>
              <a:avLst/>
              <a:gdLst/>
              <a:ahLst/>
              <a:cxnLst/>
              <a:rect l="l" t="t" r="r" b="b"/>
              <a:pathLst>
                <a:path w="920726" h="532828" extrusionOk="0">
                  <a:moveTo>
                    <a:pt x="920727" y="266414"/>
                  </a:moveTo>
                  <a:cubicBezTo>
                    <a:pt x="920727" y="413551"/>
                    <a:pt x="714615" y="532828"/>
                    <a:pt x="460363" y="532828"/>
                  </a:cubicBezTo>
                  <a:cubicBezTo>
                    <a:pt x="206112" y="532828"/>
                    <a:pt x="0" y="413551"/>
                    <a:pt x="0" y="266414"/>
                  </a:cubicBezTo>
                  <a:cubicBezTo>
                    <a:pt x="0" y="119278"/>
                    <a:pt x="206112" y="0"/>
                    <a:pt x="460363" y="0"/>
                  </a:cubicBezTo>
                  <a:cubicBezTo>
                    <a:pt x="714615" y="0"/>
                    <a:pt x="920727" y="119278"/>
                    <a:pt x="920727" y="266414"/>
                  </a:cubicBezTo>
                  <a:close/>
                </a:path>
              </a:pathLst>
            </a:custGeom>
            <a:solidFill>
              <a:srgbClr val="FFDF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3121;p47">
              <a:extLst>
                <a:ext uri="{FF2B5EF4-FFF2-40B4-BE49-F238E27FC236}">
                  <a16:creationId xmlns:a16="http://schemas.microsoft.com/office/drawing/2014/main" id="{7C32880D-90A6-1D15-1A89-BBEBC5958665}"/>
                </a:ext>
              </a:extLst>
            </p:cNvPr>
            <p:cNvSpPr/>
            <p:nvPr/>
          </p:nvSpPr>
          <p:spPr>
            <a:xfrm>
              <a:off x="4264396"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3122;p47">
              <a:extLst>
                <a:ext uri="{FF2B5EF4-FFF2-40B4-BE49-F238E27FC236}">
                  <a16:creationId xmlns:a16="http://schemas.microsoft.com/office/drawing/2014/main" id="{0A2ED494-0FBC-9A9E-D184-3EE22768BF1A}"/>
                </a:ext>
              </a:extLst>
            </p:cNvPr>
            <p:cNvSpPr/>
            <p:nvPr/>
          </p:nvSpPr>
          <p:spPr>
            <a:xfrm>
              <a:off x="4543522"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3123;p47">
              <a:extLst>
                <a:ext uri="{FF2B5EF4-FFF2-40B4-BE49-F238E27FC236}">
                  <a16:creationId xmlns:a16="http://schemas.microsoft.com/office/drawing/2014/main" id="{ACD0C542-DEE1-56CA-3621-0E2F9CD52AB1}"/>
                </a:ext>
              </a:extLst>
            </p:cNvPr>
            <p:cNvSpPr/>
            <p:nvPr/>
          </p:nvSpPr>
          <p:spPr>
            <a:xfrm>
              <a:off x="4264396" y="901827"/>
              <a:ext cx="319897" cy="108775"/>
            </a:xfrm>
            <a:custGeom>
              <a:avLst/>
              <a:gdLst/>
              <a:ahLst/>
              <a:cxnLst/>
              <a:rect l="l" t="t" r="r" b="b"/>
              <a:pathLst>
                <a:path w="319897" h="108775" extrusionOk="0">
                  <a:moveTo>
                    <a:pt x="157098" y="108775"/>
                  </a:moveTo>
                  <a:lnTo>
                    <a:pt x="97319" y="53911"/>
                  </a:lnTo>
                  <a:lnTo>
                    <a:pt x="23950" y="103156"/>
                  </a:lnTo>
                  <a:lnTo>
                    <a:pt x="0" y="67532"/>
                  </a:lnTo>
                  <a:lnTo>
                    <a:pt x="101310" y="857"/>
                  </a:lnTo>
                  <a:lnTo>
                    <a:pt x="159379" y="54102"/>
                  </a:lnTo>
                  <a:lnTo>
                    <a:pt x="228946" y="0"/>
                  </a:lnTo>
                  <a:lnTo>
                    <a:pt x="319897" y="67532"/>
                  </a:lnTo>
                  <a:lnTo>
                    <a:pt x="291481" y="100203"/>
                  </a:lnTo>
                  <a:lnTo>
                    <a:pt x="228851" y="53054"/>
                  </a:lnTo>
                  <a:lnTo>
                    <a:pt x="157098" y="108775"/>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3124;p47">
              <a:extLst>
                <a:ext uri="{FF2B5EF4-FFF2-40B4-BE49-F238E27FC236}">
                  <a16:creationId xmlns:a16="http://schemas.microsoft.com/office/drawing/2014/main" id="{148DFF14-B8F1-2AE2-7A51-BD467EC63AA0}"/>
                </a:ext>
              </a:extLst>
            </p:cNvPr>
            <p:cNvSpPr/>
            <p:nvPr/>
          </p:nvSpPr>
          <p:spPr>
            <a:xfrm>
              <a:off x="3749667" y="190500"/>
              <a:ext cx="1343462" cy="1451800"/>
            </a:xfrm>
            <a:custGeom>
              <a:avLst/>
              <a:gdLst/>
              <a:ahLst/>
              <a:cxnLst/>
              <a:rect l="l" t="t" r="r" b="b"/>
              <a:pathLst>
                <a:path w="1343462" h="1451800" extrusionOk="0">
                  <a:moveTo>
                    <a:pt x="1132665" y="1449134"/>
                  </a:moveTo>
                  <a:cubicBezTo>
                    <a:pt x="1133425" y="1389317"/>
                    <a:pt x="1143689" y="1212723"/>
                    <a:pt x="1283870" y="969359"/>
                  </a:cubicBezTo>
                  <a:cubicBezTo>
                    <a:pt x="1449711" y="681419"/>
                    <a:pt x="1276837" y="0"/>
                    <a:pt x="671731" y="0"/>
                  </a:cubicBezTo>
                  <a:cubicBezTo>
                    <a:pt x="66625" y="0"/>
                    <a:pt x="-106249" y="681419"/>
                    <a:pt x="59592" y="969359"/>
                  </a:cubicBezTo>
                  <a:cubicBezTo>
                    <a:pt x="180766" y="1179767"/>
                    <a:pt x="207186" y="1366457"/>
                    <a:pt x="212698" y="1451801"/>
                  </a:cubicBezTo>
                </a:path>
              </a:pathLst>
            </a:custGeom>
            <a:solidFill>
              <a:srgbClr val="FFDF57">
                <a:alpha val="6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8" name="Google Shape;3125;p47">
              <a:extLst>
                <a:ext uri="{FF2B5EF4-FFF2-40B4-BE49-F238E27FC236}">
                  <a16:creationId xmlns:a16="http://schemas.microsoft.com/office/drawing/2014/main" id="{A3F5BAA8-3BF0-8E6D-0BA0-950883F0B465}"/>
                </a:ext>
              </a:extLst>
            </p:cNvPr>
            <p:cNvGrpSpPr/>
            <p:nvPr/>
          </p:nvGrpSpPr>
          <p:grpSpPr>
            <a:xfrm>
              <a:off x="3923682" y="3244965"/>
              <a:ext cx="195764" cy="131404"/>
              <a:chOff x="5733332" y="4102215"/>
              <a:chExt cx="195764" cy="131404"/>
            </a:xfrm>
          </p:grpSpPr>
          <p:sp>
            <p:nvSpPr>
              <p:cNvPr id="2215" name="Google Shape;3126;p47">
                <a:extLst>
                  <a:ext uri="{FF2B5EF4-FFF2-40B4-BE49-F238E27FC236}">
                    <a16:creationId xmlns:a16="http://schemas.microsoft.com/office/drawing/2014/main" id="{B42D3791-7CF1-4F2A-F3A3-71A1335617C9}"/>
                  </a:ext>
                </a:extLst>
              </p:cNvPr>
              <p:cNvSpPr/>
              <p:nvPr/>
            </p:nvSpPr>
            <p:spPr>
              <a:xfrm>
                <a:off x="5734887" y="4131087"/>
                <a:ext cx="177232" cy="100744"/>
              </a:xfrm>
              <a:custGeom>
                <a:avLst/>
                <a:gdLst/>
                <a:ahLst/>
                <a:cxnLst/>
                <a:rect l="l" t="t" r="r" b="b"/>
                <a:pathLst>
                  <a:path w="177232" h="100744" extrusionOk="0">
                    <a:moveTo>
                      <a:pt x="177024" y="99346"/>
                    </a:moveTo>
                    <a:lnTo>
                      <a:pt x="150604" y="74581"/>
                    </a:lnTo>
                    <a:cubicBezTo>
                      <a:pt x="147249" y="69713"/>
                      <a:pt x="143219" y="65351"/>
                      <a:pt x="138629" y="61627"/>
                    </a:cubicBezTo>
                    <a:cubicBezTo>
                      <a:pt x="136623" y="59941"/>
                      <a:pt x="134495" y="58417"/>
                      <a:pt x="132261" y="57055"/>
                    </a:cubicBezTo>
                    <a:lnTo>
                      <a:pt x="98048" y="34195"/>
                    </a:lnTo>
                    <a:lnTo>
                      <a:pt x="60698" y="17621"/>
                    </a:lnTo>
                    <a:cubicBezTo>
                      <a:pt x="58407" y="16564"/>
                      <a:pt x="56060" y="15640"/>
                      <a:pt x="53665" y="14859"/>
                    </a:cubicBezTo>
                    <a:cubicBezTo>
                      <a:pt x="48162" y="13021"/>
                      <a:pt x="42441" y="11935"/>
                      <a:pt x="36653" y="11621"/>
                    </a:cubicBezTo>
                    <a:lnTo>
                      <a:pt x="1109" y="0"/>
                    </a:lnTo>
                    <a:cubicBezTo>
                      <a:pt x="-887" y="0"/>
                      <a:pt x="254" y="3620"/>
                      <a:pt x="1109" y="5144"/>
                    </a:cubicBezTo>
                    <a:lnTo>
                      <a:pt x="4530" y="6572"/>
                    </a:lnTo>
                    <a:cubicBezTo>
                      <a:pt x="8807" y="8192"/>
                      <a:pt x="5196" y="7620"/>
                      <a:pt x="9662" y="10763"/>
                    </a:cubicBezTo>
                    <a:lnTo>
                      <a:pt x="30096" y="16002"/>
                    </a:lnTo>
                    <a:cubicBezTo>
                      <a:pt x="43106" y="15507"/>
                      <a:pt x="55984" y="18822"/>
                      <a:pt x="67160" y="25527"/>
                    </a:cubicBezTo>
                    <a:lnTo>
                      <a:pt x="94246" y="39148"/>
                    </a:lnTo>
                    <a:lnTo>
                      <a:pt x="120287" y="54864"/>
                    </a:lnTo>
                    <a:cubicBezTo>
                      <a:pt x="131729" y="61170"/>
                      <a:pt x="140853" y="70980"/>
                      <a:pt x="146327" y="82868"/>
                    </a:cubicBezTo>
                    <a:lnTo>
                      <a:pt x="160107" y="94012"/>
                    </a:lnTo>
                    <a:cubicBezTo>
                      <a:pt x="164384" y="98012"/>
                      <a:pt x="161913" y="96298"/>
                      <a:pt x="168281" y="97250"/>
                    </a:cubicBezTo>
                    <a:lnTo>
                      <a:pt x="171797" y="100298"/>
                    </a:lnTo>
                    <a:cubicBezTo>
                      <a:pt x="174363" y="100965"/>
                      <a:pt x="178165" y="101060"/>
                      <a:pt x="177024" y="99346"/>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6" name="Google Shape;3127;p47">
                <a:extLst>
                  <a:ext uri="{FF2B5EF4-FFF2-40B4-BE49-F238E27FC236}">
                    <a16:creationId xmlns:a16="http://schemas.microsoft.com/office/drawing/2014/main" id="{39B642C7-1475-7979-7F8F-E22F5E3FCBCD}"/>
                  </a:ext>
                </a:extLst>
              </p:cNvPr>
              <p:cNvSpPr/>
              <p:nvPr/>
            </p:nvSpPr>
            <p:spPr>
              <a:xfrm>
                <a:off x="5750846" y="4118425"/>
                <a:ext cx="155883" cy="109857"/>
              </a:xfrm>
              <a:custGeom>
                <a:avLst/>
                <a:gdLst/>
                <a:ahLst/>
                <a:cxnLst/>
                <a:rect l="l" t="t" r="r" b="b"/>
                <a:pathLst>
                  <a:path w="155883" h="109857" extrusionOk="0">
                    <a:moveTo>
                      <a:pt x="86746" y="59620"/>
                    </a:moveTo>
                    <a:cubicBezTo>
                      <a:pt x="88855" y="56363"/>
                      <a:pt x="91688" y="53619"/>
                      <a:pt x="95014" y="51619"/>
                    </a:cubicBezTo>
                    <a:cubicBezTo>
                      <a:pt x="99851" y="48647"/>
                      <a:pt x="105525" y="47342"/>
                      <a:pt x="111170" y="47904"/>
                    </a:cubicBezTo>
                    <a:cubicBezTo>
                      <a:pt x="117832" y="48590"/>
                      <a:pt x="124295" y="50600"/>
                      <a:pt x="130178" y="53810"/>
                    </a:cubicBezTo>
                    <a:lnTo>
                      <a:pt x="130843" y="53810"/>
                    </a:lnTo>
                    <a:lnTo>
                      <a:pt x="140347" y="58953"/>
                    </a:lnTo>
                    <a:cubicBezTo>
                      <a:pt x="142818" y="60287"/>
                      <a:pt x="145099" y="61811"/>
                      <a:pt x="147380" y="63335"/>
                    </a:cubicBezTo>
                    <a:lnTo>
                      <a:pt x="151751" y="66573"/>
                    </a:lnTo>
                    <a:cubicBezTo>
                      <a:pt x="158309" y="71812"/>
                      <a:pt x="156408" y="82099"/>
                      <a:pt x="150611" y="90290"/>
                    </a:cubicBezTo>
                    <a:cubicBezTo>
                      <a:pt x="147399" y="94863"/>
                      <a:pt x="143702" y="99082"/>
                      <a:pt x="139587" y="102863"/>
                    </a:cubicBezTo>
                    <a:cubicBezTo>
                      <a:pt x="132231" y="109264"/>
                      <a:pt x="122119" y="111455"/>
                      <a:pt x="112786" y="108674"/>
                    </a:cubicBezTo>
                    <a:cubicBezTo>
                      <a:pt x="108528" y="107331"/>
                      <a:pt x="104413" y="105540"/>
                      <a:pt x="100526" y="103340"/>
                    </a:cubicBezTo>
                    <a:cubicBezTo>
                      <a:pt x="96934" y="101235"/>
                      <a:pt x="93522" y="98815"/>
                      <a:pt x="90357" y="96101"/>
                    </a:cubicBezTo>
                    <a:cubicBezTo>
                      <a:pt x="82374" y="88624"/>
                      <a:pt x="79874" y="76965"/>
                      <a:pt x="84084" y="66859"/>
                    </a:cubicBezTo>
                    <a:cubicBezTo>
                      <a:pt x="84702" y="64354"/>
                      <a:pt x="85596" y="61925"/>
                      <a:pt x="86746" y="59620"/>
                    </a:cubicBezTo>
                    <a:close/>
                    <a:moveTo>
                      <a:pt x="8339" y="11995"/>
                    </a:moveTo>
                    <a:cubicBezTo>
                      <a:pt x="13471" y="4089"/>
                      <a:pt x="22215" y="-1912"/>
                      <a:pt x="29628" y="565"/>
                    </a:cubicBezTo>
                    <a:lnTo>
                      <a:pt x="34380" y="2375"/>
                    </a:lnTo>
                    <a:cubicBezTo>
                      <a:pt x="36784" y="3318"/>
                      <a:pt x="39132" y="4394"/>
                      <a:pt x="41412" y="5613"/>
                    </a:cubicBezTo>
                    <a:lnTo>
                      <a:pt x="50061" y="10090"/>
                    </a:lnTo>
                    <a:lnTo>
                      <a:pt x="50631" y="10090"/>
                    </a:lnTo>
                    <a:cubicBezTo>
                      <a:pt x="56067" y="12967"/>
                      <a:pt x="60772" y="17034"/>
                      <a:pt x="64412" y="21996"/>
                    </a:cubicBezTo>
                    <a:cubicBezTo>
                      <a:pt x="67424" y="26073"/>
                      <a:pt x="68688" y="31178"/>
                      <a:pt x="67928" y="36188"/>
                    </a:cubicBezTo>
                    <a:cubicBezTo>
                      <a:pt x="67358" y="39875"/>
                      <a:pt x="65932" y="43361"/>
                      <a:pt x="63746" y="46380"/>
                    </a:cubicBezTo>
                    <a:cubicBezTo>
                      <a:pt x="61969" y="48533"/>
                      <a:pt x="59964" y="50476"/>
                      <a:pt x="57759" y="52190"/>
                    </a:cubicBezTo>
                    <a:cubicBezTo>
                      <a:pt x="49652" y="60106"/>
                      <a:pt x="37972" y="63116"/>
                      <a:pt x="27062" y="60096"/>
                    </a:cubicBezTo>
                    <a:cubicBezTo>
                      <a:pt x="23241" y="58877"/>
                      <a:pt x="19544" y="57286"/>
                      <a:pt x="16037" y="55334"/>
                    </a:cubicBezTo>
                    <a:cubicBezTo>
                      <a:pt x="12645" y="53238"/>
                      <a:pt x="9461" y="50809"/>
                      <a:pt x="6534" y="48095"/>
                    </a:cubicBezTo>
                    <a:cubicBezTo>
                      <a:pt x="309" y="42285"/>
                      <a:pt x="-1687" y="33236"/>
                      <a:pt x="1497" y="25330"/>
                    </a:cubicBezTo>
                    <a:cubicBezTo>
                      <a:pt x="3274" y="20672"/>
                      <a:pt x="5574" y="16234"/>
                      <a:pt x="8339" y="1209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7" name="Google Shape;3128;p47">
                <a:extLst>
                  <a:ext uri="{FF2B5EF4-FFF2-40B4-BE49-F238E27FC236}">
                    <a16:creationId xmlns:a16="http://schemas.microsoft.com/office/drawing/2014/main" id="{A2393EDA-1B6C-7D91-D058-0108422A75C6}"/>
                  </a:ext>
                </a:extLst>
              </p:cNvPr>
              <p:cNvSpPr/>
              <p:nvPr/>
            </p:nvSpPr>
            <p:spPr>
              <a:xfrm>
                <a:off x="5733332" y="4130673"/>
                <a:ext cx="192169" cy="73375"/>
              </a:xfrm>
              <a:custGeom>
                <a:avLst/>
                <a:gdLst/>
                <a:ahLst/>
                <a:cxnLst/>
                <a:rect l="l" t="t" r="r" b="b"/>
                <a:pathLst>
                  <a:path w="192169" h="73375" extrusionOk="0">
                    <a:moveTo>
                      <a:pt x="15779" y="11368"/>
                    </a:moveTo>
                    <a:lnTo>
                      <a:pt x="36117" y="9463"/>
                    </a:lnTo>
                    <a:cubicBezTo>
                      <a:pt x="48995" y="8187"/>
                      <a:pt x="61967" y="10768"/>
                      <a:pt x="73372" y="16893"/>
                    </a:cubicBezTo>
                    <a:lnTo>
                      <a:pt x="185611" y="73376"/>
                    </a:lnTo>
                    <a:lnTo>
                      <a:pt x="192169" y="63851"/>
                    </a:lnTo>
                    <a:lnTo>
                      <a:pt x="66529" y="8320"/>
                    </a:lnTo>
                    <a:cubicBezTo>
                      <a:pt x="58974" y="4777"/>
                      <a:pt x="50810" y="2739"/>
                      <a:pt x="42484" y="2320"/>
                    </a:cubicBezTo>
                    <a:lnTo>
                      <a:pt x="2569" y="34"/>
                    </a:lnTo>
                    <a:cubicBezTo>
                      <a:pt x="1381" y="-176"/>
                      <a:pt x="250" y="614"/>
                      <a:pt x="31" y="1805"/>
                    </a:cubicBezTo>
                    <a:cubicBezTo>
                      <a:pt x="-73" y="2424"/>
                      <a:pt x="88" y="3063"/>
                      <a:pt x="478" y="3558"/>
                    </a:cubicBezTo>
                    <a:lnTo>
                      <a:pt x="1523" y="4987"/>
                    </a:lnTo>
                    <a:cubicBezTo>
                      <a:pt x="4869" y="9425"/>
                      <a:pt x="10248" y="11835"/>
                      <a:pt x="15779" y="11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8" name="Google Shape;3129;p47">
                <a:extLst>
                  <a:ext uri="{FF2B5EF4-FFF2-40B4-BE49-F238E27FC236}">
                    <a16:creationId xmlns:a16="http://schemas.microsoft.com/office/drawing/2014/main" id="{E4BC3CE8-5ED2-5B14-946E-A612682CCE37}"/>
                  </a:ext>
                </a:extLst>
              </p:cNvPr>
              <p:cNvSpPr/>
              <p:nvPr/>
            </p:nvSpPr>
            <p:spPr>
              <a:xfrm>
                <a:off x="5757380" y="4106036"/>
                <a:ext cx="156130" cy="127583"/>
              </a:xfrm>
              <a:custGeom>
                <a:avLst/>
                <a:gdLst/>
                <a:ahLst/>
                <a:cxnLst/>
                <a:rect l="l" t="t" r="r" b="b"/>
                <a:pathLst>
                  <a:path w="156130" h="127583" extrusionOk="0">
                    <a:moveTo>
                      <a:pt x="136950" y="117539"/>
                    </a:moveTo>
                    <a:lnTo>
                      <a:pt x="128491" y="98489"/>
                    </a:lnTo>
                    <a:cubicBezTo>
                      <a:pt x="123036" y="86601"/>
                      <a:pt x="113950" y="76762"/>
                      <a:pt x="102546" y="70390"/>
                    </a:cubicBezTo>
                    <a:lnTo>
                      <a:pt x="0" y="8858"/>
                    </a:lnTo>
                    <a:lnTo>
                      <a:pt x="5797" y="0"/>
                    </a:lnTo>
                    <a:lnTo>
                      <a:pt x="114236" y="72295"/>
                    </a:lnTo>
                    <a:cubicBezTo>
                      <a:pt x="121439" y="76876"/>
                      <a:pt x="127645" y="82868"/>
                      <a:pt x="132483" y="89916"/>
                    </a:cubicBezTo>
                    <a:lnTo>
                      <a:pt x="155767" y="124016"/>
                    </a:lnTo>
                    <a:cubicBezTo>
                      <a:pt x="156908" y="125730"/>
                      <a:pt x="155197" y="127921"/>
                      <a:pt x="152916" y="127540"/>
                    </a:cubicBezTo>
                    <a:lnTo>
                      <a:pt x="150920" y="127540"/>
                    </a:lnTo>
                    <a:cubicBezTo>
                      <a:pt x="144866" y="126816"/>
                      <a:pt x="139601" y="123044"/>
                      <a:pt x="136950" y="11753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9" name="Google Shape;3130;p47">
                <a:extLst>
                  <a:ext uri="{FF2B5EF4-FFF2-40B4-BE49-F238E27FC236}">
                    <a16:creationId xmlns:a16="http://schemas.microsoft.com/office/drawing/2014/main" id="{98D95E6C-AEED-197E-9322-E757A9D75592}"/>
                  </a:ext>
                </a:extLst>
              </p:cNvPr>
              <p:cNvSpPr/>
              <p:nvPr/>
            </p:nvSpPr>
            <p:spPr>
              <a:xfrm>
                <a:off x="5834686" y="4162247"/>
                <a:ext cx="73778" cy="62054"/>
              </a:xfrm>
              <a:custGeom>
                <a:avLst/>
                <a:gdLst/>
                <a:ahLst/>
                <a:cxnLst/>
                <a:rect l="l" t="t" r="r" b="b"/>
                <a:pathLst>
                  <a:path w="73778" h="62054" extrusionOk="0">
                    <a:moveTo>
                      <a:pt x="29231" y="178"/>
                    </a:moveTo>
                    <a:cubicBezTo>
                      <a:pt x="35893" y="835"/>
                      <a:pt x="42346" y="2807"/>
                      <a:pt x="48239" y="5988"/>
                    </a:cubicBezTo>
                    <a:lnTo>
                      <a:pt x="48809" y="5988"/>
                    </a:lnTo>
                    <a:lnTo>
                      <a:pt x="58313" y="11036"/>
                    </a:lnTo>
                    <a:cubicBezTo>
                      <a:pt x="60783" y="12465"/>
                      <a:pt x="63064" y="13894"/>
                      <a:pt x="65345" y="15418"/>
                    </a:cubicBezTo>
                    <a:cubicBezTo>
                      <a:pt x="67626" y="16942"/>
                      <a:pt x="68292" y="17608"/>
                      <a:pt x="69717" y="18751"/>
                    </a:cubicBezTo>
                    <a:cubicBezTo>
                      <a:pt x="76180" y="23895"/>
                      <a:pt x="74279" y="34277"/>
                      <a:pt x="68577" y="42373"/>
                    </a:cubicBezTo>
                    <a:cubicBezTo>
                      <a:pt x="65383" y="46993"/>
                      <a:pt x="61658" y="51222"/>
                      <a:pt x="57457" y="54946"/>
                    </a:cubicBezTo>
                    <a:cubicBezTo>
                      <a:pt x="50187" y="61442"/>
                      <a:pt x="40075" y="63681"/>
                      <a:pt x="30752" y="60852"/>
                    </a:cubicBezTo>
                    <a:cubicBezTo>
                      <a:pt x="26503" y="59433"/>
                      <a:pt x="22398" y="57613"/>
                      <a:pt x="18492" y="55422"/>
                    </a:cubicBezTo>
                    <a:cubicBezTo>
                      <a:pt x="14852" y="53384"/>
                      <a:pt x="11440" y="50955"/>
                      <a:pt x="8323" y="48184"/>
                    </a:cubicBezTo>
                    <a:cubicBezTo>
                      <a:pt x="301" y="40764"/>
                      <a:pt x="-2208" y="29105"/>
                      <a:pt x="2050" y="19037"/>
                    </a:cubicBezTo>
                    <a:cubicBezTo>
                      <a:pt x="2763" y="16370"/>
                      <a:pt x="3808" y="13808"/>
                      <a:pt x="5186" y="11417"/>
                    </a:cubicBezTo>
                    <a:cubicBezTo>
                      <a:pt x="7325" y="8179"/>
                      <a:pt x="10147" y="5445"/>
                      <a:pt x="13455" y="3416"/>
                    </a:cubicBezTo>
                    <a:cubicBezTo>
                      <a:pt x="18226" y="663"/>
                      <a:pt x="23757" y="-470"/>
                      <a:pt x="29231" y="178"/>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0" name="Google Shape;3131;p47">
                <a:extLst>
                  <a:ext uri="{FF2B5EF4-FFF2-40B4-BE49-F238E27FC236}">
                    <a16:creationId xmlns:a16="http://schemas.microsoft.com/office/drawing/2014/main" id="{A6F1692F-2DF0-6E33-F3D7-02121FFD42E5}"/>
                  </a:ext>
                </a:extLst>
              </p:cNvPr>
              <p:cNvSpPr/>
              <p:nvPr/>
            </p:nvSpPr>
            <p:spPr>
              <a:xfrm>
                <a:off x="5745586" y="4102215"/>
                <a:ext cx="183510" cy="128783"/>
              </a:xfrm>
              <a:custGeom>
                <a:avLst/>
                <a:gdLst/>
                <a:ahLst/>
                <a:cxnLst/>
                <a:rect l="l" t="t" r="r" b="b"/>
                <a:pathLst>
                  <a:path w="183510" h="128783" extrusionOk="0">
                    <a:moveTo>
                      <a:pt x="14550" y="1821"/>
                    </a:moveTo>
                    <a:lnTo>
                      <a:pt x="9608" y="9632"/>
                    </a:lnTo>
                    <a:cubicBezTo>
                      <a:pt x="8753" y="10575"/>
                      <a:pt x="8753" y="12022"/>
                      <a:pt x="9608" y="12965"/>
                    </a:cubicBezTo>
                    <a:cubicBezTo>
                      <a:pt x="11347" y="14527"/>
                      <a:pt x="11822" y="17071"/>
                      <a:pt x="10748" y="19157"/>
                    </a:cubicBezTo>
                    <a:lnTo>
                      <a:pt x="2575" y="36301"/>
                    </a:lnTo>
                    <a:cubicBezTo>
                      <a:pt x="-2329" y="46274"/>
                      <a:pt x="-86" y="58304"/>
                      <a:pt x="8087" y="65829"/>
                    </a:cubicBezTo>
                    <a:lnTo>
                      <a:pt x="8087" y="65829"/>
                    </a:lnTo>
                    <a:cubicBezTo>
                      <a:pt x="14997" y="72001"/>
                      <a:pt x="23170" y="76583"/>
                      <a:pt x="32037" y="79259"/>
                    </a:cubicBezTo>
                    <a:lnTo>
                      <a:pt x="32037" y="79259"/>
                    </a:lnTo>
                    <a:cubicBezTo>
                      <a:pt x="45494" y="83374"/>
                      <a:pt x="60111" y="79717"/>
                      <a:pt x="70052" y="69734"/>
                    </a:cubicBezTo>
                    <a:lnTo>
                      <a:pt x="77655" y="62019"/>
                    </a:lnTo>
                    <a:cubicBezTo>
                      <a:pt x="79337" y="60381"/>
                      <a:pt x="80354" y="58171"/>
                      <a:pt x="80506" y="55828"/>
                    </a:cubicBezTo>
                    <a:cubicBezTo>
                      <a:pt x="81029" y="52180"/>
                      <a:pt x="84393" y="49646"/>
                      <a:pt x="88033" y="50170"/>
                    </a:cubicBezTo>
                    <a:cubicBezTo>
                      <a:pt x="88718" y="50265"/>
                      <a:pt x="89383" y="50475"/>
                      <a:pt x="90010" y="50780"/>
                    </a:cubicBezTo>
                    <a:lnTo>
                      <a:pt x="91911" y="51732"/>
                    </a:lnTo>
                    <a:lnTo>
                      <a:pt x="93811" y="52875"/>
                    </a:lnTo>
                    <a:cubicBezTo>
                      <a:pt x="96321" y="54694"/>
                      <a:pt x="96891" y="58209"/>
                      <a:pt x="95075" y="60723"/>
                    </a:cubicBezTo>
                    <a:cubicBezTo>
                      <a:pt x="94572" y="61419"/>
                      <a:pt x="93906" y="62000"/>
                      <a:pt x="93146" y="62400"/>
                    </a:cubicBezTo>
                    <a:cubicBezTo>
                      <a:pt x="91008" y="63533"/>
                      <a:pt x="89307" y="65343"/>
                      <a:pt x="88299" y="67543"/>
                    </a:cubicBezTo>
                    <a:lnTo>
                      <a:pt x="84023" y="77068"/>
                    </a:lnTo>
                    <a:cubicBezTo>
                      <a:pt x="78482" y="89508"/>
                      <a:pt x="81770" y="104119"/>
                      <a:pt x="92101" y="112978"/>
                    </a:cubicBezTo>
                    <a:lnTo>
                      <a:pt x="92101" y="112978"/>
                    </a:lnTo>
                    <a:cubicBezTo>
                      <a:pt x="99362" y="119398"/>
                      <a:pt x="107877" y="124227"/>
                      <a:pt x="117096" y="127170"/>
                    </a:cubicBezTo>
                    <a:lnTo>
                      <a:pt x="117096" y="127170"/>
                    </a:lnTo>
                    <a:cubicBezTo>
                      <a:pt x="129156" y="131066"/>
                      <a:pt x="142366" y="127780"/>
                      <a:pt x="151214" y="118693"/>
                    </a:cubicBezTo>
                    <a:lnTo>
                      <a:pt x="165470" y="103643"/>
                    </a:lnTo>
                    <a:cubicBezTo>
                      <a:pt x="167409" y="101700"/>
                      <a:pt x="170250" y="100967"/>
                      <a:pt x="172883" y="101738"/>
                    </a:cubicBezTo>
                    <a:cubicBezTo>
                      <a:pt x="174290" y="102224"/>
                      <a:pt x="175858" y="101767"/>
                      <a:pt x="176780" y="100595"/>
                    </a:cubicBezTo>
                    <a:lnTo>
                      <a:pt x="182577" y="92594"/>
                    </a:lnTo>
                    <a:cubicBezTo>
                      <a:pt x="183822" y="91108"/>
                      <a:pt x="183822" y="88937"/>
                      <a:pt x="182577" y="87451"/>
                    </a:cubicBezTo>
                    <a:cubicBezTo>
                      <a:pt x="173501" y="78412"/>
                      <a:pt x="163047" y="70887"/>
                      <a:pt x="151595" y="65162"/>
                    </a:cubicBezTo>
                    <a:lnTo>
                      <a:pt x="142091" y="60019"/>
                    </a:lnTo>
                    <a:cubicBezTo>
                      <a:pt x="135058" y="56180"/>
                      <a:pt x="127341" y="53789"/>
                      <a:pt x="119377" y="52970"/>
                    </a:cubicBezTo>
                    <a:lnTo>
                      <a:pt x="112344" y="52208"/>
                    </a:lnTo>
                    <a:cubicBezTo>
                      <a:pt x="110776" y="52284"/>
                      <a:pt x="109236" y="51732"/>
                      <a:pt x="108067" y="50684"/>
                    </a:cubicBezTo>
                    <a:cubicBezTo>
                      <a:pt x="107373" y="49703"/>
                      <a:pt x="106461" y="48884"/>
                      <a:pt x="105406" y="48303"/>
                    </a:cubicBezTo>
                    <a:lnTo>
                      <a:pt x="97613" y="44112"/>
                    </a:lnTo>
                    <a:lnTo>
                      <a:pt x="89820" y="39826"/>
                    </a:lnTo>
                    <a:cubicBezTo>
                      <a:pt x="88699" y="39254"/>
                      <a:pt x="87463" y="38930"/>
                      <a:pt x="86208" y="38873"/>
                    </a:cubicBezTo>
                    <a:cubicBezTo>
                      <a:pt x="84374" y="38826"/>
                      <a:pt x="82664" y="37949"/>
                      <a:pt x="81552" y="36492"/>
                    </a:cubicBezTo>
                    <a:lnTo>
                      <a:pt x="77750" y="31349"/>
                    </a:lnTo>
                    <a:cubicBezTo>
                      <a:pt x="73359" y="25453"/>
                      <a:pt x="67667" y="20661"/>
                      <a:pt x="61118" y="17347"/>
                    </a:cubicBezTo>
                    <a:lnTo>
                      <a:pt x="52470" y="12775"/>
                    </a:lnTo>
                    <a:cubicBezTo>
                      <a:pt x="42244" y="6698"/>
                      <a:pt x="31058" y="2412"/>
                      <a:pt x="19397" y="107"/>
                    </a:cubicBezTo>
                    <a:cubicBezTo>
                      <a:pt x="17591" y="-275"/>
                      <a:pt x="15719" y="383"/>
                      <a:pt x="14550" y="1821"/>
                    </a:cubicBezTo>
                    <a:close/>
                    <a:moveTo>
                      <a:pt x="93906" y="72020"/>
                    </a:moveTo>
                    <a:cubicBezTo>
                      <a:pt x="96045" y="68782"/>
                      <a:pt x="98867" y="66048"/>
                      <a:pt x="102175" y="64019"/>
                    </a:cubicBezTo>
                    <a:cubicBezTo>
                      <a:pt x="107012" y="61048"/>
                      <a:pt x="112696" y="59781"/>
                      <a:pt x="118331" y="60400"/>
                    </a:cubicBezTo>
                    <a:cubicBezTo>
                      <a:pt x="124993" y="61057"/>
                      <a:pt x="131447" y="63029"/>
                      <a:pt x="137339" y="66210"/>
                    </a:cubicBezTo>
                    <a:lnTo>
                      <a:pt x="137909" y="66210"/>
                    </a:lnTo>
                    <a:lnTo>
                      <a:pt x="147413" y="71258"/>
                    </a:lnTo>
                    <a:cubicBezTo>
                      <a:pt x="149884" y="72687"/>
                      <a:pt x="152165" y="74116"/>
                      <a:pt x="154446" y="75640"/>
                    </a:cubicBezTo>
                    <a:cubicBezTo>
                      <a:pt x="156727" y="77164"/>
                      <a:pt x="157392" y="77831"/>
                      <a:pt x="158817" y="78974"/>
                    </a:cubicBezTo>
                    <a:cubicBezTo>
                      <a:pt x="165280" y="84117"/>
                      <a:pt x="163379" y="94499"/>
                      <a:pt x="157677" y="102596"/>
                    </a:cubicBezTo>
                    <a:cubicBezTo>
                      <a:pt x="154484" y="107215"/>
                      <a:pt x="150758" y="111444"/>
                      <a:pt x="146558" y="115168"/>
                    </a:cubicBezTo>
                    <a:cubicBezTo>
                      <a:pt x="139287" y="121665"/>
                      <a:pt x="129175" y="123903"/>
                      <a:pt x="119852" y="121074"/>
                    </a:cubicBezTo>
                    <a:cubicBezTo>
                      <a:pt x="115604" y="119655"/>
                      <a:pt x="111498" y="117835"/>
                      <a:pt x="107592" y="115645"/>
                    </a:cubicBezTo>
                    <a:cubicBezTo>
                      <a:pt x="103952" y="113606"/>
                      <a:pt x="100540" y="111178"/>
                      <a:pt x="97423" y="108406"/>
                    </a:cubicBezTo>
                    <a:cubicBezTo>
                      <a:pt x="89402" y="100986"/>
                      <a:pt x="86893" y="89327"/>
                      <a:pt x="91150" y="79259"/>
                    </a:cubicBezTo>
                    <a:cubicBezTo>
                      <a:pt x="91768" y="76745"/>
                      <a:pt x="92690" y="74306"/>
                      <a:pt x="93906" y="72020"/>
                    </a:cubicBezTo>
                    <a:close/>
                    <a:moveTo>
                      <a:pt x="15405" y="24395"/>
                    </a:moveTo>
                    <a:cubicBezTo>
                      <a:pt x="20632" y="16585"/>
                      <a:pt x="29281" y="10584"/>
                      <a:pt x="36789" y="13060"/>
                    </a:cubicBezTo>
                    <a:cubicBezTo>
                      <a:pt x="38404" y="13546"/>
                      <a:pt x="39992" y="14118"/>
                      <a:pt x="41541" y="14775"/>
                    </a:cubicBezTo>
                    <a:cubicBezTo>
                      <a:pt x="43917" y="15727"/>
                      <a:pt x="46293" y="16871"/>
                      <a:pt x="48574" y="18014"/>
                    </a:cubicBezTo>
                    <a:lnTo>
                      <a:pt x="57222" y="22585"/>
                    </a:lnTo>
                    <a:lnTo>
                      <a:pt x="57792" y="22585"/>
                    </a:lnTo>
                    <a:cubicBezTo>
                      <a:pt x="63190" y="25519"/>
                      <a:pt x="67885" y="29577"/>
                      <a:pt x="71573" y="34492"/>
                    </a:cubicBezTo>
                    <a:cubicBezTo>
                      <a:pt x="74576" y="38607"/>
                      <a:pt x="75802" y="43750"/>
                      <a:pt x="74994" y="48779"/>
                    </a:cubicBezTo>
                    <a:cubicBezTo>
                      <a:pt x="74452" y="52437"/>
                      <a:pt x="73017" y="55904"/>
                      <a:pt x="70812" y="58876"/>
                    </a:cubicBezTo>
                    <a:cubicBezTo>
                      <a:pt x="69064" y="61076"/>
                      <a:pt x="67049" y="63057"/>
                      <a:pt x="64825" y="64781"/>
                    </a:cubicBezTo>
                    <a:cubicBezTo>
                      <a:pt x="56709" y="72677"/>
                      <a:pt x="45038" y="75687"/>
                      <a:pt x="34128" y="72687"/>
                    </a:cubicBezTo>
                    <a:cubicBezTo>
                      <a:pt x="30326" y="71458"/>
                      <a:pt x="26658" y="69830"/>
                      <a:pt x="23198" y="67829"/>
                    </a:cubicBezTo>
                    <a:cubicBezTo>
                      <a:pt x="19777" y="65810"/>
                      <a:pt x="16584" y="63410"/>
                      <a:pt x="13695" y="60685"/>
                    </a:cubicBezTo>
                    <a:cubicBezTo>
                      <a:pt x="7479" y="54828"/>
                      <a:pt x="5483" y="45760"/>
                      <a:pt x="8658" y="37825"/>
                    </a:cubicBezTo>
                    <a:cubicBezTo>
                      <a:pt x="10454" y="33158"/>
                      <a:pt x="12716" y="28691"/>
                      <a:pt x="15405" y="244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1" name="Google Shape;3132;p47">
                <a:extLst>
                  <a:ext uri="{FF2B5EF4-FFF2-40B4-BE49-F238E27FC236}">
                    <a16:creationId xmlns:a16="http://schemas.microsoft.com/office/drawing/2014/main" id="{D997293C-B0A5-F505-D482-046677828F46}"/>
                  </a:ext>
                </a:extLst>
              </p:cNvPr>
              <p:cNvSpPr/>
              <p:nvPr/>
            </p:nvSpPr>
            <p:spPr>
              <a:xfrm>
                <a:off x="5752081" y="4128325"/>
                <a:ext cx="64221" cy="49275"/>
              </a:xfrm>
              <a:custGeom>
                <a:avLst/>
                <a:gdLst/>
                <a:ahLst/>
                <a:cxnLst/>
                <a:rect l="l" t="t" r="r" b="b"/>
                <a:pathLst>
                  <a:path w="64221" h="49275" extrusionOk="0">
                    <a:moveTo>
                      <a:pt x="57569" y="40196"/>
                    </a:moveTo>
                    <a:cubicBezTo>
                      <a:pt x="49481" y="48149"/>
                      <a:pt x="37782" y="51159"/>
                      <a:pt x="26872" y="48101"/>
                    </a:cubicBezTo>
                    <a:cubicBezTo>
                      <a:pt x="23118" y="46987"/>
                      <a:pt x="19487" y="45491"/>
                      <a:pt x="16037" y="43624"/>
                    </a:cubicBezTo>
                    <a:cubicBezTo>
                      <a:pt x="12597" y="41634"/>
                      <a:pt x="9404" y="39233"/>
                      <a:pt x="6534" y="36481"/>
                    </a:cubicBezTo>
                    <a:cubicBezTo>
                      <a:pt x="309" y="30671"/>
                      <a:pt x="-1687" y="21622"/>
                      <a:pt x="1497" y="13716"/>
                    </a:cubicBezTo>
                    <a:cubicBezTo>
                      <a:pt x="3369" y="8896"/>
                      <a:pt x="5754" y="4296"/>
                      <a:pt x="8624" y="0"/>
                    </a:cubicBezTo>
                    <a:lnTo>
                      <a:pt x="8624" y="0"/>
                    </a:lnTo>
                    <a:cubicBezTo>
                      <a:pt x="5992" y="4010"/>
                      <a:pt x="3797" y="8287"/>
                      <a:pt x="2067" y="12763"/>
                    </a:cubicBezTo>
                    <a:cubicBezTo>
                      <a:pt x="-1107" y="20698"/>
                      <a:pt x="888" y="29766"/>
                      <a:pt x="7104" y="35623"/>
                    </a:cubicBezTo>
                    <a:cubicBezTo>
                      <a:pt x="9993" y="38348"/>
                      <a:pt x="13186" y="40748"/>
                      <a:pt x="16608" y="42767"/>
                    </a:cubicBezTo>
                    <a:cubicBezTo>
                      <a:pt x="20067" y="44767"/>
                      <a:pt x="23735" y="46396"/>
                      <a:pt x="27537" y="47625"/>
                    </a:cubicBezTo>
                    <a:cubicBezTo>
                      <a:pt x="38447" y="50625"/>
                      <a:pt x="50118" y="47615"/>
                      <a:pt x="58234" y="39719"/>
                    </a:cubicBezTo>
                    <a:cubicBezTo>
                      <a:pt x="60439" y="38005"/>
                      <a:pt x="62444" y="36061"/>
                      <a:pt x="64222" y="33909"/>
                    </a:cubicBezTo>
                    <a:lnTo>
                      <a:pt x="63556" y="34099"/>
                    </a:lnTo>
                    <a:cubicBezTo>
                      <a:pt x="61827" y="36376"/>
                      <a:pt x="59812" y="38424"/>
                      <a:pt x="57569" y="40196"/>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3133;p47">
                <a:extLst>
                  <a:ext uri="{FF2B5EF4-FFF2-40B4-BE49-F238E27FC236}">
                    <a16:creationId xmlns:a16="http://schemas.microsoft.com/office/drawing/2014/main" id="{1C4FF1B2-BFFA-E6D5-68B5-63359CD0FA02}"/>
                  </a:ext>
                </a:extLst>
              </p:cNvPr>
              <p:cNvSpPr/>
              <p:nvPr/>
            </p:nvSpPr>
            <p:spPr>
              <a:xfrm>
                <a:off x="5833480" y="4174426"/>
                <a:ext cx="68642" cy="51616"/>
              </a:xfrm>
              <a:custGeom>
                <a:avLst/>
                <a:gdLst/>
                <a:ahLst/>
                <a:cxnLst/>
                <a:rect l="l" t="t" r="r" b="b"/>
                <a:pathLst>
                  <a:path w="68642" h="51616" extrusionOk="0">
                    <a:moveTo>
                      <a:pt x="57428" y="44577"/>
                    </a:moveTo>
                    <a:cubicBezTo>
                      <a:pt x="50139" y="51044"/>
                      <a:pt x="40027" y="53245"/>
                      <a:pt x="30722" y="50387"/>
                    </a:cubicBezTo>
                    <a:cubicBezTo>
                      <a:pt x="26465" y="49044"/>
                      <a:pt x="22350" y="47254"/>
                      <a:pt x="18463" y="45053"/>
                    </a:cubicBezTo>
                    <a:cubicBezTo>
                      <a:pt x="14870" y="42948"/>
                      <a:pt x="11458" y="40529"/>
                      <a:pt x="8293" y="37814"/>
                    </a:cubicBezTo>
                    <a:cubicBezTo>
                      <a:pt x="310" y="30337"/>
                      <a:pt x="-2189" y="18679"/>
                      <a:pt x="2021" y="8572"/>
                    </a:cubicBezTo>
                    <a:cubicBezTo>
                      <a:pt x="2772" y="5953"/>
                      <a:pt x="3827" y="3429"/>
                      <a:pt x="5157" y="1048"/>
                    </a:cubicBezTo>
                    <a:lnTo>
                      <a:pt x="5917" y="0"/>
                    </a:lnTo>
                    <a:cubicBezTo>
                      <a:pt x="4616" y="2343"/>
                      <a:pt x="3589" y="4839"/>
                      <a:pt x="2876" y="7429"/>
                    </a:cubicBezTo>
                    <a:cubicBezTo>
                      <a:pt x="-1381" y="17497"/>
                      <a:pt x="1128" y="29165"/>
                      <a:pt x="9149" y="36576"/>
                    </a:cubicBezTo>
                    <a:cubicBezTo>
                      <a:pt x="12266" y="39348"/>
                      <a:pt x="15678" y="41777"/>
                      <a:pt x="19318" y="43815"/>
                    </a:cubicBezTo>
                    <a:cubicBezTo>
                      <a:pt x="23224" y="46006"/>
                      <a:pt x="27330" y="47825"/>
                      <a:pt x="31578" y="49244"/>
                    </a:cubicBezTo>
                    <a:cubicBezTo>
                      <a:pt x="40901" y="52073"/>
                      <a:pt x="51013" y="49835"/>
                      <a:pt x="58283" y="43339"/>
                    </a:cubicBezTo>
                    <a:cubicBezTo>
                      <a:pt x="62142" y="39881"/>
                      <a:pt x="65620" y="36023"/>
                      <a:pt x="68643" y="31813"/>
                    </a:cubicBezTo>
                    <a:lnTo>
                      <a:pt x="68643" y="31813"/>
                    </a:lnTo>
                    <a:cubicBezTo>
                      <a:pt x="65440" y="36509"/>
                      <a:pt x="61667" y="40795"/>
                      <a:pt x="57428" y="44577"/>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3134;p47">
                <a:extLst>
                  <a:ext uri="{FF2B5EF4-FFF2-40B4-BE49-F238E27FC236}">
                    <a16:creationId xmlns:a16="http://schemas.microsoft.com/office/drawing/2014/main" id="{F42AF231-0CA2-089D-513E-A87C23C79EAD}"/>
                  </a:ext>
                </a:extLst>
              </p:cNvPr>
              <p:cNvSpPr/>
              <p:nvPr/>
            </p:nvSpPr>
            <p:spPr>
              <a:xfrm>
                <a:off x="5752373" y="4115091"/>
                <a:ext cx="68187" cy="61619"/>
              </a:xfrm>
              <a:custGeom>
                <a:avLst/>
                <a:gdLst/>
                <a:ahLst/>
                <a:cxnLst/>
                <a:rect l="l" t="t" r="r" b="b"/>
                <a:pathLst>
                  <a:path w="68187" h="61619" extrusionOk="0">
                    <a:moveTo>
                      <a:pt x="64786" y="21997"/>
                    </a:moveTo>
                    <a:cubicBezTo>
                      <a:pt x="61098" y="17082"/>
                      <a:pt x="56403" y="13024"/>
                      <a:pt x="51005" y="10090"/>
                    </a:cubicBezTo>
                    <a:lnTo>
                      <a:pt x="50435" y="10090"/>
                    </a:lnTo>
                    <a:lnTo>
                      <a:pt x="41787" y="5518"/>
                    </a:lnTo>
                    <a:cubicBezTo>
                      <a:pt x="39506" y="4375"/>
                      <a:pt x="37130" y="3232"/>
                      <a:pt x="34754" y="2280"/>
                    </a:cubicBezTo>
                    <a:cubicBezTo>
                      <a:pt x="33205" y="1623"/>
                      <a:pt x="31617" y="1051"/>
                      <a:pt x="30002" y="565"/>
                    </a:cubicBezTo>
                    <a:cubicBezTo>
                      <a:pt x="22494" y="-1911"/>
                      <a:pt x="13845" y="4090"/>
                      <a:pt x="8618" y="11900"/>
                    </a:cubicBezTo>
                    <a:cubicBezTo>
                      <a:pt x="5767" y="16205"/>
                      <a:pt x="3382" y="20806"/>
                      <a:pt x="1490" y="25616"/>
                    </a:cubicBezTo>
                    <a:cubicBezTo>
                      <a:pt x="-1684" y="33551"/>
                      <a:pt x="312" y="42618"/>
                      <a:pt x="6527" y="48476"/>
                    </a:cubicBezTo>
                    <a:cubicBezTo>
                      <a:pt x="9417" y="51200"/>
                      <a:pt x="12610" y="53601"/>
                      <a:pt x="16031" y="55620"/>
                    </a:cubicBezTo>
                    <a:cubicBezTo>
                      <a:pt x="19491" y="57620"/>
                      <a:pt x="23159" y="59249"/>
                      <a:pt x="26960" y="60478"/>
                    </a:cubicBezTo>
                    <a:cubicBezTo>
                      <a:pt x="37871" y="63478"/>
                      <a:pt x="49542" y="60468"/>
                      <a:pt x="57658" y="52572"/>
                    </a:cubicBezTo>
                    <a:cubicBezTo>
                      <a:pt x="59882" y="50848"/>
                      <a:pt x="61896" y="48867"/>
                      <a:pt x="63645" y="46666"/>
                    </a:cubicBezTo>
                    <a:cubicBezTo>
                      <a:pt x="65850" y="43695"/>
                      <a:pt x="67285" y="40228"/>
                      <a:pt x="67827" y="36570"/>
                    </a:cubicBezTo>
                    <a:cubicBezTo>
                      <a:pt x="68825" y="31503"/>
                      <a:pt x="67732" y="26235"/>
                      <a:pt x="64786" y="21997"/>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9" name="Google Shape;3135;p47">
              <a:extLst>
                <a:ext uri="{FF2B5EF4-FFF2-40B4-BE49-F238E27FC236}">
                  <a16:creationId xmlns:a16="http://schemas.microsoft.com/office/drawing/2014/main" id="{71A1F5F7-2EBD-4BAE-F697-6AD9FD61661D}"/>
                </a:ext>
              </a:extLst>
            </p:cNvPr>
            <p:cNvGrpSpPr/>
            <p:nvPr/>
          </p:nvGrpSpPr>
          <p:grpSpPr>
            <a:xfrm flipH="1">
              <a:off x="3829267" y="2465054"/>
              <a:ext cx="683694" cy="518573"/>
              <a:chOff x="6621095" y="1452181"/>
              <a:chExt cx="330894" cy="250785"/>
            </a:xfrm>
          </p:grpSpPr>
          <p:sp>
            <p:nvSpPr>
              <p:cNvPr id="2210" name="Google Shape;3136;p47">
                <a:extLst>
                  <a:ext uri="{FF2B5EF4-FFF2-40B4-BE49-F238E27FC236}">
                    <a16:creationId xmlns:a16="http://schemas.microsoft.com/office/drawing/2014/main" id="{D75BAA52-96A8-105E-3508-19E107A8147B}"/>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1" name="Google Shape;3137;p47">
                <a:extLst>
                  <a:ext uri="{FF2B5EF4-FFF2-40B4-BE49-F238E27FC236}">
                    <a16:creationId xmlns:a16="http://schemas.microsoft.com/office/drawing/2014/main" id="{4A19CE13-76F9-6E29-18BA-35407268A7A2}"/>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2" name="Google Shape;3138;p47">
                <a:extLst>
                  <a:ext uri="{FF2B5EF4-FFF2-40B4-BE49-F238E27FC236}">
                    <a16:creationId xmlns:a16="http://schemas.microsoft.com/office/drawing/2014/main" id="{129FF5AC-4D2E-A1C9-AD92-2882F7F2D9AE}"/>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3" name="Google Shape;3139;p47">
                <a:extLst>
                  <a:ext uri="{FF2B5EF4-FFF2-40B4-BE49-F238E27FC236}">
                    <a16:creationId xmlns:a16="http://schemas.microsoft.com/office/drawing/2014/main" id="{FE51CF8B-7EBA-B5EB-3816-51ABCA191727}"/>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4" name="Google Shape;3140;p47">
                <a:extLst>
                  <a:ext uri="{FF2B5EF4-FFF2-40B4-BE49-F238E27FC236}">
                    <a16:creationId xmlns:a16="http://schemas.microsoft.com/office/drawing/2014/main" id="{B9839FE2-EF90-A19B-9051-C5707AAC8EFE}"/>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0" name="Google Shape;3141;p47">
              <a:extLst>
                <a:ext uri="{FF2B5EF4-FFF2-40B4-BE49-F238E27FC236}">
                  <a16:creationId xmlns:a16="http://schemas.microsoft.com/office/drawing/2014/main" id="{2888AF78-BA09-9830-A871-D23994029B89}"/>
                </a:ext>
              </a:extLst>
            </p:cNvPr>
            <p:cNvSpPr/>
            <p:nvPr/>
          </p:nvSpPr>
          <p:spPr>
            <a:xfrm rot="-1803147">
              <a:off x="6082659" y="320502"/>
              <a:ext cx="40427" cy="70097"/>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3142;p47">
              <a:extLst>
                <a:ext uri="{FF2B5EF4-FFF2-40B4-BE49-F238E27FC236}">
                  <a16:creationId xmlns:a16="http://schemas.microsoft.com/office/drawing/2014/main" id="{27E325DD-20DD-7C09-11E2-6E53BD7D48E4}"/>
                </a:ext>
              </a:extLst>
            </p:cNvPr>
            <p:cNvSpPr/>
            <p:nvPr/>
          </p:nvSpPr>
          <p:spPr>
            <a:xfrm>
              <a:off x="5777153" y="2115925"/>
              <a:ext cx="669353" cy="387341"/>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3143;p47">
              <a:extLst>
                <a:ext uri="{FF2B5EF4-FFF2-40B4-BE49-F238E27FC236}">
                  <a16:creationId xmlns:a16="http://schemas.microsoft.com/office/drawing/2014/main" id="{6D8456F7-3FED-3FCE-B39E-B5F377DB9B91}"/>
                </a:ext>
              </a:extLst>
            </p:cNvPr>
            <p:cNvSpPr/>
            <p:nvPr/>
          </p:nvSpPr>
          <p:spPr>
            <a:xfrm>
              <a:off x="5964040" y="276791"/>
              <a:ext cx="375852" cy="551229"/>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3144;p47">
              <a:extLst>
                <a:ext uri="{FF2B5EF4-FFF2-40B4-BE49-F238E27FC236}">
                  <a16:creationId xmlns:a16="http://schemas.microsoft.com/office/drawing/2014/main" id="{8F04A45C-4915-B69E-084C-3C67442C5D5C}"/>
                </a:ext>
              </a:extLst>
            </p:cNvPr>
            <p:cNvSpPr/>
            <p:nvPr/>
          </p:nvSpPr>
          <p:spPr>
            <a:xfrm>
              <a:off x="5952425" y="673402"/>
              <a:ext cx="70057" cy="407712"/>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3145;p47">
              <a:extLst>
                <a:ext uri="{FF2B5EF4-FFF2-40B4-BE49-F238E27FC236}">
                  <a16:creationId xmlns:a16="http://schemas.microsoft.com/office/drawing/2014/main" id="{B87C924E-690A-8BF5-1F21-A7E768C575CF}"/>
                </a:ext>
              </a:extLst>
            </p:cNvPr>
            <p:cNvSpPr/>
            <p:nvPr/>
          </p:nvSpPr>
          <p:spPr>
            <a:xfrm>
              <a:off x="5992903" y="271657"/>
              <a:ext cx="179035" cy="222681"/>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3146;p47">
              <a:extLst>
                <a:ext uri="{FF2B5EF4-FFF2-40B4-BE49-F238E27FC236}">
                  <a16:creationId xmlns:a16="http://schemas.microsoft.com/office/drawing/2014/main" id="{90EB6D96-FDC6-915F-29BF-635CEC4C308F}"/>
                </a:ext>
              </a:extLst>
            </p:cNvPr>
            <p:cNvSpPr/>
            <p:nvPr/>
          </p:nvSpPr>
          <p:spPr>
            <a:xfrm>
              <a:off x="6027515" y="513497"/>
              <a:ext cx="222025" cy="248990"/>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3147;p47">
              <a:extLst>
                <a:ext uri="{FF2B5EF4-FFF2-40B4-BE49-F238E27FC236}">
                  <a16:creationId xmlns:a16="http://schemas.microsoft.com/office/drawing/2014/main" id="{7976ED81-B3FF-73D0-575B-8DCA85A09045}"/>
                </a:ext>
              </a:extLst>
            </p:cNvPr>
            <p:cNvSpPr/>
            <p:nvPr/>
          </p:nvSpPr>
          <p:spPr>
            <a:xfrm>
              <a:off x="5963282" y="594790"/>
              <a:ext cx="323371" cy="372912"/>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3148;p47">
              <a:extLst>
                <a:ext uri="{FF2B5EF4-FFF2-40B4-BE49-F238E27FC236}">
                  <a16:creationId xmlns:a16="http://schemas.microsoft.com/office/drawing/2014/main" id="{C0B3D9F3-EC0A-1D05-C62A-8B8E92703220}"/>
                </a:ext>
              </a:extLst>
            </p:cNvPr>
            <p:cNvSpPr/>
            <p:nvPr/>
          </p:nvSpPr>
          <p:spPr>
            <a:xfrm>
              <a:off x="6020709" y="289521"/>
              <a:ext cx="238064" cy="294179"/>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3149;p47">
              <a:extLst>
                <a:ext uri="{FF2B5EF4-FFF2-40B4-BE49-F238E27FC236}">
                  <a16:creationId xmlns:a16="http://schemas.microsoft.com/office/drawing/2014/main" id="{6FB42C8F-52C4-74E9-F0D4-DB184BDE9D6B}"/>
                </a:ext>
              </a:extLst>
            </p:cNvPr>
            <p:cNvSpPr/>
            <p:nvPr/>
          </p:nvSpPr>
          <p:spPr>
            <a:xfrm>
              <a:off x="6029967" y="288305"/>
              <a:ext cx="239492" cy="225171"/>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3150;p47">
              <a:extLst>
                <a:ext uri="{FF2B5EF4-FFF2-40B4-BE49-F238E27FC236}">
                  <a16:creationId xmlns:a16="http://schemas.microsoft.com/office/drawing/2014/main" id="{5D277840-6516-11DD-FF5B-A24F39FA03F2}"/>
                </a:ext>
              </a:extLst>
            </p:cNvPr>
            <p:cNvSpPr/>
            <p:nvPr/>
          </p:nvSpPr>
          <p:spPr>
            <a:xfrm>
              <a:off x="6069645" y="2237688"/>
              <a:ext cx="188076" cy="143860"/>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3151;p47">
              <a:extLst>
                <a:ext uri="{FF2B5EF4-FFF2-40B4-BE49-F238E27FC236}">
                  <a16:creationId xmlns:a16="http://schemas.microsoft.com/office/drawing/2014/main" id="{022B20DB-9ADE-7450-FF44-BBEF41D8249D}"/>
                </a:ext>
              </a:extLst>
            </p:cNvPr>
            <p:cNvSpPr/>
            <p:nvPr/>
          </p:nvSpPr>
          <p:spPr>
            <a:xfrm>
              <a:off x="6070415" y="2283614"/>
              <a:ext cx="187263" cy="97891"/>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3152;p47">
              <a:extLst>
                <a:ext uri="{FF2B5EF4-FFF2-40B4-BE49-F238E27FC236}">
                  <a16:creationId xmlns:a16="http://schemas.microsoft.com/office/drawing/2014/main" id="{53A35A6E-9C73-9480-89AE-5F5AC8BE5217}"/>
                </a:ext>
              </a:extLst>
            </p:cNvPr>
            <p:cNvSpPr/>
            <p:nvPr/>
          </p:nvSpPr>
          <p:spPr>
            <a:xfrm>
              <a:off x="5927157" y="2205996"/>
              <a:ext cx="172547" cy="133696"/>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3153;p47">
              <a:extLst>
                <a:ext uri="{FF2B5EF4-FFF2-40B4-BE49-F238E27FC236}">
                  <a16:creationId xmlns:a16="http://schemas.microsoft.com/office/drawing/2014/main" id="{4F2AD686-E737-BD64-95E0-C1260F34C7C1}"/>
                </a:ext>
              </a:extLst>
            </p:cNvPr>
            <p:cNvSpPr/>
            <p:nvPr/>
          </p:nvSpPr>
          <p:spPr>
            <a:xfrm>
              <a:off x="5927737" y="2249998"/>
              <a:ext cx="171800" cy="89748"/>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3154;p47">
              <a:extLst>
                <a:ext uri="{FF2B5EF4-FFF2-40B4-BE49-F238E27FC236}">
                  <a16:creationId xmlns:a16="http://schemas.microsoft.com/office/drawing/2014/main" id="{6BAF77AE-D96F-A2E7-1196-DB02971A3721}"/>
                </a:ext>
              </a:extLst>
            </p:cNvPr>
            <p:cNvSpPr/>
            <p:nvPr/>
          </p:nvSpPr>
          <p:spPr>
            <a:xfrm>
              <a:off x="5955035" y="963103"/>
              <a:ext cx="368082" cy="128814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3155;p47">
              <a:extLst>
                <a:ext uri="{FF2B5EF4-FFF2-40B4-BE49-F238E27FC236}">
                  <a16:creationId xmlns:a16="http://schemas.microsoft.com/office/drawing/2014/main" id="{2A468AD7-F25A-93E7-0D9B-946E78D756A7}"/>
                </a:ext>
              </a:extLst>
            </p:cNvPr>
            <p:cNvSpPr/>
            <p:nvPr/>
          </p:nvSpPr>
          <p:spPr>
            <a:xfrm>
              <a:off x="5939457" y="937334"/>
              <a:ext cx="391797" cy="856741"/>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3156;p47">
              <a:extLst>
                <a:ext uri="{FF2B5EF4-FFF2-40B4-BE49-F238E27FC236}">
                  <a16:creationId xmlns:a16="http://schemas.microsoft.com/office/drawing/2014/main" id="{33FB1E05-4796-3319-63CE-9A17E3AA3EC3}"/>
                </a:ext>
              </a:extLst>
            </p:cNvPr>
            <p:cNvSpPr/>
            <p:nvPr/>
          </p:nvSpPr>
          <p:spPr>
            <a:xfrm>
              <a:off x="5733626" y="681017"/>
              <a:ext cx="564393" cy="49234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8" name="Google Shape;3157;p47">
              <a:extLst>
                <a:ext uri="{FF2B5EF4-FFF2-40B4-BE49-F238E27FC236}">
                  <a16:creationId xmlns:a16="http://schemas.microsoft.com/office/drawing/2014/main" id="{E7D0A120-4A45-902D-7CDB-7A6C617AE227}"/>
                </a:ext>
              </a:extLst>
            </p:cNvPr>
            <p:cNvSpPr/>
            <p:nvPr/>
          </p:nvSpPr>
          <p:spPr>
            <a:xfrm>
              <a:off x="6171801" y="649512"/>
              <a:ext cx="135912" cy="159574"/>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9" name="Google Shape;3158;p47">
              <a:extLst>
                <a:ext uri="{FF2B5EF4-FFF2-40B4-BE49-F238E27FC236}">
                  <a16:creationId xmlns:a16="http://schemas.microsoft.com/office/drawing/2014/main" id="{5B4676F5-BA42-50BE-0CF7-94F7AF0B7221}"/>
                </a:ext>
              </a:extLst>
            </p:cNvPr>
            <p:cNvSpPr/>
            <p:nvPr/>
          </p:nvSpPr>
          <p:spPr>
            <a:xfrm>
              <a:off x="5953447" y="594810"/>
              <a:ext cx="109819" cy="11544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2006"/>
        <p:cNvGrpSpPr/>
        <p:nvPr/>
      </p:nvGrpSpPr>
      <p:grpSpPr>
        <a:xfrm>
          <a:off x="0" y="0"/>
          <a:ext cx="0" cy="0"/>
          <a:chOff x="0" y="0"/>
          <a:chExt cx="0" cy="0"/>
        </a:xfrm>
      </p:grpSpPr>
      <p:pic>
        <p:nvPicPr>
          <p:cNvPr id="2007" name="Google Shape;2007;p32"/>
          <p:cNvPicPr preferRelativeResize="0"/>
          <p:nvPr/>
        </p:nvPicPr>
        <p:blipFill>
          <a:blip r:embed="rId3">
            <a:alphaModFix/>
          </a:blip>
          <a:stretch>
            <a:fillRect/>
          </a:stretch>
        </p:blipFill>
        <p:spPr>
          <a:xfrm>
            <a:off x="5085806" y="904738"/>
            <a:ext cx="2287050" cy="3049426"/>
          </a:xfrm>
          <a:prstGeom prst="rect">
            <a:avLst/>
          </a:prstGeom>
          <a:noFill/>
          <a:ln>
            <a:noFill/>
          </a:ln>
        </p:spPr>
      </p:pic>
      <p:sp>
        <p:nvSpPr>
          <p:cNvPr id="2008" name="Google Shape;2008;p3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80</a:t>
            </a:fld>
            <a:endParaRPr>
              <a:solidFill>
                <a:schemeClr val="accent2"/>
              </a:solidFill>
            </a:endParaRPr>
          </a:p>
        </p:txBody>
      </p:sp>
      <p:grpSp>
        <p:nvGrpSpPr>
          <p:cNvPr id="2009" name="Google Shape;2009;p32"/>
          <p:cNvGrpSpPr/>
          <p:nvPr/>
        </p:nvGrpSpPr>
        <p:grpSpPr>
          <a:xfrm>
            <a:off x="5035361" y="585201"/>
            <a:ext cx="2384344" cy="3679174"/>
            <a:chOff x="2112475" y="238125"/>
            <a:chExt cx="3395050" cy="5238750"/>
          </a:xfrm>
        </p:grpSpPr>
        <p:sp>
          <p:nvSpPr>
            <p:cNvPr id="2010" name="Google Shape;2010;p32"/>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gradFill>
              <a:gsLst>
                <a:gs pos="0">
                  <a:schemeClr val="lt1"/>
                </a:gs>
                <a:gs pos="50000">
                  <a:schemeClr val="lt1"/>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2"/>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2"/>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2"/>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rgbClr val="000000">
                <a:alpha val="9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4" name="Google Shape;2014;p32"/>
          <p:cNvSpPr txBox="1">
            <a:spLocks noGrp="1"/>
          </p:cNvSpPr>
          <p:nvPr>
            <p:ph type="body" idx="4294967295"/>
          </p:nvPr>
        </p:nvSpPr>
        <p:spPr>
          <a:xfrm>
            <a:off x="1238250" y="1528175"/>
            <a:ext cx="2997000" cy="20871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 sz="3000">
                <a:solidFill>
                  <a:schemeClr val="lt1"/>
                </a:solidFill>
                <a:latin typeface="Raleway Thin"/>
                <a:ea typeface="Raleway Thin"/>
                <a:cs typeface="Raleway Thin"/>
                <a:sym typeface="Raleway Thin"/>
              </a:rPr>
              <a:t>Tablet project</a:t>
            </a:r>
            <a:endParaRPr sz="3000">
              <a:solidFill>
                <a:schemeClr val="lt1"/>
              </a:solidFill>
              <a:latin typeface="Raleway Thin"/>
              <a:ea typeface="Raleway Thin"/>
              <a:cs typeface="Raleway Thin"/>
              <a:sym typeface="Raleway Thin"/>
            </a:endParaRPr>
          </a:p>
          <a:p>
            <a:pPr marL="0" lvl="0" indent="0" algn="l" rtl="0">
              <a:spcBef>
                <a:spcPts val="600"/>
              </a:spcBef>
              <a:spcAft>
                <a:spcPts val="0"/>
              </a:spcAft>
              <a:buNone/>
            </a:pPr>
            <a:r>
              <a:rPr lang="en" sz="2400">
                <a:solidFill>
                  <a:schemeClr val="lt1"/>
                </a:solidFill>
              </a:rPr>
              <a:t>Show and explain your web, app or software projects using these gadget templates.</a:t>
            </a:r>
            <a:endParaRPr sz="2400">
              <a:solidFill>
                <a:schemeClr val="lt1"/>
              </a:solidFill>
            </a:endParaRPr>
          </a:p>
        </p:txBody>
      </p:sp>
      <p:grpSp>
        <p:nvGrpSpPr>
          <p:cNvPr id="2015" name="Google Shape;2015;p32"/>
          <p:cNvGrpSpPr/>
          <p:nvPr/>
        </p:nvGrpSpPr>
        <p:grpSpPr>
          <a:xfrm>
            <a:off x="6866152" y="2080650"/>
            <a:ext cx="1042234" cy="2747998"/>
            <a:chOff x="2217389" y="2145281"/>
            <a:chExt cx="771968" cy="2035404"/>
          </a:xfrm>
        </p:grpSpPr>
        <p:sp>
          <p:nvSpPr>
            <p:cNvPr id="2016" name="Google Shape;2016;p32"/>
            <p:cNvSpPr/>
            <p:nvPr/>
          </p:nvSpPr>
          <p:spPr>
            <a:xfrm>
              <a:off x="2315715" y="3791112"/>
              <a:ext cx="673642" cy="389572"/>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7" name="Google Shape;2017;p32"/>
            <p:cNvSpPr/>
            <p:nvPr/>
          </p:nvSpPr>
          <p:spPr>
            <a:xfrm>
              <a:off x="2657140" y="3935803"/>
              <a:ext cx="195392" cy="151201"/>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8" name="Google Shape;2018;p32"/>
            <p:cNvSpPr/>
            <p:nvPr/>
          </p:nvSpPr>
          <p:spPr>
            <a:xfrm>
              <a:off x="2658204" y="3985466"/>
              <a:ext cx="194423" cy="101603"/>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32"/>
            <p:cNvSpPr/>
            <p:nvPr/>
          </p:nvSpPr>
          <p:spPr>
            <a:xfrm>
              <a:off x="2457350" y="3860101"/>
              <a:ext cx="195266" cy="145651"/>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0" name="Google Shape;2020;p32"/>
            <p:cNvSpPr/>
            <p:nvPr/>
          </p:nvSpPr>
          <p:spPr>
            <a:xfrm>
              <a:off x="2457756" y="3906656"/>
              <a:ext cx="194423" cy="101614"/>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1" name="Google Shape;2021;p32"/>
            <p:cNvSpPr/>
            <p:nvPr/>
          </p:nvSpPr>
          <p:spPr>
            <a:xfrm>
              <a:off x="2506461" y="2987362"/>
              <a:ext cx="335881" cy="96476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2" name="Google Shape;2022;p32"/>
            <p:cNvSpPr/>
            <p:nvPr/>
          </p:nvSpPr>
          <p:spPr>
            <a:xfrm>
              <a:off x="2582229" y="2387101"/>
              <a:ext cx="215046" cy="209600"/>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3" name="Google Shape;2023;p32"/>
            <p:cNvSpPr/>
            <p:nvPr/>
          </p:nvSpPr>
          <p:spPr>
            <a:xfrm>
              <a:off x="2243240" y="2453762"/>
              <a:ext cx="324472" cy="463496"/>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32"/>
            <p:cNvSpPr/>
            <p:nvPr/>
          </p:nvSpPr>
          <p:spPr>
            <a:xfrm>
              <a:off x="2217389" y="2839467"/>
              <a:ext cx="154848" cy="101346"/>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5" name="Google Shape;2025;p32"/>
            <p:cNvSpPr/>
            <p:nvPr/>
          </p:nvSpPr>
          <p:spPr>
            <a:xfrm>
              <a:off x="2221873" y="2861121"/>
              <a:ext cx="101110" cy="84281"/>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6" name="Google Shape;2026;p32"/>
            <p:cNvSpPr/>
            <p:nvPr/>
          </p:nvSpPr>
          <p:spPr>
            <a:xfrm>
              <a:off x="2506235" y="2416390"/>
              <a:ext cx="349777" cy="704234"/>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7" name="Google Shape;2027;p32"/>
            <p:cNvSpPr/>
            <p:nvPr/>
          </p:nvSpPr>
          <p:spPr>
            <a:xfrm>
              <a:off x="2790960" y="2560359"/>
              <a:ext cx="135542" cy="622117"/>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8" name="Google Shape;2028;p32"/>
            <p:cNvSpPr/>
            <p:nvPr/>
          </p:nvSpPr>
          <p:spPr>
            <a:xfrm>
              <a:off x="2573358" y="2169926"/>
              <a:ext cx="232033" cy="28307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9" name="Google Shape;2029;p32"/>
            <p:cNvSpPr/>
            <p:nvPr/>
          </p:nvSpPr>
          <p:spPr>
            <a:xfrm>
              <a:off x="2582180" y="2145281"/>
              <a:ext cx="245303" cy="242358"/>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0" name="Google Shape;2030;p32"/>
            <p:cNvSpPr/>
            <p:nvPr/>
          </p:nvSpPr>
          <p:spPr>
            <a:xfrm>
              <a:off x="2773661" y="2522433"/>
              <a:ext cx="151977" cy="206889"/>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1" name="Google Shape;2031;p32"/>
            <p:cNvSpPr/>
            <p:nvPr/>
          </p:nvSpPr>
          <p:spPr>
            <a:xfrm>
              <a:off x="2459309" y="2417031"/>
              <a:ext cx="123487" cy="199128"/>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82473103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2035"/>
        <p:cNvGrpSpPr/>
        <p:nvPr/>
      </p:nvGrpSpPr>
      <p:grpSpPr>
        <a:xfrm>
          <a:off x="0" y="0"/>
          <a:ext cx="0" cy="0"/>
          <a:chOff x="0" y="0"/>
          <a:chExt cx="0" cy="0"/>
        </a:xfrm>
      </p:grpSpPr>
      <p:pic>
        <p:nvPicPr>
          <p:cNvPr id="2036" name="Google Shape;2036;p33"/>
          <p:cNvPicPr preferRelativeResize="0"/>
          <p:nvPr/>
        </p:nvPicPr>
        <p:blipFill rotWithShape="1">
          <a:blip r:embed="rId3">
            <a:alphaModFix/>
          </a:blip>
          <a:srcRect b="6620"/>
          <a:stretch/>
        </p:blipFill>
        <p:spPr>
          <a:xfrm>
            <a:off x="4330454" y="1387850"/>
            <a:ext cx="3530550" cy="2242675"/>
          </a:xfrm>
          <a:prstGeom prst="rect">
            <a:avLst/>
          </a:prstGeom>
          <a:noFill/>
          <a:ln>
            <a:noFill/>
          </a:ln>
        </p:spPr>
      </p:pic>
      <p:sp>
        <p:nvSpPr>
          <p:cNvPr id="2037" name="Google Shape;2037;p3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81</a:t>
            </a:fld>
            <a:endParaRPr>
              <a:solidFill>
                <a:schemeClr val="accent2"/>
              </a:solidFill>
            </a:endParaRPr>
          </a:p>
        </p:txBody>
      </p:sp>
      <p:grpSp>
        <p:nvGrpSpPr>
          <p:cNvPr id="2038" name="Google Shape;2038;p33"/>
          <p:cNvGrpSpPr/>
          <p:nvPr/>
        </p:nvGrpSpPr>
        <p:grpSpPr>
          <a:xfrm>
            <a:off x="3824899" y="1241117"/>
            <a:ext cx="4542205" cy="2661224"/>
            <a:chOff x="1177450" y="241631"/>
            <a:chExt cx="6173152" cy="3616776"/>
          </a:xfrm>
        </p:grpSpPr>
        <p:sp>
          <p:nvSpPr>
            <p:cNvPr id="2039" name="Google Shape;2039;p33"/>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chemeClr val="lt1"/>
                </a:gs>
                <a:gs pos="50000">
                  <a:schemeClr val="lt1"/>
                </a:gs>
                <a:gs pos="100000">
                  <a:schemeClr val="lt2"/>
                </a:gs>
              </a:gsLst>
              <a:lin ang="1619866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0" name="Google Shape;2040;p33"/>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rgbClr val="D5D6E0"/>
            </a:solidFill>
            <a:ln>
              <a:noFill/>
            </a:ln>
            <a:effectLst>
              <a:outerShdw blurRad="100013" dist="28575" dir="5400000" algn="bl" rotWithShape="0">
                <a:srgbClr val="38226D">
                  <a:alpha val="3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1" name="Google Shape;2041;p33"/>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2" name="Google Shape;2042;p33"/>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43" name="Google Shape;2043;p33"/>
          <p:cNvSpPr txBox="1">
            <a:spLocks noGrp="1"/>
          </p:cNvSpPr>
          <p:nvPr>
            <p:ph type="body" idx="4294967295"/>
          </p:nvPr>
        </p:nvSpPr>
        <p:spPr>
          <a:xfrm>
            <a:off x="476250" y="1528175"/>
            <a:ext cx="2997000" cy="20871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 sz="3000">
                <a:solidFill>
                  <a:schemeClr val="lt1"/>
                </a:solidFill>
                <a:latin typeface="Raleway Thin"/>
                <a:ea typeface="Raleway Thin"/>
                <a:cs typeface="Raleway Thin"/>
                <a:sym typeface="Raleway Thin"/>
              </a:rPr>
              <a:t>Desktop project</a:t>
            </a:r>
            <a:endParaRPr sz="3000">
              <a:solidFill>
                <a:schemeClr val="lt1"/>
              </a:solidFill>
              <a:latin typeface="Raleway Thin"/>
              <a:ea typeface="Raleway Thin"/>
              <a:cs typeface="Raleway Thin"/>
              <a:sym typeface="Raleway Thin"/>
            </a:endParaRPr>
          </a:p>
          <a:p>
            <a:pPr marL="0" lvl="0" indent="0" algn="l" rtl="0">
              <a:spcBef>
                <a:spcPts val="600"/>
              </a:spcBef>
              <a:spcAft>
                <a:spcPts val="0"/>
              </a:spcAft>
              <a:buNone/>
            </a:pPr>
            <a:r>
              <a:rPr lang="en" sz="2400">
                <a:solidFill>
                  <a:schemeClr val="lt1"/>
                </a:solidFill>
              </a:rPr>
              <a:t>Show and explain your web, app or software projects using these gadget templates.</a:t>
            </a:r>
            <a:endParaRPr sz="2400">
              <a:solidFill>
                <a:schemeClr val="lt1"/>
              </a:solidFill>
            </a:endParaRPr>
          </a:p>
        </p:txBody>
      </p:sp>
      <p:grpSp>
        <p:nvGrpSpPr>
          <p:cNvPr id="2044" name="Google Shape;2044;p33"/>
          <p:cNvGrpSpPr/>
          <p:nvPr/>
        </p:nvGrpSpPr>
        <p:grpSpPr>
          <a:xfrm>
            <a:off x="7531342" y="2825005"/>
            <a:ext cx="1214233" cy="1885000"/>
            <a:chOff x="6492887" y="4126007"/>
            <a:chExt cx="271993" cy="422295"/>
          </a:xfrm>
        </p:grpSpPr>
        <p:sp>
          <p:nvSpPr>
            <p:cNvPr id="2045" name="Google Shape;2045;p33"/>
            <p:cNvSpPr/>
            <p:nvPr/>
          </p:nvSpPr>
          <p:spPr>
            <a:xfrm rot="10800000">
              <a:off x="6492887" y="4392220"/>
              <a:ext cx="271993" cy="156082"/>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6" name="Google Shape;2046;p33"/>
            <p:cNvSpPr/>
            <p:nvPr/>
          </p:nvSpPr>
          <p:spPr>
            <a:xfrm flipH="1">
              <a:off x="6563431" y="4299082"/>
              <a:ext cx="180447" cy="104443"/>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7" name="Google Shape;2047;p33"/>
            <p:cNvSpPr/>
            <p:nvPr/>
          </p:nvSpPr>
          <p:spPr>
            <a:xfrm flipH="1">
              <a:off x="6653655" y="4351284"/>
              <a:ext cx="90223" cy="156685"/>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8" name="Google Shape;2048;p33"/>
            <p:cNvSpPr/>
            <p:nvPr/>
          </p:nvSpPr>
          <p:spPr>
            <a:xfrm flipH="1">
              <a:off x="6563431" y="4351284"/>
              <a:ext cx="90223" cy="156685"/>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9" name="Google Shape;2049;p33"/>
            <p:cNvSpPr/>
            <p:nvPr/>
          </p:nvSpPr>
          <p:spPr>
            <a:xfrm>
              <a:off x="6631565" y="4127172"/>
              <a:ext cx="91680" cy="134039"/>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33"/>
            <p:cNvSpPr/>
            <p:nvPr/>
          </p:nvSpPr>
          <p:spPr>
            <a:xfrm>
              <a:off x="6638516" y="4126007"/>
              <a:ext cx="43914" cy="5411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1" name="Google Shape;2051;p33"/>
            <p:cNvSpPr/>
            <p:nvPr/>
          </p:nvSpPr>
          <p:spPr>
            <a:xfrm>
              <a:off x="6647100" y="4184749"/>
              <a:ext cx="54168" cy="6062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33"/>
            <p:cNvSpPr/>
            <p:nvPr/>
          </p:nvSpPr>
          <p:spPr>
            <a:xfrm>
              <a:off x="6554604" y="4208935"/>
              <a:ext cx="102224" cy="145520"/>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33"/>
            <p:cNvSpPr/>
            <p:nvPr/>
          </p:nvSpPr>
          <p:spPr>
            <a:xfrm>
              <a:off x="6631332" y="4204595"/>
              <a:ext cx="78964" cy="10415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33"/>
            <p:cNvSpPr/>
            <p:nvPr/>
          </p:nvSpPr>
          <p:spPr>
            <a:xfrm>
              <a:off x="6645396" y="4130153"/>
              <a:ext cx="58090" cy="71561"/>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5" name="Google Shape;2055;p33"/>
            <p:cNvSpPr/>
            <p:nvPr/>
          </p:nvSpPr>
          <p:spPr>
            <a:xfrm>
              <a:off x="6647754" y="4129873"/>
              <a:ext cx="58319" cy="5488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6" name="Google Shape;2056;p33"/>
            <p:cNvSpPr/>
            <p:nvPr/>
          </p:nvSpPr>
          <p:spPr>
            <a:xfrm>
              <a:off x="6577749" y="4490229"/>
              <a:ext cx="45861" cy="34982"/>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7" name="Google Shape;2057;p33"/>
            <p:cNvSpPr/>
            <p:nvPr/>
          </p:nvSpPr>
          <p:spPr>
            <a:xfrm>
              <a:off x="6577951" y="4501389"/>
              <a:ext cx="45653" cy="2383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33"/>
            <p:cNvSpPr/>
            <p:nvPr/>
          </p:nvSpPr>
          <p:spPr>
            <a:xfrm>
              <a:off x="6554804" y="4475155"/>
              <a:ext cx="41980" cy="32521"/>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33"/>
            <p:cNvSpPr/>
            <p:nvPr/>
          </p:nvSpPr>
          <p:spPr>
            <a:xfrm>
              <a:off x="6554997" y="4485886"/>
              <a:ext cx="41814" cy="21828"/>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0" name="Google Shape;2060;p33"/>
            <p:cNvSpPr/>
            <p:nvPr/>
          </p:nvSpPr>
          <p:spPr>
            <a:xfrm>
              <a:off x="6570371" y="4307401"/>
              <a:ext cx="99964" cy="172414"/>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1" name="Google Shape;2061;p33"/>
            <p:cNvSpPr/>
            <p:nvPr/>
          </p:nvSpPr>
          <p:spPr>
            <a:xfrm>
              <a:off x="6597627" y="4307742"/>
              <a:ext cx="99521" cy="186686"/>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33"/>
            <p:cNvSpPr/>
            <p:nvPr/>
          </p:nvSpPr>
          <p:spPr>
            <a:xfrm>
              <a:off x="6560564" y="4295988"/>
              <a:ext cx="148825" cy="136991"/>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33"/>
            <p:cNvSpPr/>
            <p:nvPr/>
          </p:nvSpPr>
          <p:spPr>
            <a:xfrm>
              <a:off x="6680201" y="4215053"/>
              <a:ext cx="51721" cy="181324"/>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4" name="Google Shape;2064;p33"/>
            <p:cNvSpPr/>
            <p:nvPr/>
          </p:nvSpPr>
          <p:spPr>
            <a:xfrm>
              <a:off x="6690335" y="4212768"/>
              <a:ext cx="31273" cy="3977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5" name="Google Shape;2065;p33"/>
            <p:cNvSpPr/>
            <p:nvPr/>
          </p:nvSpPr>
          <p:spPr>
            <a:xfrm>
              <a:off x="6629015" y="4204538"/>
              <a:ext cx="26751" cy="28086"/>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66" name="Google Shape;2066;p33"/>
            <p:cNvGrpSpPr/>
            <p:nvPr/>
          </p:nvGrpSpPr>
          <p:grpSpPr>
            <a:xfrm>
              <a:off x="6551528" y="4270928"/>
              <a:ext cx="147953" cy="112133"/>
              <a:chOff x="6621095" y="1452181"/>
              <a:chExt cx="330894" cy="250785"/>
            </a:xfrm>
          </p:grpSpPr>
          <p:sp>
            <p:nvSpPr>
              <p:cNvPr id="2067" name="Google Shape;2067;p33"/>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2068;p33"/>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33"/>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33"/>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33"/>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02895722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6" name="Google Shape;2076;p3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82</a:t>
            </a:fld>
            <a:endParaRPr/>
          </a:p>
        </p:txBody>
      </p:sp>
      <p:grpSp>
        <p:nvGrpSpPr>
          <p:cNvPr id="2077" name="Google Shape;2077;p34"/>
          <p:cNvGrpSpPr/>
          <p:nvPr/>
        </p:nvGrpSpPr>
        <p:grpSpPr>
          <a:xfrm>
            <a:off x="5410301" y="719490"/>
            <a:ext cx="3356124" cy="3829046"/>
            <a:chOff x="2602525" y="317054"/>
            <a:chExt cx="4174283" cy="4762495"/>
          </a:xfrm>
        </p:grpSpPr>
        <p:sp>
          <p:nvSpPr>
            <p:cNvPr id="2078" name="Google Shape;2078;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8" name="Google Shape;2088;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6" name="Google Shape;2096;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7" name="Google Shape;2097;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9" name="Google Shape;2099;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2" name="Google Shape;2102;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3" name="Google Shape;2103;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8" name="Google Shape;2108;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9" name="Google Shape;2109;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0" name="Google Shape;2110;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1" name="Google Shape;2111;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3" name="Google Shape;2113;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5" name="Google Shape;2115;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6" name="Google Shape;2116;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7" name="Google Shape;2117;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8" name="Google Shape;2118;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9" name="Google Shape;2119;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0" name="Google Shape;2120;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1" name="Google Shape;2121;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2" name="Google Shape;2122;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3" name="Google Shape;2123;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4" name="Google Shape;2124;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5" name="Google Shape;2125;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6" name="Google Shape;2126;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7" name="Google Shape;2127;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8" name="Google Shape;2128;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9" name="Google Shape;2129;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1" name="Google Shape;2131;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3" name="Google Shape;2133;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4" name="Google Shape;2134;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35" name="Google Shape;2135;p34"/>
            <p:cNvGrpSpPr/>
            <p:nvPr/>
          </p:nvGrpSpPr>
          <p:grpSpPr>
            <a:xfrm>
              <a:off x="2941619" y="3895613"/>
              <a:ext cx="483621" cy="510995"/>
              <a:chOff x="4345944" y="4626313"/>
              <a:chExt cx="483621" cy="510995"/>
            </a:xfrm>
          </p:grpSpPr>
          <p:grpSp>
            <p:nvGrpSpPr>
              <p:cNvPr id="2136" name="Google Shape;2136;p34"/>
              <p:cNvGrpSpPr/>
              <p:nvPr/>
            </p:nvGrpSpPr>
            <p:grpSpPr>
              <a:xfrm>
                <a:off x="4345944" y="4852987"/>
                <a:ext cx="474200" cy="284321"/>
                <a:chOff x="4345944" y="4852987"/>
                <a:chExt cx="474200" cy="284321"/>
              </a:xfrm>
            </p:grpSpPr>
            <p:sp>
              <p:nvSpPr>
                <p:cNvPr id="2137" name="Google Shape;2137;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0" name="Google Shape;2140;p34"/>
                <p:cNvGrpSpPr/>
                <p:nvPr/>
              </p:nvGrpSpPr>
              <p:grpSpPr>
                <a:xfrm>
                  <a:off x="4457040" y="4985575"/>
                  <a:ext cx="133724" cy="77247"/>
                  <a:chOff x="4457040" y="4985575"/>
                  <a:chExt cx="133724" cy="77247"/>
                </a:xfrm>
              </p:grpSpPr>
              <p:sp>
                <p:nvSpPr>
                  <p:cNvPr id="2141" name="Google Shape;2141;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43" name="Google Shape;2143;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4" name="Google Shape;2144;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7" name="Google Shape;2157;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5" name="Google Shape;2165;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6" name="Google Shape;2166;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7" name="Google Shape;2167;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8" name="Google Shape;2168;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0" name="Google Shape;2180;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1" name="Google Shape;2181;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2" name="Google Shape;2182;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3" name="Google Shape;2183;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4" name="Google Shape;2184;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5" name="Google Shape;2185;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6" name="Google Shape;2186;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7" name="Google Shape;2187;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8" name="Google Shape;2188;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9" name="Google Shape;2189;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0" name="Google Shape;2190;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1" name="Google Shape;2191;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2" name="Google Shape;2192;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0" name="Google Shape;2200;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6" name="Google Shape;2206;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07" name="Google Shape;2207;p34"/>
              <p:cNvGrpSpPr/>
              <p:nvPr/>
            </p:nvGrpSpPr>
            <p:grpSpPr>
              <a:xfrm>
                <a:off x="4543079" y="4626313"/>
                <a:ext cx="286486" cy="386884"/>
                <a:chOff x="4543079" y="4626313"/>
                <a:chExt cx="286486" cy="386884"/>
              </a:xfrm>
            </p:grpSpPr>
            <p:grpSp>
              <p:nvGrpSpPr>
                <p:cNvPr id="2208" name="Google Shape;2208;p34"/>
                <p:cNvGrpSpPr/>
                <p:nvPr/>
              </p:nvGrpSpPr>
              <p:grpSpPr>
                <a:xfrm>
                  <a:off x="4543079" y="4626313"/>
                  <a:ext cx="286486" cy="386884"/>
                  <a:chOff x="4543079" y="4626313"/>
                  <a:chExt cx="286486" cy="386884"/>
                </a:xfrm>
              </p:grpSpPr>
              <p:sp>
                <p:nvSpPr>
                  <p:cNvPr id="2209" name="Google Shape;2209;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0" name="Google Shape;2210;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1" name="Google Shape;2211;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2" name="Google Shape;2212;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3" name="Google Shape;2213;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14" name="Google Shape;2214;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5" name="Google Shape;2215;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6" name="Google Shape;2216;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17" name="Google Shape;2217;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8" name="Google Shape;2218;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9" name="Google Shape;2219;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0" name="Google Shape;2220;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1" name="Google Shape;2221;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23" name="Google Shape;2223;p34"/>
          <p:cNvSpPr txBox="1">
            <a:spLocks noGrp="1"/>
          </p:cNvSpPr>
          <p:nvPr>
            <p:ph type="ctrTitle" idx="4294967295"/>
          </p:nvPr>
        </p:nvSpPr>
        <p:spPr>
          <a:xfrm>
            <a:off x="685800" y="1202438"/>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7200"/>
              <a:t>THANKS!</a:t>
            </a:r>
            <a:endParaRPr sz="7200"/>
          </a:p>
        </p:txBody>
      </p:sp>
      <p:sp>
        <p:nvSpPr>
          <p:cNvPr id="2224" name="Google Shape;2224;p34"/>
          <p:cNvSpPr txBox="1">
            <a:spLocks noGrp="1"/>
          </p:cNvSpPr>
          <p:nvPr>
            <p:ph type="subTitle" idx="4294967295"/>
          </p:nvPr>
        </p:nvSpPr>
        <p:spPr>
          <a:xfrm>
            <a:off x="685800" y="2021059"/>
            <a:ext cx="4343700" cy="19200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3600" b="1">
                <a:solidFill>
                  <a:schemeClr val="accent1"/>
                </a:solidFill>
                <a:latin typeface="Barlow"/>
                <a:ea typeface="Barlow"/>
                <a:cs typeface="Barlow"/>
                <a:sym typeface="Barlow"/>
              </a:rPr>
              <a:t>Any questions?</a:t>
            </a:r>
            <a:endParaRPr sz="3600" b="1">
              <a:solidFill>
                <a:schemeClr val="accent1"/>
              </a:solidFill>
              <a:latin typeface="Barlow"/>
              <a:ea typeface="Barlow"/>
              <a:cs typeface="Barlow"/>
              <a:sym typeface="Barlow"/>
            </a:endParaRPr>
          </a:p>
          <a:p>
            <a:pPr marL="0" lvl="0" indent="0" algn="l" rtl="0">
              <a:spcBef>
                <a:spcPts val="600"/>
              </a:spcBef>
              <a:spcAft>
                <a:spcPts val="0"/>
              </a:spcAft>
              <a:buClr>
                <a:schemeClr val="dk1"/>
              </a:buClr>
              <a:buSzPts val="1100"/>
              <a:buFont typeface="Arial"/>
              <a:buNone/>
            </a:pPr>
            <a:r>
              <a:rPr lang="en"/>
              <a:t>You can find me at: </a:t>
            </a:r>
            <a:endParaRPr/>
          </a:p>
          <a:p>
            <a:pPr marL="457200" lvl="0" indent="-342900" algn="l" rtl="0">
              <a:spcBef>
                <a:spcPts val="600"/>
              </a:spcBef>
              <a:spcAft>
                <a:spcPts val="0"/>
              </a:spcAft>
              <a:buSzPts val="1800"/>
              <a:buChar char="▸"/>
            </a:pPr>
            <a:r>
              <a:rPr lang="en"/>
              <a:t>@username</a:t>
            </a:r>
            <a:endParaRPr/>
          </a:p>
          <a:p>
            <a:pPr marL="457200" lvl="0" indent="-342900" algn="l" rtl="0">
              <a:spcBef>
                <a:spcPts val="0"/>
              </a:spcBef>
              <a:spcAft>
                <a:spcPts val="0"/>
              </a:spcAft>
              <a:buSzPts val="1800"/>
              <a:buChar char="▸"/>
            </a:pPr>
            <a:r>
              <a:rPr lang="en"/>
              <a:t>user@mail.me</a:t>
            </a:r>
            <a:endParaRPr/>
          </a:p>
        </p:txBody>
      </p:sp>
    </p:spTree>
    <p:extLst>
      <p:ext uri="{BB962C8B-B14F-4D97-AF65-F5344CB8AC3E}">
        <p14:creationId xmlns:p14="http://schemas.microsoft.com/office/powerpoint/2010/main" val="311091195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2228"/>
        <p:cNvGrpSpPr/>
        <p:nvPr/>
      </p:nvGrpSpPr>
      <p:grpSpPr>
        <a:xfrm>
          <a:off x="0" y="0"/>
          <a:ext cx="0" cy="0"/>
          <a:chOff x="0" y="0"/>
          <a:chExt cx="0" cy="0"/>
        </a:xfrm>
      </p:grpSpPr>
      <p:sp>
        <p:nvSpPr>
          <p:cNvPr id="2229" name="Google Shape;2229;p3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Credits</a:t>
            </a:r>
            <a:endParaRPr/>
          </a:p>
        </p:txBody>
      </p:sp>
      <p:sp>
        <p:nvSpPr>
          <p:cNvPr id="2230" name="Google Shape;2230;p35"/>
          <p:cNvSpPr txBox="1">
            <a:spLocks noGrp="1"/>
          </p:cNvSpPr>
          <p:nvPr>
            <p:ph type="body" idx="1"/>
          </p:nvPr>
        </p:nvSpPr>
        <p:spPr>
          <a:xfrm>
            <a:off x="457200" y="1462350"/>
            <a:ext cx="8191800" cy="26409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2400"/>
              <a:t>Special thanks to all the people who made and released these awesome resources for free:</a:t>
            </a:r>
            <a:endParaRPr sz="2400"/>
          </a:p>
          <a:p>
            <a:pPr marL="457200" lvl="0" indent="-381000" algn="l" rtl="0">
              <a:lnSpc>
                <a:spcPct val="115000"/>
              </a:lnSpc>
              <a:spcBef>
                <a:spcPts val="600"/>
              </a:spcBef>
              <a:spcAft>
                <a:spcPts val="0"/>
              </a:spcAft>
              <a:buSzPts val="2400"/>
              <a:buChar char="▸"/>
            </a:pPr>
            <a:r>
              <a:rPr lang="en" sz="2400"/>
              <a:t>Presentation template by </a:t>
            </a:r>
            <a:r>
              <a:rPr lang="en" sz="2400" u="sng">
                <a:solidFill>
                  <a:schemeClr val="hlink"/>
                </a:solidFill>
                <a:hlinkClick r:id="rId3"/>
              </a:rPr>
              <a:t>SlidesCarnival</a:t>
            </a:r>
            <a:endParaRPr sz="2400"/>
          </a:p>
          <a:p>
            <a:pPr marL="457200" lvl="0" indent="-381000" algn="l" rtl="0">
              <a:lnSpc>
                <a:spcPct val="115000"/>
              </a:lnSpc>
              <a:spcBef>
                <a:spcPts val="0"/>
              </a:spcBef>
              <a:spcAft>
                <a:spcPts val="0"/>
              </a:spcAft>
              <a:buSzPts val="2400"/>
              <a:buChar char="▸"/>
            </a:pPr>
            <a:r>
              <a:rPr lang="en" sz="2400"/>
              <a:t>Illustrations by </a:t>
            </a:r>
            <a:r>
              <a:rPr lang="en" sz="2400" u="sng">
                <a:solidFill>
                  <a:schemeClr val="hlink"/>
                </a:solidFill>
                <a:hlinkClick r:id="rId4"/>
              </a:rPr>
              <a:t>Sergei Tikhonov</a:t>
            </a:r>
            <a:endParaRPr sz="2400"/>
          </a:p>
          <a:p>
            <a:pPr marL="457200" lvl="0" indent="-381000" algn="l" rtl="0">
              <a:lnSpc>
                <a:spcPct val="115000"/>
              </a:lnSpc>
              <a:spcBef>
                <a:spcPts val="0"/>
              </a:spcBef>
              <a:spcAft>
                <a:spcPts val="0"/>
              </a:spcAft>
              <a:buSzPts val="2400"/>
              <a:buChar char="▸"/>
            </a:pPr>
            <a:r>
              <a:rPr lang="en" sz="2400"/>
              <a:t>Photographs by </a:t>
            </a:r>
            <a:r>
              <a:rPr lang="en" sz="2400" u="sng">
                <a:solidFill>
                  <a:schemeClr val="hlink"/>
                </a:solidFill>
                <a:hlinkClick r:id="rId5"/>
              </a:rPr>
              <a:t>Unsplash</a:t>
            </a:r>
            <a:endParaRPr sz="2400"/>
          </a:p>
        </p:txBody>
      </p:sp>
      <p:sp>
        <p:nvSpPr>
          <p:cNvPr id="2231" name="Google Shape;2231;p3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83</a:t>
            </a:fld>
            <a:endParaRPr/>
          </a:p>
        </p:txBody>
      </p:sp>
    </p:spTree>
    <p:extLst>
      <p:ext uri="{BB962C8B-B14F-4D97-AF65-F5344CB8AC3E}">
        <p14:creationId xmlns:p14="http://schemas.microsoft.com/office/powerpoint/2010/main" val="129932900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2235"/>
        <p:cNvGrpSpPr/>
        <p:nvPr/>
      </p:nvGrpSpPr>
      <p:grpSpPr>
        <a:xfrm>
          <a:off x="0" y="0"/>
          <a:ext cx="0" cy="0"/>
          <a:chOff x="0" y="0"/>
          <a:chExt cx="0" cy="0"/>
        </a:xfrm>
      </p:grpSpPr>
      <p:sp>
        <p:nvSpPr>
          <p:cNvPr id="2236" name="Google Shape;2236;p3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Presentation design</a:t>
            </a:r>
            <a:endParaRPr/>
          </a:p>
        </p:txBody>
      </p:sp>
      <p:sp>
        <p:nvSpPr>
          <p:cNvPr id="2237" name="Google Shape;2237;p36"/>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p>
            <a:pPr marL="0" lvl="0" indent="0" algn="l" rtl="0">
              <a:lnSpc>
                <a:spcPct val="100000"/>
              </a:lnSpc>
              <a:spcBef>
                <a:spcPts val="600"/>
              </a:spcBef>
              <a:spcAft>
                <a:spcPts val="0"/>
              </a:spcAft>
              <a:buNone/>
            </a:pPr>
            <a:r>
              <a:rPr lang="en" sz="1800"/>
              <a:t>This presentation uses the following typographies:</a:t>
            </a:r>
            <a:endParaRPr sz="1800"/>
          </a:p>
          <a:p>
            <a:pPr marL="457200" lvl="0" indent="-342900" algn="l" rtl="0">
              <a:lnSpc>
                <a:spcPct val="100000"/>
              </a:lnSpc>
              <a:spcBef>
                <a:spcPts val="600"/>
              </a:spcBef>
              <a:spcAft>
                <a:spcPts val="0"/>
              </a:spcAft>
              <a:buSzPts val="1800"/>
              <a:buChar char="▸"/>
            </a:pPr>
            <a:r>
              <a:rPr lang="en" sz="1800"/>
              <a:t>Titles: Raleway</a:t>
            </a:r>
            <a:endParaRPr sz="1800"/>
          </a:p>
          <a:p>
            <a:pPr marL="457200" lvl="0" indent="-342900" algn="l" rtl="0">
              <a:lnSpc>
                <a:spcPct val="100000"/>
              </a:lnSpc>
              <a:spcBef>
                <a:spcPts val="0"/>
              </a:spcBef>
              <a:spcAft>
                <a:spcPts val="0"/>
              </a:spcAft>
              <a:buSzPts val="1800"/>
              <a:buChar char="▸"/>
            </a:pPr>
            <a:r>
              <a:rPr lang="en" sz="1800"/>
              <a:t>Body copy: Barlow</a:t>
            </a:r>
            <a:endParaRPr sz="1800"/>
          </a:p>
          <a:p>
            <a:pPr marL="0" lvl="0" indent="0" algn="l" rtl="0">
              <a:lnSpc>
                <a:spcPct val="100000"/>
              </a:lnSpc>
              <a:spcBef>
                <a:spcPts val="600"/>
              </a:spcBef>
              <a:spcAft>
                <a:spcPts val="0"/>
              </a:spcAft>
              <a:buNone/>
            </a:pPr>
            <a:r>
              <a:rPr lang="en" sz="1800"/>
              <a:t>Download for free at:</a:t>
            </a:r>
            <a:endParaRPr sz="1800"/>
          </a:p>
          <a:p>
            <a:pPr marL="0" lvl="0" indent="0" algn="l" rtl="0">
              <a:lnSpc>
                <a:spcPct val="100000"/>
              </a:lnSpc>
              <a:spcBef>
                <a:spcPts val="600"/>
              </a:spcBef>
              <a:spcAft>
                <a:spcPts val="0"/>
              </a:spcAft>
              <a:buNone/>
            </a:pPr>
            <a:r>
              <a:rPr lang="en" sz="1800" u="sng">
                <a:solidFill>
                  <a:schemeClr val="hlink"/>
                </a:solidFill>
                <a:hlinkClick r:id="rId3"/>
              </a:rPr>
              <a:t>https://www.fontsquirrel.com/fonts/raleway</a:t>
            </a:r>
            <a:endParaRPr sz="1800"/>
          </a:p>
          <a:p>
            <a:pPr marL="0" lvl="0" indent="0" algn="l" rtl="0">
              <a:lnSpc>
                <a:spcPct val="100000"/>
              </a:lnSpc>
              <a:spcBef>
                <a:spcPts val="600"/>
              </a:spcBef>
              <a:spcAft>
                <a:spcPts val="0"/>
              </a:spcAft>
              <a:buNone/>
            </a:pPr>
            <a:r>
              <a:rPr lang="en" sz="1800" u="sng">
                <a:solidFill>
                  <a:schemeClr val="hlink"/>
                </a:solidFill>
                <a:hlinkClick r:id="rId4"/>
              </a:rPr>
              <a:t>https://www.fontsquirrel.com/fonts/barlow</a:t>
            </a:r>
            <a:endParaRPr sz="1800"/>
          </a:p>
          <a:p>
            <a:pPr marL="0" lvl="0" indent="0" algn="l" rtl="0">
              <a:lnSpc>
                <a:spcPct val="100000"/>
              </a:lnSpc>
              <a:spcBef>
                <a:spcPts val="600"/>
              </a:spcBef>
              <a:spcAft>
                <a:spcPts val="0"/>
              </a:spcAft>
              <a:buNone/>
            </a:pPr>
            <a:endParaRPr sz="1800"/>
          </a:p>
        </p:txBody>
      </p:sp>
      <p:sp>
        <p:nvSpPr>
          <p:cNvPr id="2238" name="Google Shape;2238;p36"/>
          <p:cNvSpPr txBox="1"/>
          <p:nvPr/>
        </p:nvSpPr>
        <p:spPr>
          <a:xfrm>
            <a:off x="457200" y="4400250"/>
            <a:ext cx="8191800" cy="3888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4"/>
                </a:solidFill>
                <a:latin typeface="Barlow"/>
                <a:ea typeface="Barlow"/>
                <a:cs typeface="Barlow"/>
                <a:sym typeface="Barlow"/>
              </a:rPr>
              <a:t>You don’t need to keep this slide in your presentation. It’s only here to serve you as a design guide if you need to create new slides or download the fonts to edit the presentation in PowerPoint®</a:t>
            </a:r>
            <a:endParaRPr sz="1200">
              <a:solidFill>
                <a:schemeClr val="accent4"/>
              </a:solidFill>
              <a:latin typeface="Barlow"/>
              <a:ea typeface="Barlow"/>
              <a:cs typeface="Barlow"/>
              <a:sym typeface="Barlow"/>
            </a:endParaRPr>
          </a:p>
          <a:p>
            <a:pPr marL="0" lvl="0" indent="0" algn="l" rtl="0">
              <a:spcBef>
                <a:spcPts val="0"/>
              </a:spcBef>
              <a:spcAft>
                <a:spcPts val="0"/>
              </a:spcAft>
              <a:buClr>
                <a:schemeClr val="dk1"/>
              </a:buClr>
              <a:buSzPts val="1100"/>
              <a:buFont typeface="Arial"/>
              <a:buNone/>
            </a:pPr>
            <a:endParaRPr sz="1200">
              <a:solidFill>
                <a:schemeClr val="accent4"/>
              </a:solidFill>
              <a:latin typeface="Barlow"/>
              <a:ea typeface="Barlow"/>
              <a:cs typeface="Barlow"/>
              <a:sym typeface="Barlow"/>
            </a:endParaRPr>
          </a:p>
          <a:p>
            <a:pPr marL="0" lvl="0" indent="0" algn="l" rtl="0">
              <a:spcBef>
                <a:spcPts val="0"/>
              </a:spcBef>
              <a:spcAft>
                <a:spcPts val="0"/>
              </a:spcAft>
              <a:buNone/>
            </a:pPr>
            <a:endParaRPr sz="1200">
              <a:solidFill>
                <a:schemeClr val="accent4"/>
              </a:solidFill>
              <a:latin typeface="Barlow"/>
              <a:ea typeface="Barlow"/>
              <a:cs typeface="Barlow"/>
              <a:sym typeface="Barlow"/>
            </a:endParaRPr>
          </a:p>
        </p:txBody>
      </p:sp>
      <p:sp>
        <p:nvSpPr>
          <p:cNvPr id="2239" name="Google Shape;2239;p3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84</a:t>
            </a:fld>
            <a:endParaRPr/>
          </a:p>
        </p:txBody>
      </p:sp>
    </p:spTree>
    <p:extLst>
      <p:ext uri="{BB962C8B-B14F-4D97-AF65-F5344CB8AC3E}">
        <p14:creationId xmlns:p14="http://schemas.microsoft.com/office/powerpoint/2010/main" val="422786691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2243"/>
        <p:cNvGrpSpPr/>
        <p:nvPr/>
      </p:nvGrpSpPr>
      <p:grpSpPr>
        <a:xfrm>
          <a:off x="0" y="0"/>
          <a:ext cx="0" cy="0"/>
          <a:chOff x="0" y="0"/>
          <a:chExt cx="0" cy="0"/>
        </a:xfrm>
      </p:grpSpPr>
      <p:sp>
        <p:nvSpPr>
          <p:cNvPr id="2244" name="Google Shape;2244;p37"/>
          <p:cNvSpPr txBox="1">
            <a:spLocks noGrp="1"/>
          </p:cNvSpPr>
          <p:nvPr>
            <p:ph type="ctrTitle"/>
          </p:nvPr>
        </p:nvSpPr>
        <p:spPr>
          <a:xfrm>
            <a:off x="1085850" y="2031025"/>
            <a:ext cx="44748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Extra Resources</a:t>
            </a:r>
            <a:endParaRPr/>
          </a:p>
        </p:txBody>
      </p:sp>
      <p:sp>
        <p:nvSpPr>
          <p:cNvPr id="2245" name="Google Shape;2245;p37"/>
          <p:cNvSpPr txBox="1">
            <a:spLocks noGrp="1"/>
          </p:cNvSpPr>
          <p:nvPr>
            <p:ph type="subTitle" idx="1"/>
          </p:nvPr>
        </p:nvSpPr>
        <p:spPr>
          <a:xfrm>
            <a:off x="1085850" y="3287725"/>
            <a:ext cx="4474800" cy="383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For Business Plans, Marketing Plans, Project Proposals, Lessons, etc</a:t>
            </a:r>
            <a:endParaRPr/>
          </a:p>
        </p:txBody>
      </p:sp>
      <p:sp>
        <p:nvSpPr>
          <p:cNvPr id="2246" name="Google Shape;2246;p37"/>
          <p:cNvSpPr txBox="1"/>
          <p:nvPr/>
        </p:nvSpPr>
        <p:spPr>
          <a:xfrm>
            <a:off x="0" y="1866900"/>
            <a:ext cx="609600" cy="14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lt1"/>
                </a:solidFill>
                <a:latin typeface="Barlow"/>
                <a:ea typeface="Barlow"/>
                <a:cs typeface="Barlow"/>
                <a:sym typeface="Barlow"/>
              </a:rPr>
              <a:t>2</a:t>
            </a:r>
            <a:endParaRPr sz="3600" b="1">
              <a:solidFill>
                <a:schemeClr val="lt1"/>
              </a:solidFill>
              <a:latin typeface="Barlow"/>
              <a:ea typeface="Barlow"/>
              <a:cs typeface="Barlow"/>
              <a:sym typeface="Barlow"/>
            </a:endParaRPr>
          </a:p>
        </p:txBody>
      </p:sp>
    </p:spTree>
    <p:extLst>
      <p:ext uri="{BB962C8B-B14F-4D97-AF65-F5344CB8AC3E}">
        <p14:creationId xmlns:p14="http://schemas.microsoft.com/office/powerpoint/2010/main" val="72352202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2250"/>
        <p:cNvGrpSpPr/>
        <p:nvPr/>
      </p:nvGrpSpPr>
      <p:grpSpPr>
        <a:xfrm>
          <a:off x="0" y="0"/>
          <a:ext cx="0" cy="0"/>
          <a:chOff x="0" y="0"/>
          <a:chExt cx="0" cy="0"/>
        </a:xfrm>
      </p:grpSpPr>
      <p:sp>
        <p:nvSpPr>
          <p:cNvPr id="2251" name="Google Shape;2251;p38"/>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latin typeface="Barlow SemiBold"/>
                <a:ea typeface="Barlow SemiBold"/>
                <a:cs typeface="Barlow SemiBold"/>
                <a:sym typeface="Barlow SemiBold"/>
              </a:rPr>
              <a:t>Timeline</a:t>
            </a:r>
            <a:endParaRPr>
              <a:latin typeface="Barlow SemiBold"/>
              <a:ea typeface="Barlow SemiBold"/>
              <a:cs typeface="Barlow SemiBold"/>
              <a:sym typeface="Barlow SemiBold"/>
            </a:endParaRPr>
          </a:p>
        </p:txBody>
      </p:sp>
      <p:sp>
        <p:nvSpPr>
          <p:cNvPr id="2252" name="Google Shape;2252;p3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86</a:t>
            </a:fld>
            <a:endParaRPr/>
          </a:p>
        </p:txBody>
      </p:sp>
      <p:sp>
        <p:nvSpPr>
          <p:cNvPr id="2253" name="Google Shape;2253;p38"/>
          <p:cNvSpPr/>
          <p:nvPr/>
        </p:nvSpPr>
        <p:spPr>
          <a:xfrm>
            <a:off x="7735208" y="2755950"/>
            <a:ext cx="8229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DEC</a:t>
            </a:r>
            <a:endParaRPr sz="1000">
              <a:solidFill>
                <a:schemeClr val="lt1"/>
              </a:solidFill>
              <a:latin typeface="Barlow"/>
              <a:ea typeface="Barlow"/>
              <a:cs typeface="Barlow"/>
              <a:sym typeface="Barlow"/>
            </a:endParaRPr>
          </a:p>
        </p:txBody>
      </p:sp>
      <p:sp>
        <p:nvSpPr>
          <p:cNvPr id="2254" name="Google Shape;2254;p38"/>
          <p:cNvSpPr/>
          <p:nvPr/>
        </p:nvSpPr>
        <p:spPr>
          <a:xfrm>
            <a:off x="7075124" y="2755950"/>
            <a:ext cx="8229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NOV</a:t>
            </a:r>
            <a:endParaRPr sz="1000">
              <a:solidFill>
                <a:schemeClr val="lt1"/>
              </a:solidFill>
              <a:latin typeface="Barlow"/>
              <a:ea typeface="Barlow"/>
              <a:cs typeface="Barlow"/>
              <a:sym typeface="Barlow"/>
            </a:endParaRPr>
          </a:p>
        </p:txBody>
      </p:sp>
      <p:sp>
        <p:nvSpPr>
          <p:cNvPr id="2255" name="Google Shape;2255;p38"/>
          <p:cNvSpPr/>
          <p:nvPr/>
        </p:nvSpPr>
        <p:spPr>
          <a:xfrm>
            <a:off x="6415040" y="2755950"/>
            <a:ext cx="8229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OCT</a:t>
            </a:r>
            <a:endParaRPr sz="1000">
              <a:solidFill>
                <a:schemeClr val="lt1"/>
              </a:solidFill>
              <a:latin typeface="Barlow"/>
              <a:ea typeface="Barlow"/>
              <a:cs typeface="Barlow"/>
              <a:sym typeface="Barlow"/>
            </a:endParaRPr>
          </a:p>
        </p:txBody>
      </p:sp>
      <p:sp>
        <p:nvSpPr>
          <p:cNvPr id="2256" name="Google Shape;2256;p38"/>
          <p:cNvSpPr/>
          <p:nvPr/>
        </p:nvSpPr>
        <p:spPr>
          <a:xfrm>
            <a:off x="5754956" y="2755950"/>
            <a:ext cx="8229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SEP</a:t>
            </a:r>
            <a:endParaRPr sz="1000">
              <a:solidFill>
                <a:schemeClr val="lt1"/>
              </a:solidFill>
              <a:latin typeface="Barlow"/>
              <a:ea typeface="Barlow"/>
              <a:cs typeface="Barlow"/>
              <a:sym typeface="Barlow"/>
            </a:endParaRPr>
          </a:p>
        </p:txBody>
      </p:sp>
      <p:sp>
        <p:nvSpPr>
          <p:cNvPr id="2257" name="Google Shape;2257;p38"/>
          <p:cNvSpPr/>
          <p:nvPr/>
        </p:nvSpPr>
        <p:spPr>
          <a:xfrm>
            <a:off x="5094872" y="2755950"/>
            <a:ext cx="8229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AUG</a:t>
            </a:r>
            <a:endParaRPr sz="1000">
              <a:solidFill>
                <a:schemeClr val="lt1"/>
              </a:solidFill>
              <a:latin typeface="Barlow"/>
              <a:ea typeface="Barlow"/>
              <a:cs typeface="Barlow"/>
              <a:sym typeface="Barlow"/>
            </a:endParaRPr>
          </a:p>
        </p:txBody>
      </p:sp>
      <p:sp>
        <p:nvSpPr>
          <p:cNvPr id="2258" name="Google Shape;2258;p38"/>
          <p:cNvSpPr/>
          <p:nvPr/>
        </p:nvSpPr>
        <p:spPr>
          <a:xfrm>
            <a:off x="4434788" y="2755950"/>
            <a:ext cx="8229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JUL</a:t>
            </a:r>
            <a:endParaRPr sz="1000">
              <a:solidFill>
                <a:schemeClr val="lt1"/>
              </a:solidFill>
              <a:latin typeface="Barlow"/>
              <a:ea typeface="Barlow"/>
              <a:cs typeface="Barlow"/>
              <a:sym typeface="Barlow"/>
            </a:endParaRPr>
          </a:p>
        </p:txBody>
      </p:sp>
      <p:sp>
        <p:nvSpPr>
          <p:cNvPr id="2259" name="Google Shape;2259;p38"/>
          <p:cNvSpPr/>
          <p:nvPr/>
        </p:nvSpPr>
        <p:spPr>
          <a:xfrm>
            <a:off x="3774704" y="2755950"/>
            <a:ext cx="8229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JUN</a:t>
            </a:r>
            <a:endParaRPr sz="1000">
              <a:solidFill>
                <a:schemeClr val="lt1"/>
              </a:solidFill>
              <a:latin typeface="Barlow"/>
              <a:ea typeface="Barlow"/>
              <a:cs typeface="Barlow"/>
              <a:sym typeface="Barlow"/>
            </a:endParaRPr>
          </a:p>
        </p:txBody>
      </p:sp>
      <p:sp>
        <p:nvSpPr>
          <p:cNvPr id="2260" name="Google Shape;2260;p38"/>
          <p:cNvSpPr/>
          <p:nvPr/>
        </p:nvSpPr>
        <p:spPr>
          <a:xfrm>
            <a:off x="3114619" y="2755950"/>
            <a:ext cx="8229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MAY</a:t>
            </a:r>
            <a:endParaRPr sz="1000">
              <a:solidFill>
                <a:schemeClr val="lt1"/>
              </a:solidFill>
              <a:latin typeface="Barlow"/>
              <a:ea typeface="Barlow"/>
              <a:cs typeface="Barlow"/>
              <a:sym typeface="Barlow"/>
            </a:endParaRPr>
          </a:p>
        </p:txBody>
      </p:sp>
      <p:sp>
        <p:nvSpPr>
          <p:cNvPr id="2261" name="Google Shape;2261;p38"/>
          <p:cNvSpPr/>
          <p:nvPr/>
        </p:nvSpPr>
        <p:spPr>
          <a:xfrm>
            <a:off x="2454535" y="2755950"/>
            <a:ext cx="8229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APR</a:t>
            </a:r>
            <a:endParaRPr sz="1000">
              <a:solidFill>
                <a:schemeClr val="lt1"/>
              </a:solidFill>
              <a:latin typeface="Barlow"/>
              <a:ea typeface="Barlow"/>
              <a:cs typeface="Barlow"/>
              <a:sym typeface="Barlow"/>
            </a:endParaRPr>
          </a:p>
        </p:txBody>
      </p:sp>
      <p:sp>
        <p:nvSpPr>
          <p:cNvPr id="2262" name="Google Shape;2262;p38"/>
          <p:cNvSpPr/>
          <p:nvPr/>
        </p:nvSpPr>
        <p:spPr>
          <a:xfrm>
            <a:off x="1794451" y="2755950"/>
            <a:ext cx="8229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MAR</a:t>
            </a:r>
            <a:endParaRPr sz="1000">
              <a:solidFill>
                <a:schemeClr val="lt1"/>
              </a:solidFill>
              <a:latin typeface="Barlow"/>
              <a:ea typeface="Barlow"/>
              <a:cs typeface="Barlow"/>
              <a:sym typeface="Barlow"/>
            </a:endParaRPr>
          </a:p>
        </p:txBody>
      </p:sp>
      <p:sp>
        <p:nvSpPr>
          <p:cNvPr id="2263" name="Google Shape;2263;p38"/>
          <p:cNvSpPr/>
          <p:nvPr/>
        </p:nvSpPr>
        <p:spPr>
          <a:xfrm>
            <a:off x="1134367" y="2755950"/>
            <a:ext cx="8229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FEB</a:t>
            </a:r>
            <a:endParaRPr sz="1000">
              <a:solidFill>
                <a:schemeClr val="lt1"/>
              </a:solidFill>
              <a:latin typeface="Barlow"/>
              <a:ea typeface="Barlow"/>
              <a:cs typeface="Barlow"/>
              <a:sym typeface="Barlow"/>
            </a:endParaRPr>
          </a:p>
        </p:txBody>
      </p:sp>
      <p:sp>
        <p:nvSpPr>
          <p:cNvPr id="2264" name="Google Shape;2264;p38"/>
          <p:cNvSpPr/>
          <p:nvPr/>
        </p:nvSpPr>
        <p:spPr>
          <a:xfrm>
            <a:off x="474283" y="2755950"/>
            <a:ext cx="8229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Barlow"/>
                <a:ea typeface="Barlow"/>
                <a:cs typeface="Barlow"/>
                <a:sym typeface="Barlow"/>
              </a:rPr>
              <a:t>JAN</a:t>
            </a:r>
            <a:endParaRPr sz="1000">
              <a:solidFill>
                <a:schemeClr val="lt1"/>
              </a:solidFill>
              <a:latin typeface="Barlow"/>
              <a:ea typeface="Barlow"/>
              <a:cs typeface="Barlow"/>
              <a:sym typeface="Barlow"/>
            </a:endParaRPr>
          </a:p>
        </p:txBody>
      </p:sp>
      <p:sp>
        <p:nvSpPr>
          <p:cNvPr id="2265" name="Google Shape;2265;p38"/>
          <p:cNvSpPr/>
          <p:nvPr/>
        </p:nvSpPr>
        <p:spPr>
          <a:xfrm>
            <a:off x="0" y="2755950"/>
            <a:ext cx="6372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2266" name="Google Shape;2266;p38"/>
          <p:cNvCxnSpPr/>
          <p:nvPr/>
        </p:nvCxnSpPr>
        <p:spPr>
          <a:xfrm rot="10800000">
            <a:off x="768923"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2267" name="Google Shape;2267;p38"/>
          <p:cNvSpPr txBox="1"/>
          <p:nvPr/>
        </p:nvSpPr>
        <p:spPr>
          <a:xfrm>
            <a:off x="727900"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Blue is the colour of the clear sky and the deep sea</a:t>
            </a:r>
            <a:endParaRPr sz="900">
              <a:solidFill>
                <a:schemeClr val="dk2"/>
              </a:solidFill>
              <a:latin typeface="Barlow"/>
              <a:ea typeface="Barlow"/>
              <a:cs typeface="Barlow"/>
              <a:sym typeface="Barlow"/>
            </a:endParaRPr>
          </a:p>
        </p:txBody>
      </p:sp>
      <p:cxnSp>
        <p:nvCxnSpPr>
          <p:cNvPr id="2268" name="Google Shape;2268;p38"/>
          <p:cNvCxnSpPr/>
          <p:nvPr/>
        </p:nvCxnSpPr>
        <p:spPr>
          <a:xfrm rot="10800000">
            <a:off x="2090158"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2269" name="Google Shape;2269;p38"/>
          <p:cNvSpPr txBox="1"/>
          <p:nvPr/>
        </p:nvSpPr>
        <p:spPr>
          <a:xfrm>
            <a:off x="2050642"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Red is the colour of danger and courage</a:t>
            </a:r>
            <a:endParaRPr sz="900">
              <a:solidFill>
                <a:schemeClr val="dk2"/>
              </a:solidFill>
              <a:latin typeface="Barlow"/>
              <a:ea typeface="Barlow"/>
              <a:cs typeface="Barlow"/>
              <a:sym typeface="Barlow"/>
            </a:endParaRPr>
          </a:p>
        </p:txBody>
      </p:sp>
      <p:cxnSp>
        <p:nvCxnSpPr>
          <p:cNvPr id="2270" name="Google Shape;2270;p38"/>
          <p:cNvCxnSpPr/>
          <p:nvPr/>
        </p:nvCxnSpPr>
        <p:spPr>
          <a:xfrm rot="10800000">
            <a:off x="3411393"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2271" name="Google Shape;2271;p38"/>
          <p:cNvSpPr txBox="1"/>
          <p:nvPr/>
        </p:nvSpPr>
        <p:spPr>
          <a:xfrm>
            <a:off x="3373384"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Black is the color of ebony and of outer space</a:t>
            </a:r>
            <a:endParaRPr sz="900">
              <a:solidFill>
                <a:schemeClr val="dk2"/>
              </a:solidFill>
              <a:latin typeface="Barlow"/>
              <a:ea typeface="Barlow"/>
              <a:cs typeface="Barlow"/>
              <a:sym typeface="Barlow"/>
            </a:endParaRPr>
          </a:p>
        </p:txBody>
      </p:sp>
      <p:cxnSp>
        <p:nvCxnSpPr>
          <p:cNvPr id="2272" name="Google Shape;2272;p38"/>
          <p:cNvCxnSpPr/>
          <p:nvPr/>
        </p:nvCxnSpPr>
        <p:spPr>
          <a:xfrm rot="10800000">
            <a:off x="4732628"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2273" name="Google Shape;2273;p38"/>
          <p:cNvSpPr txBox="1"/>
          <p:nvPr/>
        </p:nvSpPr>
        <p:spPr>
          <a:xfrm>
            <a:off x="4696126"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Yellow is the color of gold, butter and ripe lemons</a:t>
            </a:r>
            <a:endParaRPr sz="900">
              <a:solidFill>
                <a:schemeClr val="dk2"/>
              </a:solidFill>
              <a:latin typeface="Barlow"/>
              <a:ea typeface="Barlow"/>
              <a:cs typeface="Barlow"/>
              <a:sym typeface="Barlow"/>
            </a:endParaRPr>
          </a:p>
        </p:txBody>
      </p:sp>
      <p:cxnSp>
        <p:nvCxnSpPr>
          <p:cNvPr id="2274" name="Google Shape;2274;p38"/>
          <p:cNvCxnSpPr/>
          <p:nvPr/>
        </p:nvCxnSpPr>
        <p:spPr>
          <a:xfrm rot="10800000">
            <a:off x="6053863"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2275" name="Google Shape;2275;p38"/>
          <p:cNvSpPr txBox="1"/>
          <p:nvPr/>
        </p:nvSpPr>
        <p:spPr>
          <a:xfrm>
            <a:off x="6018868"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White is the color of milk and fresh snow</a:t>
            </a:r>
            <a:endParaRPr sz="900">
              <a:solidFill>
                <a:schemeClr val="dk2"/>
              </a:solidFill>
              <a:latin typeface="Barlow"/>
              <a:ea typeface="Barlow"/>
              <a:cs typeface="Barlow"/>
              <a:sym typeface="Barlow"/>
            </a:endParaRPr>
          </a:p>
        </p:txBody>
      </p:sp>
      <p:cxnSp>
        <p:nvCxnSpPr>
          <p:cNvPr id="2276" name="Google Shape;2276;p38"/>
          <p:cNvCxnSpPr/>
          <p:nvPr/>
        </p:nvCxnSpPr>
        <p:spPr>
          <a:xfrm rot="10800000">
            <a:off x="7375098" y="2281931"/>
            <a:ext cx="0" cy="498600"/>
          </a:xfrm>
          <a:prstGeom prst="straightConnector1">
            <a:avLst/>
          </a:prstGeom>
          <a:noFill/>
          <a:ln w="9525" cap="flat" cmpd="sng">
            <a:solidFill>
              <a:schemeClr val="lt2"/>
            </a:solidFill>
            <a:prstDash val="solid"/>
            <a:round/>
            <a:headEnd type="oval" w="med" len="med"/>
            <a:tailEnd type="oval" w="med" len="med"/>
          </a:ln>
        </p:spPr>
      </p:cxnSp>
      <p:sp>
        <p:nvSpPr>
          <p:cNvPr id="2277" name="Google Shape;2277;p38"/>
          <p:cNvSpPr txBox="1"/>
          <p:nvPr/>
        </p:nvSpPr>
        <p:spPr>
          <a:xfrm>
            <a:off x="7341610" y="17272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Blue is the colour of the clear sky and the deep sea</a:t>
            </a:r>
            <a:endParaRPr sz="900">
              <a:solidFill>
                <a:schemeClr val="dk2"/>
              </a:solidFill>
              <a:latin typeface="Barlow"/>
              <a:ea typeface="Barlow"/>
              <a:cs typeface="Barlow"/>
              <a:sym typeface="Barlow"/>
            </a:endParaRPr>
          </a:p>
        </p:txBody>
      </p:sp>
      <p:cxnSp>
        <p:nvCxnSpPr>
          <p:cNvPr id="2278" name="Google Shape;2278;p38"/>
          <p:cNvCxnSpPr/>
          <p:nvPr/>
        </p:nvCxnSpPr>
        <p:spPr>
          <a:xfrm rot="10800000">
            <a:off x="1439687"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2279" name="Google Shape;2279;p38"/>
          <p:cNvSpPr txBox="1"/>
          <p:nvPr/>
        </p:nvSpPr>
        <p:spPr>
          <a:xfrm>
            <a:off x="1369548"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Yellow is the color of gold, butter and ripe lemons</a:t>
            </a:r>
            <a:endParaRPr sz="900">
              <a:solidFill>
                <a:schemeClr val="dk2"/>
              </a:solidFill>
              <a:latin typeface="Barlow"/>
              <a:ea typeface="Barlow"/>
              <a:cs typeface="Barlow"/>
              <a:sym typeface="Barlow"/>
            </a:endParaRPr>
          </a:p>
        </p:txBody>
      </p:sp>
      <p:cxnSp>
        <p:nvCxnSpPr>
          <p:cNvPr id="2280" name="Google Shape;2280;p38"/>
          <p:cNvCxnSpPr/>
          <p:nvPr/>
        </p:nvCxnSpPr>
        <p:spPr>
          <a:xfrm rot="10800000">
            <a:off x="2760922"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2281" name="Google Shape;2281;p38"/>
          <p:cNvSpPr txBox="1"/>
          <p:nvPr/>
        </p:nvSpPr>
        <p:spPr>
          <a:xfrm>
            <a:off x="2699944"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White is the color of milk and fresh snow</a:t>
            </a:r>
            <a:endParaRPr sz="900">
              <a:solidFill>
                <a:schemeClr val="dk2"/>
              </a:solidFill>
              <a:latin typeface="Barlow"/>
              <a:ea typeface="Barlow"/>
              <a:cs typeface="Barlow"/>
              <a:sym typeface="Barlow"/>
            </a:endParaRPr>
          </a:p>
        </p:txBody>
      </p:sp>
      <p:cxnSp>
        <p:nvCxnSpPr>
          <p:cNvPr id="2282" name="Google Shape;2282;p38"/>
          <p:cNvCxnSpPr/>
          <p:nvPr/>
        </p:nvCxnSpPr>
        <p:spPr>
          <a:xfrm rot="10800000">
            <a:off x="4082157"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2283" name="Google Shape;2283;p38"/>
          <p:cNvSpPr txBox="1"/>
          <p:nvPr/>
        </p:nvSpPr>
        <p:spPr>
          <a:xfrm>
            <a:off x="4030339"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Blue is the colour of the clear sky and the deep sea</a:t>
            </a:r>
            <a:endParaRPr sz="900">
              <a:solidFill>
                <a:schemeClr val="dk2"/>
              </a:solidFill>
              <a:latin typeface="Barlow"/>
              <a:ea typeface="Barlow"/>
              <a:cs typeface="Barlow"/>
              <a:sym typeface="Barlow"/>
            </a:endParaRPr>
          </a:p>
        </p:txBody>
      </p:sp>
      <p:cxnSp>
        <p:nvCxnSpPr>
          <p:cNvPr id="2284" name="Google Shape;2284;p38"/>
          <p:cNvCxnSpPr/>
          <p:nvPr/>
        </p:nvCxnSpPr>
        <p:spPr>
          <a:xfrm rot="10800000">
            <a:off x="5403392"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2285" name="Google Shape;2285;p38"/>
          <p:cNvSpPr txBox="1"/>
          <p:nvPr/>
        </p:nvSpPr>
        <p:spPr>
          <a:xfrm>
            <a:off x="5360735"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Red is the colour of danger and courage</a:t>
            </a:r>
            <a:endParaRPr sz="900">
              <a:solidFill>
                <a:schemeClr val="dk2"/>
              </a:solidFill>
              <a:latin typeface="Barlow"/>
              <a:ea typeface="Barlow"/>
              <a:cs typeface="Barlow"/>
              <a:sym typeface="Barlow"/>
            </a:endParaRPr>
          </a:p>
        </p:txBody>
      </p:sp>
      <p:cxnSp>
        <p:nvCxnSpPr>
          <p:cNvPr id="2286" name="Google Shape;2286;p38"/>
          <p:cNvCxnSpPr/>
          <p:nvPr/>
        </p:nvCxnSpPr>
        <p:spPr>
          <a:xfrm rot="10800000">
            <a:off x="6724627"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2287" name="Google Shape;2287;p38"/>
          <p:cNvSpPr txBox="1"/>
          <p:nvPr/>
        </p:nvSpPr>
        <p:spPr>
          <a:xfrm>
            <a:off x="6691131" y="36481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Black is the color of ebony and of outer space</a:t>
            </a:r>
            <a:endParaRPr sz="900">
              <a:solidFill>
                <a:schemeClr val="dk2"/>
              </a:solidFill>
              <a:latin typeface="Barlow"/>
              <a:ea typeface="Barlow"/>
              <a:cs typeface="Barlow"/>
              <a:sym typeface="Barlow"/>
            </a:endParaRPr>
          </a:p>
        </p:txBody>
      </p:sp>
      <p:cxnSp>
        <p:nvCxnSpPr>
          <p:cNvPr id="2288" name="Google Shape;2288;p38"/>
          <p:cNvCxnSpPr/>
          <p:nvPr/>
        </p:nvCxnSpPr>
        <p:spPr>
          <a:xfrm rot="10800000">
            <a:off x="8045862" y="3124969"/>
            <a:ext cx="0" cy="498600"/>
          </a:xfrm>
          <a:prstGeom prst="straightConnector1">
            <a:avLst/>
          </a:prstGeom>
          <a:noFill/>
          <a:ln w="9525" cap="flat" cmpd="sng">
            <a:solidFill>
              <a:schemeClr val="lt2"/>
            </a:solidFill>
            <a:prstDash val="solid"/>
            <a:round/>
            <a:headEnd type="oval" w="med" len="med"/>
            <a:tailEnd type="oval" w="med" len="med"/>
          </a:ln>
        </p:spPr>
      </p:cxnSp>
      <p:sp>
        <p:nvSpPr>
          <p:cNvPr id="2289" name="Google Shape;2289;p38"/>
          <p:cNvSpPr txBox="1"/>
          <p:nvPr/>
        </p:nvSpPr>
        <p:spPr>
          <a:xfrm>
            <a:off x="8008073" y="3648150"/>
            <a:ext cx="10347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Barlow"/>
                <a:ea typeface="Barlow"/>
                <a:cs typeface="Barlow"/>
                <a:sym typeface="Barlow"/>
              </a:rPr>
              <a:t>Yellow is the color of gold, butter and ripe lemons</a:t>
            </a:r>
            <a:endParaRPr sz="900">
              <a:solidFill>
                <a:schemeClr val="dk2"/>
              </a:solidFill>
              <a:latin typeface="Barlow"/>
              <a:ea typeface="Barlow"/>
              <a:cs typeface="Barlow"/>
              <a:sym typeface="Barlow"/>
            </a:endParaRPr>
          </a:p>
        </p:txBody>
      </p:sp>
    </p:spTree>
    <p:extLst>
      <p:ext uri="{BB962C8B-B14F-4D97-AF65-F5344CB8AC3E}">
        <p14:creationId xmlns:p14="http://schemas.microsoft.com/office/powerpoint/2010/main" val="42299774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2293"/>
        <p:cNvGrpSpPr/>
        <p:nvPr/>
      </p:nvGrpSpPr>
      <p:grpSpPr>
        <a:xfrm>
          <a:off x="0" y="0"/>
          <a:ext cx="0" cy="0"/>
          <a:chOff x="0" y="0"/>
          <a:chExt cx="0" cy="0"/>
        </a:xfrm>
      </p:grpSpPr>
      <p:sp>
        <p:nvSpPr>
          <p:cNvPr id="2294" name="Google Shape;2294;p39"/>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Roadmap</a:t>
            </a:r>
            <a:endParaRPr/>
          </a:p>
        </p:txBody>
      </p:sp>
      <p:sp>
        <p:nvSpPr>
          <p:cNvPr id="2295" name="Google Shape;2295;p3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87</a:t>
            </a:fld>
            <a:endParaRPr/>
          </a:p>
        </p:txBody>
      </p:sp>
      <p:sp>
        <p:nvSpPr>
          <p:cNvPr id="2296" name="Google Shape;2296;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2298" name="Google Shape;2298;p39"/>
          <p:cNvGrpSpPr/>
          <p:nvPr/>
        </p:nvGrpSpPr>
        <p:grpSpPr>
          <a:xfrm>
            <a:off x="1786339" y="1703401"/>
            <a:ext cx="473400" cy="473400"/>
            <a:chOff x="1786339" y="1703401"/>
            <a:chExt cx="473400" cy="473400"/>
          </a:xfrm>
        </p:grpSpPr>
        <p:sp>
          <p:nvSpPr>
            <p:cNvPr id="2299" name="Google Shape;2299;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0" name="Google Shape;2300;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1</a:t>
              </a:r>
              <a:endParaRPr sz="600">
                <a:solidFill>
                  <a:schemeClr val="dk2"/>
                </a:solidFill>
                <a:latin typeface="Barlow"/>
                <a:ea typeface="Barlow"/>
                <a:cs typeface="Barlow"/>
                <a:sym typeface="Barlow"/>
              </a:endParaRPr>
            </a:p>
          </p:txBody>
        </p:sp>
      </p:grpSp>
      <p:grpSp>
        <p:nvGrpSpPr>
          <p:cNvPr id="2301" name="Google Shape;2301;p39"/>
          <p:cNvGrpSpPr/>
          <p:nvPr/>
        </p:nvGrpSpPr>
        <p:grpSpPr>
          <a:xfrm>
            <a:off x="3814414" y="1703401"/>
            <a:ext cx="473400" cy="473400"/>
            <a:chOff x="3814414" y="1703401"/>
            <a:chExt cx="473400" cy="473400"/>
          </a:xfrm>
        </p:grpSpPr>
        <p:sp>
          <p:nvSpPr>
            <p:cNvPr id="2302" name="Google Shape;2302;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3" name="Google Shape;2303;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3</a:t>
              </a:r>
              <a:endParaRPr sz="600">
                <a:solidFill>
                  <a:schemeClr val="dk2"/>
                </a:solidFill>
                <a:latin typeface="Barlow"/>
                <a:ea typeface="Barlow"/>
                <a:cs typeface="Barlow"/>
                <a:sym typeface="Barlow"/>
              </a:endParaRPr>
            </a:p>
          </p:txBody>
        </p:sp>
      </p:grpSp>
      <p:grpSp>
        <p:nvGrpSpPr>
          <p:cNvPr id="2304" name="Google Shape;2304;p39"/>
          <p:cNvGrpSpPr/>
          <p:nvPr/>
        </p:nvGrpSpPr>
        <p:grpSpPr>
          <a:xfrm>
            <a:off x="5842489" y="1703401"/>
            <a:ext cx="473400" cy="473400"/>
            <a:chOff x="5842489" y="1703401"/>
            <a:chExt cx="473400" cy="473400"/>
          </a:xfrm>
        </p:grpSpPr>
        <p:sp>
          <p:nvSpPr>
            <p:cNvPr id="2305" name="Google Shape;2305;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6" name="Google Shape;2306;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5</a:t>
              </a:r>
              <a:endParaRPr sz="600">
                <a:solidFill>
                  <a:schemeClr val="dk2"/>
                </a:solidFill>
                <a:latin typeface="Barlow"/>
                <a:ea typeface="Barlow"/>
                <a:cs typeface="Barlow"/>
                <a:sym typeface="Barlow"/>
              </a:endParaRPr>
            </a:p>
          </p:txBody>
        </p:sp>
      </p:grpSp>
      <p:grpSp>
        <p:nvGrpSpPr>
          <p:cNvPr id="2307" name="Google Shape;2307;p39"/>
          <p:cNvGrpSpPr/>
          <p:nvPr/>
        </p:nvGrpSpPr>
        <p:grpSpPr>
          <a:xfrm>
            <a:off x="6880814" y="3576300"/>
            <a:ext cx="473400" cy="473400"/>
            <a:chOff x="6880814" y="3576300"/>
            <a:chExt cx="473400" cy="473400"/>
          </a:xfrm>
        </p:grpSpPr>
        <p:sp>
          <p:nvSpPr>
            <p:cNvPr id="2308" name="Google Shape;2308;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09" name="Google Shape;2309;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6</a:t>
              </a:r>
              <a:endParaRPr sz="600">
                <a:solidFill>
                  <a:schemeClr val="dk2"/>
                </a:solidFill>
                <a:latin typeface="Barlow"/>
                <a:ea typeface="Barlow"/>
                <a:cs typeface="Barlow"/>
                <a:sym typeface="Barlow"/>
              </a:endParaRPr>
            </a:p>
          </p:txBody>
        </p:sp>
      </p:grpSp>
      <p:grpSp>
        <p:nvGrpSpPr>
          <p:cNvPr id="2310" name="Google Shape;2310;p39"/>
          <p:cNvGrpSpPr/>
          <p:nvPr/>
        </p:nvGrpSpPr>
        <p:grpSpPr>
          <a:xfrm>
            <a:off x="4852739" y="3576300"/>
            <a:ext cx="473400" cy="473400"/>
            <a:chOff x="4852739" y="3576300"/>
            <a:chExt cx="473400" cy="473400"/>
          </a:xfrm>
        </p:grpSpPr>
        <p:sp>
          <p:nvSpPr>
            <p:cNvPr id="2311" name="Google Shape;2311;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12" name="Google Shape;2312;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4</a:t>
              </a:r>
              <a:endParaRPr sz="600">
                <a:solidFill>
                  <a:schemeClr val="dk2"/>
                </a:solidFill>
                <a:latin typeface="Barlow"/>
                <a:ea typeface="Barlow"/>
                <a:cs typeface="Barlow"/>
                <a:sym typeface="Barlow"/>
              </a:endParaRPr>
            </a:p>
          </p:txBody>
        </p:sp>
      </p:grpSp>
      <p:grpSp>
        <p:nvGrpSpPr>
          <p:cNvPr id="2313" name="Google Shape;2313;p39"/>
          <p:cNvGrpSpPr/>
          <p:nvPr/>
        </p:nvGrpSpPr>
        <p:grpSpPr>
          <a:xfrm>
            <a:off x="2824664" y="3576300"/>
            <a:ext cx="473400" cy="473400"/>
            <a:chOff x="2824664" y="3576300"/>
            <a:chExt cx="473400" cy="473400"/>
          </a:xfrm>
        </p:grpSpPr>
        <p:sp>
          <p:nvSpPr>
            <p:cNvPr id="2314" name="Google Shape;2314;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sp>
          <p:nvSpPr>
            <p:cNvPr id="2315" name="Google Shape;2315;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Barlow"/>
                  <a:ea typeface="Barlow"/>
                  <a:cs typeface="Barlow"/>
                  <a:sym typeface="Barlow"/>
                </a:rPr>
                <a:t>2</a:t>
              </a:r>
              <a:endParaRPr sz="600">
                <a:solidFill>
                  <a:schemeClr val="dk2"/>
                </a:solidFill>
                <a:latin typeface="Barlow"/>
                <a:ea typeface="Barlow"/>
                <a:cs typeface="Barlow"/>
                <a:sym typeface="Barlow"/>
              </a:endParaRPr>
            </a:p>
          </p:txBody>
        </p:sp>
      </p:grpSp>
      <p:sp>
        <p:nvSpPr>
          <p:cNvPr id="2316" name="Google Shape;2316;p39"/>
          <p:cNvSpPr txBox="1"/>
          <p:nvPr/>
        </p:nvSpPr>
        <p:spPr>
          <a:xfrm>
            <a:off x="137985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Barlow"/>
                <a:ea typeface="Barlow"/>
                <a:cs typeface="Barlow"/>
                <a:sym typeface="Barlow"/>
              </a:rPr>
              <a:t>Blue is the colour of the clear sky and the deep sea</a:t>
            </a:r>
            <a:endParaRPr sz="900">
              <a:solidFill>
                <a:schemeClr val="dk2"/>
              </a:solidFill>
              <a:latin typeface="Barlow"/>
              <a:ea typeface="Barlow"/>
              <a:cs typeface="Barlow"/>
              <a:sym typeface="Barlow"/>
            </a:endParaRPr>
          </a:p>
        </p:txBody>
      </p:sp>
      <p:sp>
        <p:nvSpPr>
          <p:cNvPr id="2317" name="Google Shape;2317;p39"/>
          <p:cNvSpPr txBox="1"/>
          <p:nvPr/>
        </p:nvSpPr>
        <p:spPr>
          <a:xfrm>
            <a:off x="3377205"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Barlow"/>
                <a:ea typeface="Barlow"/>
                <a:cs typeface="Barlow"/>
                <a:sym typeface="Barlow"/>
              </a:rPr>
              <a:t>Red is the colour of danger and courage</a:t>
            </a:r>
            <a:endParaRPr sz="900">
              <a:solidFill>
                <a:schemeClr val="dk2"/>
              </a:solidFill>
              <a:latin typeface="Barlow"/>
              <a:ea typeface="Barlow"/>
              <a:cs typeface="Barlow"/>
              <a:sym typeface="Barlow"/>
            </a:endParaRPr>
          </a:p>
        </p:txBody>
      </p:sp>
      <p:sp>
        <p:nvSpPr>
          <p:cNvPr id="2318" name="Google Shape;2318;p39"/>
          <p:cNvSpPr txBox="1"/>
          <p:nvPr/>
        </p:nvSpPr>
        <p:spPr>
          <a:xfrm>
            <a:off x="543601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Barlow"/>
                <a:ea typeface="Barlow"/>
                <a:cs typeface="Barlow"/>
                <a:sym typeface="Barlow"/>
              </a:rPr>
              <a:t>Black is the color of ebony and of outer space</a:t>
            </a:r>
            <a:endParaRPr sz="900">
              <a:solidFill>
                <a:schemeClr val="dk2"/>
              </a:solidFill>
              <a:latin typeface="Barlow"/>
              <a:ea typeface="Barlow"/>
              <a:cs typeface="Barlow"/>
              <a:sym typeface="Barlow"/>
            </a:endParaRPr>
          </a:p>
        </p:txBody>
      </p:sp>
      <p:sp>
        <p:nvSpPr>
          <p:cNvPr id="2319" name="Google Shape;2319;p39"/>
          <p:cNvSpPr txBox="1"/>
          <p:nvPr/>
        </p:nvSpPr>
        <p:spPr>
          <a:xfrm>
            <a:off x="241817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Barlow"/>
                <a:ea typeface="Barlow"/>
                <a:cs typeface="Barlow"/>
                <a:sym typeface="Barlow"/>
              </a:rPr>
              <a:t>Yellow is the color of gold, butter and ripe lemons</a:t>
            </a:r>
            <a:endParaRPr sz="900">
              <a:solidFill>
                <a:schemeClr val="dk2"/>
              </a:solidFill>
              <a:latin typeface="Barlow"/>
              <a:ea typeface="Barlow"/>
              <a:cs typeface="Barlow"/>
              <a:sym typeface="Barlow"/>
            </a:endParaRPr>
          </a:p>
        </p:txBody>
      </p:sp>
      <p:sp>
        <p:nvSpPr>
          <p:cNvPr id="2320" name="Google Shape;2320;p39"/>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Barlow"/>
                <a:ea typeface="Barlow"/>
                <a:cs typeface="Barlow"/>
                <a:sym typeface="Barlow"/>
              </a:rPr>
              <a:t>White is the color of milk and fresh snow</a:t>
            </a:r>
            <a:endParaRPr sz="900">
              <a:solidFill>
                <a:schemeClr val="dk2"/>
              </a:solidFill>
              <a:latin typeface="Barlow"/>
              <a:ea typeface="Barlow"/>
              <a:cs typeface="Barlow"/>
              <a:sym typeface="Barlow"/>
            </a:endParaRPr>
          </a:p>
        </p:txBody>
      </p:sp>
      <p:sp>
        <p:nvSpPr>
          <p:cNvPr id="2321" name="Google Shape;2321;p39"/>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Barlow"/>
                <a:ea typeface="Barlow"/>
                <a:cs typeface="Barlow"/>
                <a:sym typeface="Barlow"/>
              </a:rPr>
              <a:t>Blue is the colour of the clear sky and the deep sea</a:t>
            </a:r>
            <a:endParaRPr sz="900">
              <a:solidFill>
                <a:schemeClr val="dk2"/>
              </a:solidFill>
              <a:latin typeface="Barlow"/>
              <a:ea typeface="Barlow"/>
              <a:cs typeface="Barlow"/>
              <a:sym typeface="Barlow"/>
            </a:endParaRPr>
          </a:p>
        </p:txBody>
      </p:sp>
    </p:spTree>
    <p:extLst>
      <p:ext uri="{BB962C8B-B14F-4D97-AF65-F5344CB8AC3E}">
        <p14:creationId xmlns:p14="http://schemas.microsoft.com/office/powerpoint/2010/main" val="380606630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40"/>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Gantt chart</a:t>
            </a:r>
            <a:endParaRPr/>
          </a:p>
        </p:txBody>
      </p:sp>
      <p:sp>
        <p:nvSpPr>
          <p:cNvPr id="2327" name="Google Shape;2327;p4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88</a:t>
            </a:fld>
            <a:endParaRPr/>
          </a:p>
        </p:txBody>
      </p:sp>
      <p:graphicFrame>
        <p:nvGraphicFramePr>
          <p:cNvPr id="2328" name="Google Shape;2328;p40"/>
          <p:cNvGraphicFramePr/>
          <p:nvPr/>
        </p:nvGraphicFramePr>
        <p:xfrm>
          <a:off x="392525" y="1564481"/>
          <a:ext cx="3000000" cy="3000000"/>
        </p:xfrm>
        <a:graphic>
          <a:graphicData uri="http://schemas.openxmlformats.org/drawingml/2006/table">
            <a:tbl>
              <a:tblPr>
                <a:noFill/>
                <a:tableStyleId>{11E2214B-EEA6-4F0E-851E-DA328E0D34B4}</a:tableStyleId>
              </a:tblPr>
              <a:tblGrid>
                <a:gridCol w="1443500">
                  <a:extLst>
                    <a:ext uri="{9D8B030D-6E8A-4147-A177-3AD203B41FA5}">
                      <a16:colId xmlns:a16="http://schemas.microsoft.com/office/drawing/2014/main" val="20000"/>
                    </a:ext>
                  </a:extLst>
                </a:gridCol>
                <a:gridCol w="495650">
                  <a:extLst>
                    <a:ext uri="{9D8B030D-6E8A-4147-A177-3AD203B41FA5}">
                      <a16:colId xmlns:a16="http://schemas.microsoft.com/office/drawing/2014/main" val="20001"/>
                    </a:ext>
                  </a:extLst>
                </a:gridCol>
                <a:gridCol w="495650">
                  <a:extLst>
                    <a:ext uri="{9D8B030D-6E8A-4147-A177-3AD203B41FA5}">
                      <a16:colId xmlns:a16="http://schemas.microsoft.com/office/drawing/2014/main" val="20002"/>
                    </a:ext>
                  </a:extLst>
                </a:gridCol>
                <a:gridCol w="495650">
                  <a:extLst>
                    <a:ext uri="{9D8B030D-6E8A-4147-A177-3AD203B41FA5}">
                      <a16:colId xmlns:a16="http://schemas.microsoft.com/office/drawing/2014/main" val="20003"/>
                    </a:ext>
                  </a:extLst>
                </a:gridCol>
                <a:gridCol w="495650">
                  <a:extLst>
                    <a:ext uri="{9D8B030D-6E8A-4147-A177-3AD203B41FA5}">
                      <a16:colId xmlns:a16="http://schemas.microsoft.com/office/drawing/2014/main" val="20004"/>
                    </a:ext>
                  </a:extLst>
                </a:gridCol>
                <a:gridCol w="495650">
                  <a:extLst>
                    <a:ext uri="{9D8B030D-6E8A-4147-A177-3AD203B41FA5}">
                      <a16:colId xmlns:a16="http://schemas.microsoft.com/office/drawing/2014/main" val="20005"/>
                    </a:ext>
                  </a:extLst>
                </a:gridCol>
                <a:gridCol w="495650">
                  <a:extLst>
                    <a:ext uri="{9D8B030D-6E8A-4147-A177-3AD203B41FA5}">
                      <a16:colId xmlns:a16="http://schemas.microsoft.com/office/drawing/2014/main" val="20006"/>
                    </a:ext>
                  </a:extLst>
                </a:gridCol>
                <a:gridCol w="495650">
                  <a:extLst>
                    <a:ext uri="{9D8B030D-6E8A-4147-A177-3AD203B41FA5}">
                      <a16:colId xmlns:a16="http://schemas.microsoft.com/office/drawing/2014/main" val="20007"/>
                    </a:ext>
                  </a:extLst>
                </a:gridCol>
                <a:gridCol w="495650">
                  <a:extLst>
                    <a:ext uri="{9D8B030D-6E8A-4147-A177-3AD203B41FA5}">
                      <a16:colId xmlns:a16="http://schemas.microsoft.com/office/drawing/2014/main" val="20008"/>
                    </a:ext>
                  </a:extLst>
                </a:gridCol>
                <a:gridCol w="495650">
                  <a:extLst>
                    <a:ext uri="{9D8B030D-6E8A-4147-A177-3AD203B41FA5}">
                      <a16:colId xmlns:a16="http://schemas.microsoft.com/office/drawing/2014/main" val="20009"/>
                    </a:ext>
                  </a:extLst>
                </a:gridCol>
                <a:gridCol w="495650">
                  <a:extLst>
                    <a:ext uri="{9D8B030D-6E8A-4147-A177-3AD203B41FA5}">
                      <a16:colId xmlns:a16="http://schemas.microsoft.com/office/drawing/2014/main" val="20010"/>
                    </a:ext>
                  </a:extLst>
                </a:gridCol>
                <a:gridCol w="495650">
                  <a:extLst>
                    <a:ext uri="{9D8B030D-6E8A-4147-A177-3AD203B41FA5}">
                      <a16:colId xmlns:a16="http://schemas.microsoft.com/office/drawing/2014/main" val="20011"/>
                    </a:ext>
                  </a:extLst>
                </a:gridCol>
                <a:gridCol w="495650">
                  <a:extLst>
                    <a:ext uri="{9D8B030D-6E8A-4147-A177-3AD203B41FA5}">
                      <a16:colId xmlns:a16="http://schemas.microsoft.com/office/drawing/2014/main" val="20012"/>
                    </a:ext>
                  </a:extLst>
                </a:gridCol>
                <a:gridCol w="495650">
                  <a:extLst>
                    <a:ext uri="{9D8B030D-6E8A-4147-A177-3AD203B41FA5}">
                      <a16:colId xmlns:a16="http://schemas.microsoft.com/office/drawing/2014/main" val="20013"/>
                    </a:ext>
                  </a:extLst>
                </a:gridCol>
                <a:gridCol w="495650">
                  <a:extLst>
                    <a:ext uri="{9D8B030D-6E8A-4147-A177-3AD203B41FA5}">
                      <a16:colId xmlns:a16="http://schemas.microsoft.com/office/drawing/2014/main" val="20014"/>
                    </a:ext>
                  </a:extLst>
                </a:gridCol>
              </a:tblGrid>
              <a:tr h="319775">
                <a:tc>
                  <a:txBody>
                    <a:bodyPr/>
                    <a:lstStyle/>
                    <a:p>
                      <a:pPr marL="0" lvl="0" indent="0" algn="l" rtl="0">
                        <a:spcBef>
                          <a:spcPts val="0"/>
                        </a:spcBef>
                        <a:spcAft>
                          <a:spcPts val="0"/>
                        </a:spcAft>
                        <a:buNone/>
                      </a:pPr>
                      <a:endParaRPr sz="800">
                        <a:solidFill>
                          <a:schemeClr val="dk2"/>
                        </a:solidFill>
                        <a:latin typeface="Barlow"/>
                        <a:ea typeface="Barlow"/>
                        <a:cs typeface="Barlow"/>
                        <a:sym typeface="Barlow"/>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dk2"/>
                          </a:solidFill>
                          <a:latin typeface="Barlow"/>
                          <a:ea typeface="Barlow"/>
                          <a:cs typeface="Barlow"/>
                          <a:sym typeface="Barlow"/>
                        </a:rPr>
                        <a:t>Week 1</a:t>
                      </a:r>
                      <a:endParaRPr sz="800" b="1">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dk2"/>
                          </a:solidFill>
                          <a:latin typeface="Barlow"/>
                          <a:ea typeface="Barlow"/>
                          <a:cs typeface="Barlow"/>
                          <a:sym typeface="Barlow"/>
                        </a:rPr>
                        <a:t>Week 2</a:t>
                      </a:r>
                      <a:endParaRPr sz="800" b="1">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19775">
                <a:tc>
                  <a:txBody>
                    <a:bodyPr/>
                    <a:lstStyle/>
                    <a:p>
                      <a:pPr marL="0" lvl="0" indent="0" algn="l" rtl="0">
                        <a:spcBef>
                          <a:spcPts val="0"/>
                        </a:spcBef>
                        <a:spcAft>
                          <a:spcPts val="0"/>
                        </a:spcAft>
                        <a:buNone/>
                      </a:pPr>
                      <a:endParaRPr sz="800">
                        <a:solidFill>
                          <a:schemeClr val="dk2"/>
                        </a:solidFill>
                        <a:latin typeface="Barlow"/>
                        <a:ea typeface="Barlow"/>
                        <a:cs typeface="Barlow"/>
                        <a:sym typeface="Barlow"/>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1</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2</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3</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4</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5</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6</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7</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8</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9</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10</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11</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12</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13</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Barlow"/>
                          <a:ea typeface="Barlow"/>
                          <a:cs typeface="Barlow"/>
                          <a:sym typeface="Barlow"/>
                        </a:rPr>
                        <a:t>14</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19775">
                <a:tc>
                  <a:txBody>
                    <a:bodyPr/>
                    <a:lstStyle/>
                    <a:p>
                      <a:pPr marL="0" lvl="0" indent="0" algn="r" rtl="0">
                        <a:spcBef>
                          <a:spcPts val="0"/>
                        </a:spcBef>
                        <a:spcAft>
                          <a:spcPts val="0"/>
                        </a:spcAft>
                        <a:buNone/>
                      </a:pPr>
                      <a:r>
                        <a:rPr lang="en" sz="800">
                          <a:solidFill>
                            <a:schemeClr val="dk2"/>
                          </a:solidFill>
                          <a:latin typeface="Barlow"/>
                          <a:ea typeface="Barlow"/>
                          <a:cs typeface="Barlow"/>
                          <a:sym typeface="Barlow"/>
                        </a:rPr>
                        <a:t>Task 1</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Barlow"/>
                          <a:ea typeface="Barlow"/>
                          <a:cs typeface="Barlow"/>
                          <a:sym typeface="Barlow"/>
                        </a:rPr>
                        <a:t>Task 2</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Barlow"/>
                          <a:ea typeface="Barlow"/>
                          <a:cs typeface="Barlow"/>
                          <a:sym typeface="Barlow"/>
                        </a:rPr>
                        <a:t>◆</a:t>
                      </a: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Barlow"/>
                          <a:ea typeface="Barlow"/>
                          <a:cs typeface="Barlow"/>
                          <a:sym typeface="Barlow"/>
                        </a:rPr>
                        <a:t>Task 3</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Barlow"/>
                          <a:ea typeface="Barlow"/>
                          <a:cs typeface="Barlow"/>
                          <a:sym typeface="Barlow"/>
                        </a:rPr>
                        <a:t>Task 4</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lt1"/>
                          </a:solidFill>
                          <a:latin typeface="Barlow"/>
                          <a:ea typeface="Barlow"/>
                          <a:cs typeface="Barlow"/>
                          <a:sym typeface="Barlow"/>
                        </a:rPr>
                        <a:t>◆</a:t>
                      </a: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Barlow"/>
                          <a:ea typeface="Barlow"/>
                          <a:cs typeface="Barlow"/>
                          <a:sym typeface="Barlow"/>
                        </a:rPr>
                        <a:t>Task 5</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Barlow"/>
                          <a:ea typeface="Barlow"/>
                          <a:cs typeface="Barlow"/>
                          <a:sym typeface="Barlow"/>
                        </a:rPr>
                        <a:t>◆</a:t>
                      </a: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Barlow"/>
                          <a:ea typeface="Barlow"/>
                          <a:cs typeface="Barlow"/>
                          <a:sym typeface="Barlow"/>
                        </a:rPr>
                        <a:t>Task 6</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Barlow"/>
                          <a:ea typeface="Barlow"/>
                          <a:cs typeface="Barlow"/>
                          <a:sym typeface="Barlow"/>
                        </a:rPr>
                        <a:t>Task 7</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Barlow"/>
                          <a:ea typeface="Barlow"/>
                          <a:cs typeface="Barlow"/>
                          <a:sym typeface="Barlow"/>
                        </a:rPr>
                        <a:t>Task 8</a:t>
                      </a:r>
                      <a:endParaRPr sz="800">
                        <a:solidFill>
                          <a:schemeClr val="dk2"/>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Barlow"/>
                        <a:ea typeface="Barlow"/>
                        <a:cs typeface="Barlow"/>
                        <a:sym typeface="Barlow"/>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55734319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2332"/>
        <p:cNvGrpSpPr/>
        <p:nvPr/>
      </p:nvGrpSpPr>
      <p:grpSpPr>
        <a:xfrm>
          <a:off x="0" y="0"/>
          <a:ext cx="0" cy="0"/>
          <a:chOff x="0" y="0"/>
          <a:chExt cx="0" cy="0"/>
        </a:xfrm>
      </p:grpSpPr>
      <p:sp>
        <p:nvSpPr>
          <p:cNvPr id="2333" name="Google Shape;2333;p41"/>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SWOT Analysis</a:t>
            </a:r>
            <a:endParaRPr/>
          </a:p>
        </p:txBody>
      </p:sp>
      <p:sp>
        <p:nvSpPr>
          <p:cNvPr id="2334" name="Google Shape;2334;p4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89</a:t>
            </a:fld>
            <a:endParaRPr/>
          </a:p>
        </p:txBody>
      </p:sp>
      <p:sp>
        <p:nvSpPr>
          <p:cNvPr id="2335" name="Google Shape;2335;p41"/>
          <p:cNvSpPr/>
          <p:nvPr/>
        </p:nvSpPr>
        <p:spPr>
          <a:xfrm>
            <a:off x="484400" y="1363400"/>
            <a:ext cx="4012800" cy="1584600"/>
          </a:xfrm>
          <a:prstGeom prst="rect">
            <a:avLst/>
          </a:prstGeom>
          <a:solidFill>
            <a:schemeClr val="lt2"/>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Barlow"/>
                <a:ea typeface="Barlow"/>
                <a:cs typeface="Barlow"/>
                <a:sym typeface="Barlow"/>
              </a:rPr>
              <a:t>STRENGTHS</a:t>
            </a:r>
            <a:endParaRPr b="1">
              <a:solidFill>
                <a:schemeClr val="dk1"/>
              </a:solidFill>
              <a:latin typeface="Barlow"/>
              <a:ea typeface="Barlow"/>
              <a:cs typeface="Barlow"/>
              <a:sym typeface="Barlow"/>
            </a:endParaRPr>
          </a:p>
          <a:p>
            <a:pPr marL="0" lvl="0" indent="0" algn="l" rtl="0">
              <a:spcBef>
                <a:spcPts val="600"/>
              </a:spcBef>
              <a:spcAft>
                <a:spcPts val="600"/>
              </a:spcAft>
              <a:buNone/>
            </a:pPr>
            <a:r>
              <a:rPr lang="en">
                <a:solidFill>
                  <a:schemeClr val="dk1"/>
                </a:solidFill>
                <a:latin typeface="Barlow"/>
                <a:ea typeface="Barlow"/>
                <a:cs typeface="Barlow"/>
                <a:sym typeface="Barlow"/>
              </a:rPr>
              <a:t>Blue is the colour of the clear sky and the deep sea</a:t>
            </a:r>
            <a:endParaRPr>
              <a:solidFill>
                <a:schemeClr val="dk1"/>
              </a:solidFill>
              <a:latin typeface="Barlow"/>
              <a:ea typeface="Barlow"/>
              <a:cs typeface="Barlow"/>
              <a:sym typeface="Barlow"/>
            </a:endParaRPr>
          </a:p>
        </p:txBody>
      </p:sp>
      <p:sp>
        <p:nvSpPr>
          <p:cNvPr id="2336" name="Google Shape;2336;p41"/>
          <p:cNvSpPr/>
          <p:nvPr/>
        </p:nvSpPr>
        <p:spPr>
          <a:xfrm>
            <a:off x="4663070" y="1363400"/>
            <a:ext cx="4012800" cy="1584600"/>
          </a:xfrm>
          <a:prstGeom prst="rect">
            <a:avLst/>
          </a:prstGeom>
          <a:solidFill>
            <a:schemeClr val="lt2"/>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Barlow"/>
                <a:ea typeface="Barlow"/>
                <a:cs typeface="Barlow"/>
                <a:sym typeface="Barlow"/>
              </a:rPr>
              <a:t>WEAKNESSES</a:t>
            </a:r>
            <a:endParaRPr b="1">
              <a:solidFill>
                <a:schemeClr val="dk1"/>
              </a:solidFill>
              <a:latin typeface="Barlow"/>
              <a:ea typeface="Barlow"/>
              <a:cs typeface="Barlow"/>
              <a:sym typeface="Barlow"/>
            </a:endParaRPr>
          </a:p>
          <a:p>
            <a:pPr marL="0" lvl="0" indent="0" algn="r" rtl="0">
              <a:spcBef>
                <a:spcPts val="600"/>
              </a:spcBef>
              <a:spcAft>
                <a:spcPts val="600"/>
              </a:spcAft>
              <a:buNone/>
            </a:pPr>
            <a:r>
              <a:rPr lang="en">
                <a:solidFill>
                  <a:schemeClr val="dk1"/>
                </a:solidFill>
                <a:latin typeface="Barlow"/>
                <a:ea typeface="Barlow"/>
                <a:cs typeface="Barlow"/>
                <a:sym typeface="Barlow"/>
              </a:rPr>
              <a:t>Yellow is the color of gold, butter and ripe lemons</a:t>
            </a:r>
            <a:endParaRPr>
              <a:solidFill>
                <a:schemeClr val="dk1"/>
              </a:solidFill>
              <a:latin typeface="Barlow"/>
              <a:ea typeface="Barlow"/>
              <a:cs typeface="Barlow"/>
              <a:sym typeface="Barlow"/>
            </a:endParaRPr>
          </a:p>
        </p:txBody>
      </p:sp>
      <p:sp>
        <p:nvSpPr>
          <p:cNvPr id="2337" name="Google Shape;2337;p41"/>
          <p:cNvSpPr/>
          <p:nvPr/>
        </p:nvSpPr>
        <p:spPr>
          <a:xfrm>
            <a:off x="484400" y="3121900"/>
            <a:ext cx="4012800" cy="1584600"/>
          </a:xfrm>
          <a:prstGeom prst="rect">
            <a:avLst/>
          </a:prstGeom>
          <a:solidFill>
            <a:schemeClr val="lt2"/>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Barlow"/>
              <a:ea typeface="Barlow"/>
              <a:cs typeface="Barlow"/>
              <a:sym typeface="Barlow"/>
            </a:endParaRPr>
          </a:p>
          <a:p>
            <a:pPr marL="0" lvl="0" indent="0" algn="l" rtl="0">
              <a:spcBef>
                <a:spcPts val="600"/>
              </a:spcBef>
              <a:spcAft>
                <a:spcPts val="0"/>
              </a:spcAft>
              <a:buClr>
                <a:schemeClr val="dk1"/>
              </a:buClr>
              <a:buSzPts val="1100"/>
              <a:buFont typeface="Arial"/>
              <a:buNone/>
            </a:pPr>
            <a:r>
              <a:rPr lang="en">
                <a:solidFill>
                  <a:schemeClr val="dk1"/>
                </a:solidFill>
                <a:latin typeface="Barlow"/>
                <a:ea typeface="Barlow"/>
                <a:cs typeface="Barlow"/>
                <a:sym typeface="Barlow"/>
              </a:rPr>
              <a:t>Black is the color of ebony and of outer space</a:t>
            </a:r>
            <a:endParaRPr>
              <a:solidFill>
                <a:schemeClr val="dk1"/>
              </a:solidFill>
              <a:latin typeface="Barlow"/>
              <a:ea typeface="Barlow"/>
              <a:cs typeface="Barlow"/>
              <a:sym typeface="Barlow"/>
            </a:endParaRPr>
          </a:p>
          <a:p>
            <a:pPr marL="0" lvl="0" indent="0" algn="l" rtl="0">
              <a:spcBef>
                <a:spcPts val="600"/>
              </a:spcBef>
              <a:spcAft>
                <a:spcPts val="600"/>
              </a:spcAft>
              <a:buClr>
                <a:schemeClr val="dk1"/>
              </a:buClr>
              <a:buSzPts val="1100"/>
              <a:buFont typeface="Arial"/>
              <a:buNone/>
            </a:pPr>
            <a:r>
              <a:rPr lang="en" b="1">
                <a:solidFill>
                  <a:schemeClr val="dk1"/>
                </a:solidFill>
                <a:latin typeface="Barlow"/>
                <a:ea typeface="Barlow"/>
                <a:cs typeface="Barlow"/>
                <a:sym typeface="Barlow"/>
              </a:rPr>
              <a:t>OPPORTUNITIES</a:t>
            </a:r>
            <a:endParaRPr>
              <a:solidFill>
                <a:schemeClr val="dk1"/>
              </a:solidFill>
              <a:latin typeface="Barlow"/>
              <a:ea typeface="Barlow"/>
              <a:cs typeface="Barlow"/>
              <a:sym typeface="Barlow"/>
            </a:endParaRPr>
          </a:p>
        </p:txBody>
      </p:sp>
      <p:sp>
        <p:nvSpPr>
          <p:cNvPr id="2338" name="Google Shape;2338;p41"/>
          <p:cNvSpPr/>
          <p:nvPr/>
        </p:nvSpPr>
        <p:spPr>
          <a:xfrm>
            <a:off x="4663070" y="3121900"/>
            <a:ext cx="4012800" cy="1584600"/>
          </a:xfrm>
          <a:prstGeom prst="rect">
            <a:avLst/>
          </a:prstGeom>
          <a:solidFill>
            <a:schemeClr val="lt2"/>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Barlow"/>
                <a:ea typeface="Barlow"/>
                <a:cs typeface="Barlow"/>
                <a:sym typeface="Barlow"/>
              </a:rPr>
              <a:t>White is the color of milk and fresh snow</a:t>
            </a:r>
            <a:endParaRPr>
              <a:solidFill>
                <a:schemeClr val="dk1"/>
              </a:solidFill>
              <a:latin typeface="Barlow"/>
              <a:ea typeface="Barlow"/>
              <a:cs typeface="Barlow"/>
              <a:sym typeface="Barlow"/>
            </a:endParaRPr>
          </a:p>
          <a:p>
            <a:pPr marL="0" lvl="0" indent="0" algn="r" rtl="0">
              <a:spcBef>
                <a:spcPts val="600"/>
              </a:spcBef>
              <a:spcAft>
                <a:spcPts val="600"/>
              </a:spcAft>
              <a:buNone/>
            </a:pPr>
            <a:r>
              <a:rPr lang="en" b="1">
                <a:solidFill>
                  <a:schemeClr val="dk1"/>
                </a:solidFill>
                <a:latin typeface="Barlow"/>
                <a:ea typeface="Barlow"/>
                <a:cs typeface="Barlow"/>
                <a:sym typeface="Barlow"/>
              </a:rPr>
              <a:t>THREATS</a:t>
            </a:r>
            <a:endParaRPr>
              <a:solidFill>
                <a:schemeClr val="dk1"/>
              </a:solidFill>
              <a:latin typeface="Barlow"/>
              <a:ea typeface="Barlow"/>
              <a:cs typeface="Barlow"/>
              <a:sym typeface="Barlow"/>
            </a:endParaRPr>
          </a:p>
        </p:txBody>
      </p:sp>
      <p:sp>
        <p:nvSpPr>
          <p:cNvPr id="2339" name="Google Shape;2339;p41"/>
          <p:cNvSpPr/>
          <p:nvPr/>
        </p:nvSpPr>
        <p:spPr>
          <a:xfrm>
            <a:off x="3285625" y="1738389"/>
            <a:ext cx="2417100" cy="24171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1"/>
          <p:cNvSpPr/>
          <p:nvPr/>
        </p:nvSpPr>
        <p:spPr>
          <a:xfrm rot="5400000">
            <a:off x="3459879" y="1738389"/>
            <a:ext cx="2417100" cy="2417100"/>
          </a:xfrm>
          <a:prstGeom prst="pie">
            <a:avLst>
              <a:gd name="adj1" fmla="val 10788866"/>
              <a:gd name="adj2" fmla="val 162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1"/>
          <p:cNvSpPr/>
          <p:nvPr/>
        </p:nvSpPr>
        <p:spPr>
          <a:xfrm rot="10800000">
            <a:off x="3459879" y="1914006"/>
            <a:ext cx="2417100" cy="24171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1"/>
          <p:cNvSpPr/>
          <p:nvPr/>
        </p:nvSpPr>
        <p:spPr>
          <a:xfrm rot="-5400000">
            <a:off x="3285625" y="1914006"/>
            <a:ext cx="2417100" cy="24171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1"/>
          <p:cNvSpPr/>
          <p:nvPr/>
        </p:nvSpPr>
        <p:spPr>
          <a:xfrm>
            <a:off x="3842100" y="2242577"/>
            <a:ext cx="346481" cy="446525"/>
          </a:xfrm>
          <a:prstGeom prst="rect">
            <a:avLst/>
          </a:prstGeom>
        </p:spPr>
        <p:txBody>
          <a:bodyPr>
            <a:prstTxWarp prst="textPlain">
              <a:avLst/>
            </a:prstTxWarp>
          </a:bodyPr>
          <a:lstStyle/>
          <a:p>
            <a:pPr lvl="0" algn="ctr"/>
            <a:r>
              <a:rPr b="1" i="0">
                <a:ln>
                  <a:noFill/>
                </a:ln>
                <a:solidFill>
                  <a:schemeClr val="lt1"/>
                </a:solidFill>
                <a:latin typeface="Raleway"/>
              </a:rPr>
              <a:t>S</a:t>
            </a:r>
          </a:p>
        </p:txBody>
      </p:sp>
      <p:sp>
        <p:nvSpPr>
          <p:cNvPr id="2344" name="Google Shape;2344;p41"/>
          <p:cNvSpPr/>
          <p:nvPr/>
        </p:nvSpPr>
        <p:spPr>
          <a:xfrm>
            <a:off x="4857720" y="2250297"/>
            <a:ext cx="650964" cy="438496"/>
          </a:xfrm>
          <a:prstGeom prst="rect">
            <a:avLst/>
          </a:prstGeom>
        </p:spPr>
        <p:txBody>
          <a:bodyPr>
            <a:prstTxWarp prst="textPlain">
              <a:avLst/>
            </a:prstTxWarp>
          </a:bodyPr>
          <a:lstStyle/>
          <a:p>
            <a:pPr lvl="0" algn="ctr"/>
            <a:r>
              <a:rPr b="1" i="0">
                <a:ln>
                  <a:noFill/>
                </a:ln>
                <a:solidFill>
                  <a:schemeClr val="lt1"/>
                </a:solidFill>
                <a:latin typeface="Raleway"/>
              </a:rPr>
              <a:t>W</a:t>
            </a:r>
          </a:p>
        </p:txBody>
      </p:sp>
      <p:sp>
        <p:nvSpPr>
          <p:cNvPr id="2345" name="Google Shape;2345;p41"/>
          <p:cNvSpPr/>
          <p:nvPr/>
        </p:nvSpPr>
        <p:spPr>
          <a:xfrm>
            <a:off x="3807513" y="3348952"/>
            <a:ext cx="428005" cy="444672"/>
          </a:xfrm>
          <a:prstGeom prst="rect">
            <a:avLst/>
          </a:prstGeom>
        </p:spPr>
        <p:txBody>
          <a:bodyPr>
            <a:prstTxWarp prst="textPlain">
              <a:avLst/>
            </a:prstTxWarp>
          </a:bodyPr>
          <a:lstStyle/>
          <a:p>
            <a:pPr lvl="0" algn="ctr"/>
            <a:r>
              <a:rPr b="1" i="0">
                <a:ln>
                  <a:noFill/>
                </a:ln>
                <a:solidFill>
                  <a:schemeClr val="lt1"/>
                </a:solidFill>
                <a:latin typeface="Raleway"/>
              </a:rPr>
              <a:t>O</a:t>
            </a:r>
          </a:p>
        </p:txBody>
      </p:sp>
      <p:sp>
        <p:nvSpPr>
          <p:cNvPr id="2346" name="Google Shape;2346;p41"/>
          <p:cNvSpPr/>
          <p:nvPr/>
        </p:nvSpPr>
        <p:spPr>
          <a:xfrm>
            <a:off x="4971979" y="3356672"/>
            <a:ext cx="365009" cy="438496"/>
          </a:xfrm>
          <a:prstGeom prst="rect">
            <a:avLst/>
          </a:prstGeom>
        </p:spPr>
        <p:txBody>
          <a:bodyPr>
            <a:prstTxWarp prst="textPlain">
              <a:avLst/>
            </a:prstTxWarp>
          </a:bodyPr>
          <a:lstStyle/>
          <a:p>
            <a:pPr lvl="0" algn="ctr"/>
            <a:r>
              <a:rPr b="1" i="0">
                <a:ln>
                  <a:noFill/>
                </a:ln>
                <a:solidFill>
                  <a:schemeClr val="lt1"/>
                </a:solidFill>
                <a:latin typeface="Raleway"/>
              </a:rPr>
              <a:t>T</a:t>
            </a:r>
          </a:p>
        </p:txBody>
      </p:sp>
    </p:spTree>
    <p:extLst>
      <p:ext uri="{BB962C8B-B14F-4D97-AF65-F5344CB8AC3E}">
        <p14:creationId xmlns:p14="http://schemas.microsoft.com/office/powerpoint/2010/main" val="28606267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338" name="Google Shape;338;p12"/>
          <p:cNvSpPr txBox="1">
            <a:spLocks noGrp="1"/>
          </p:cNvSpPr>
          <p:nvPr>
            <p:ph type="ctrTitle"/>
          </p:nvPr>
        </p:nvSpPr>
        <p:spPr>
          <a:xfrm>
            <a:off x="964811" y="1863600"/>
            <a:ext cx="7859519" cy="1416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6000" b="1"/>
              <a:t>Introduction to Semantic Kernel</a:t>
            </a:r>
          </a:p>
        </p:txBody>
      </p:sp>
    </p:spTree>
    <p:extLst>
      <p:ext uri="{BB962C8B-B14F-4D97-AF65-F5344CB8AC3E}">
        <p14:creationId xmlns:p14="http://schemas.microsoft.com/office/powerpoint/2010/main" val="8132763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2350"/>
        <p:cNvGrpSpPr/>
        <p:nvPr/>
      </p:nvGrpSpPr>
      <p:grpSpPr>
        <a:xfrm>
          <a:off x="0" y="0"/>
          <a:ext cx="0" cy="0"/>
          <a:chOff x="0" y="0"/>
          <a:chExt cx="0" cy="0"/>
        </a:xfrm>
      </p:grpSpPr>
      <p:sp>
        <p:nvSpPr>
          <p:cNvPr id="2351" name="Google Shape;2351;p42"/>
          <p:cNvSpPr txBox="1">
            <a:spLocks noGrp="1"/>
          </p:cNvSpPr>
          <p:nvPr>
            <p:ph type="title" idx="4294967295"/>
          </p:nvPr>
        </p:nvSpPr>
        <p:spPr>
          <a:xfrm>
            <a:off x="262200" y="0"/>
            <a:ext cx="86196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lt1"/>
                </a:solidFill>
              </a:rPr>
              <a:t>Business Model Canvas</a:t>
            </a:r>
            <a:endParaRPr sz="1200">
              <a:solidFill>
                <a:schemeClr val="lt1"/>
              </a:solidFill>
            </a:endParaRPr>
          </a:p>
        </p:txBody>
      </p:sp>
      <p:sp>
        <p:nvSpPr>
          <p:cNvPr id="2352" name="Google Shape;2352;p42"/>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solidFill>
                  <a:schemeClr val="accent2"/>
                </a:solidFill>
              </a:rPr>
              <a:t>90</a:t>
            </a:fld>
            <a:endParaRPr>
              <a:solidFill>
                <a:schemeClr val="accent2"/>
              </a:solidFill>
            </a:endParaRPr>
          </a:p>
        </p:txBody>
      </p:sp>
      <p:sp>
        <p:nvSpPr>
          <p:cNvPr id="2353" name="Google Shape;2353;p42"/>
          <p:cNvSpPr txBox="1"/>
          <p:nvPr/>
        </p:nvSpPr>
        <p:spPr>
          <a:xfrm>
            <a:off x="1986120" y="467025"/>
            <a:ext cx="1723800" cy="1594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Barlow"/>
                <a:ea typeface="Barlow"/>
                <a:cs typeface="Barlow"/>
                <a:sym typeface="Barlow"/>
              </a:rPr>
              <a:t>Key Activities</a:t>
            </a:r>
            <a:endParaRPr sz="900" b="1">
              <a:solidFill>
                <a:schemeClr val="lt1"/>
              </a:solidFill>
              <a:latin typeface="Barlow"/>
              <a:ea typeface="Barlow"/>
              <a:cs typeface="Barlow"/>
              <a:sym typeface="Barlow"/>
            </a:endParaRPr>
          </a:p>
          <a:p>
            <a:pPr marL="0" lvl="0" indent="0" algn="l" rtl="0">
              <a:spcBef>
                <a:spcPts val="400"/>
              </a:spcBef>
              <a:spcAft>
                <a:spcPts val="400"/>
              </a:spcAft>
              <a:buClr>
                <a:schemeClr val="dk1"/>
              </a:buClr>
              <a:buSzPts val="1100"/>
              <a:buFont typeface="Arial"/>
              <a:buNone/>
            </a:pPr>
            <a:r>
              <a:rPr lang="en" sz="800">
                <a:solidFill>
                  <a:schemeClr val="lt1"/>
                </a:solidFill>
                <a:latin typeface="Barlow"/>
                <a:ea typeface="Barlow"/>
                <a:cs typeface="Barlow"/>
                <a:sym typeface="Barlow"/>
              </a:rPr>
              <a:t>Insert your content</a:t>
            </a:r>
            <a:endParaRPr sz="800" b="1">
              <a:solidFill>
                <a:schemeClr val="lt1"/>
              </a:solidFill>
              <a:latin typeface="Barlow"/>
              <a:ea typeface="Barlow"/>
              <a:cs typeface="Barlow"/>
              <a:sym typeface="Barlow"/>
            </a:endParaRPr>
          </a:p>
        </p:txBody>
      </p:sp>
      <p:sp>
        <p:nvSpPr>
          <p:cNvPr id="2354" name="Google Shape;2354;p42"/>
          <p:cNvSpPr txBox="1"/>
          <p:nvPr/>
        </p:nvSpPr>
        <p:spPr>
          <a:xfrm>
            <a:off x="1986120" y="2061694"/>
            <a:ext cx="1723800" cy="1594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Barlow"/>
                <a:ea typeface="Barlow"/>
                <a:cs typeface="Barlow"/>
                <a:sym typeface="Barlow"/>
              </a:rPr>
              <a:t>Key Resources</a:t>
            </a:r>
            <a:endParaRPr sz="900" b="1">
              <a:solidFill>
                <a:schemeClr val="lt1"/>
              </a:solidFill>
              <a:latin typeface="Barlow"/>
              <a:ea typeface="Barlow"/>
              <a:cs typeface="Barlow"/>
              <a:sym typeface="Barlow"/>
            </a:endParaRPr>
          </a:p>
          <a:p>
            <a:pPr marL="0" lvl="0" indent="0" algn="l" rtl="0">
              <a:spcBef>
                <a:spcPts val="400"/>
              </a:spcBef>
              <a:spcAft>
                <a:spcPts val="400"/>
              </a:spcAft>
              <a:buClr>
                <a:schemeClr val="dk1"/>
              </a:buClr>
              <a:buSzPts val="1100"/>
              <a:buFont typeface="Arial"/>
              <a:buNone/>
            </a:pPr>
            <a:r>
              <a:rPr lang="en" sz="800">
                <a:solidFill>
                  <a:schemeClr val="lt1"/>
                </a:solidFill>
                <a:latin typeface="Barlow"/>
                <a:ea typeface="Barlow"/>
                <a:cs typeface="Barlow"/>
                <a:sym typeface="Barlow"/>
              </a:rPr>
              <a:t>Insert your content</a:t>
            </a:r>
            <a:endParaRPr sz="900" b="1">
              <a:solidFill>
                <a:schemeClr val="lt1"/>
              </a:solidFill>
              <a:latin typeface="Barlow"/>
              <a:ea typeface="Barlow"/>
              <a:cs typeface="Barlow"/>
              <a:sym typeface="Barlow"/>
            </a:endParaRPr>
          </a:p>
        </p:txBody>
      </p:sp>
      <p:sp>
        <p:nvSpPr>
          <p:cNvPr id="2355" name="Google Shape;2355;p42"/>
          <p:cNvSpPr txBox="1"/>
          <p:nvPr/>
        </p:nvSpPr>
        <p:spPr>
          <a:xfrm>
            <a:off x="3710040" y="467025"/>
            <a:ext cx="1723800" cy="3189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Barlow"/>
                <a:ea typeface="Barlow"/>
                <a:cs typeface="Barlow"/>
                <a:sym typeface="Barlow"/>
              </a:rPr>
              <a:t>Value Propositions</a:t>
            </a:r>
            <a:endParaRPr sz="900" b="1">
              <a:solidFill>
                <a:schemeClr val="lt1"/>
              </a:solidFill>
              <a:latin typeface="Barlow"/>
              <a:ea typeface="Barlow"/>
              <a:cs typeface="Barlow"/>
              <a:sym typeface="Barlow"/>
            </a:endParaRPr>
          </a:p>
          <a:p>
            <a:pPr marL="0" lvl="0" indent="0" algn="l" rtl="0">
              <a:spcBef>
                <a:spcPts val="400"/>
              </a:spcBef>
              <a:spcAft>
                <a:spcPts val="400"/>
              </a:spcAft>
              <a:buClr>
                <a:schemeClr val="dk1"/>
              </a:buClr>
              <a:buSzPts val="1100"/>
              <a:buFont typeface="Arial"/>
              <a:buNone/>
            </a:pPr>
            <a:r>
              <a:rPr lang="en" sz="800">
                <a:solidFill>
                  <a:schemeClr val="lt1"/>
                </a:solidFill>
                <a:latin typeface="Barlow"/>
                <a:ea typeface="Barlow"/>
                <a:cs typeface="Barlow"/>
                <a:sym typeface="Barlow"/>
              </a:rPr>
              <a:t>Insert your content</a:t>
            </a:r>
            <a:endParaRPr sz="900" b="1">
              <a:solidFill>
                <a:schemeClr val="lt1"/>
              </a:solidFill>
              <a:latin typeface="Barlow"/>
              <a:ea typeface="Barlow"/>
              <a:cs typeface="Barlow"/>
              <a:sym typeface="Barlow"/>
            </a:endParaRPr>
          </a:p>
        </p:txBody>
      </p:sp>
      <p:sp>
        <p:nvSpPr>
          <p:cNvPr id="2356" name="Google Shape;2356;p42"/>
          <p:cNvSpPr txBox="1"/>
          <p:nvPr/>
        </p:nvSpPr>
        <p:spPr>
          <a:xfrm>
            <a:off x="5433959" y="467025"/>
            <a:ext cx="1723800" cy="1594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Barlow"/>
                <a:ea typeface="Barlow"/>
                <a:cs typeface="Barlow"/>
                <a:sym typeface="Barlow"/>
              </a:rPr>
              <a:t>Customer Relationships</a:t>
            </a:r>
            <a:endParaRPr sz="900" b="1">
              <a:solidFill>
                <a:schemeClr val="lt1"/>
              </a:solidFill>
              <a:latin typeface="Barlow"/>
              <a:ea typeface="Barlow"/>
              <a:cs typeface="Barlow"/>
              <a:sym typeface="Barlow"/>
            </a:endParaRPr>
          </a:p>
          <a:p>
            <a:pPr marL="0" lvl="0" indent="0" algn="l" rtl="0">
              <a:spcBef>
                <a:spcPts val="400"/>
              </a:spcBef>
              <a:spcAft>
                <a:spcPts val="400"/>
              </a:spcAft>
              <a:buClr>
                <a:schemeClr val="dk1"/>
              </a:buClr>
              <a:buSzPts val="1100"/>
              <a:buFont typeface="Arial"/>
              <a:buNone/>
            </a:pPr>
            <a:r>
              <a:rPr lang="en" sz="800">
                <a:solidFill>
                  <a:schemeClr val="lt1"/>
                </a:solidFill>
                <a:latin typeface="Barlow"/>
                <a:ea typeface="Barlow"/>
                <a:cs typeface="Barlow"/>
                <a:sym typeface="Barlow"/>
              </a:rPr>
              <a:t>Insert your content</a:t>
            </a:r>
            <a:endParaRPr sz="900" b="1">
              <a:solidFill>
                <a:schemeClr val="lt1"/>
              </a:solidFill>
              <a:latin typeface="Barlow"/>
              <a:ea typeface="Barlow"/>
              <a:cs typeface="Barlow"/>
              <a:sym typeface="Barlow"/>
            </a:endParaRPr>
          </a:p>
        </p:txBody>
      </p:sp>
      <p:sp>
        <p:nvSpPr>
          <p:cNvPr id="2357" name="Google Shape;2357;p42"/>
          <p:cNvSpPr txBox="1"/>
          <p:nvPr/>
        </p:nvSpPr>
        <p:spPr>
          <a:xfrm>
            <a:off x="5433959" y="2061694"/>
            <a:ext cx="1723800" cy="15945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Barlow"/>
                <a:ea typeface="Barlow"/>
                <a:cs typeface="Barlow"/>
                <a:sym typeface="Barlow"/>
              </a:rPr>
              <a:t>Channels</a:t>
            </a:r>
            <a:endParaRPr sz="900" b="1">
              <a:solidFill>
                <a:schemeClr val="lt1"/>
              </a:solidFill>
              <a:latin typeface="Barlow"/>
              <a:ea typeface="Barlow"/>
              <a:cs typeface="Barlow"/>
              <a:sym typeface="Barlow"/>
            </a:endParaRPr>
          </a:p>
          <a:p>
            <a:pPr marL="0" lvl="0" indent="0" algn="l" rtl="0">
              <a:spcBef>
                <a:spcPts val="400"/>
              </a:spcBef>
              <a:spcAft>
                <a:spcPts val="400"/>
              </a:spcAft>
              <a:buClr>
                <a:schemeClr val="dk1"/>
              </a:buClr>
              <a:buSzPts val="1100"/>
              <a:buFont typeface="Arial"/>
              <a:buNone/>
            </a:pPr>
            <a:r>
              <a:rPr lang="en" sz="800">
                <a:solidFill>
                  <a:schemeClr val="lt1"/>
                </a:solidFill>
                <a:latin typeface="Barlow"/>
                <a:ea typeface="Barlow"/>
                <a:cs typeface="Barlow"/>
                <a:sym typeface="Barlow"/>
              </a:rPr>
              <a:t>Insert your content</a:t>
            </a:r>
            <a:endParaRPr sz="900" b="1">
              <a:solidFill>
                <a:schemeClr val="lt1"/>
              </a:solidFill>
              <a:latin typeface="Barlow"/>
              <a:ea typeface="Barlow"/>
              <a:cs typeface="Barlow"/>
              <a:sym typeface="Barlow"/>
            </a:endParaRPr>
          </a:p>
        </p:txBody>
      </p:sp>
      <p:sp>
        <p:nvSpPr>
          <p:cNvPr id="2358" name="Google Shape;2358;p42"/>
          <p:cNvSpPr txBox="1"/>
          <p:nvPr/>
        </p:nvSpPr>
        <p:spPr>
          <a:xfrm>
            <a:off x="7157879" y="467025"/>
            <a:ext cx="1723800" cy="3189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Barlow"/>
                <a:ea typeface="Barlow"/>
                <a:cs typeface="Barlow"/>
                <a:sym typeface="Barlow"/>
              </a:rPr>
              <a:t>Customer Segments</a:t>
            </a:r>
            <a:endParaRPr sz="900" b="1">
              <a:solidFill>
                <a:schemeClr val="lt1"/>
              </a:solidFill>
              <a:latin typeface="Barlow"/>
              <a:ea typeface="Barlow"/>
              <a:cs typeface="Barlow"/>
              <a:sym typeface="Barlow"/>
            </a:endParaRPr>
          </a:p>
          <a:p>
            <a:pPr marL="0" lvl="0" indent="0" algn="l" rtl="0">
              <a:spcBef>
                <a:spcPts val="400"/>
              </a:spcBef>
              <a:spcAft>
                <a:spcPts val="400"/>
              </a:spcAft>
              <a:buClr>
                <a:schemeClr val="dk1"/>
              </a:buClr>
              <a:buSzPts val="1100"/>
              <a:buFont typeface="Arial"/>
              <a:buNone/>
            </a:pPr>
            <a:r>
              <a:rPr lang="en" sz="800">
                <a:solidFill>
                  <a:schemeClr val="lt1"/>
                </a:solidFill>
                <a:latin typeface="Barlow"/>
                <a:ea typeface="Barlow"/>
                <a:cs typeface="Barlow"/>
                <a:sym typeface="Barlow"/>
              </a:rPr>
              <a:t>Insert your content</a:t>
            </a:r>
            <a:endParaRPr sz="900" b="1">
              <a:solidFill>
                <a:schemeClr val="lt1"/>
              </a:solidFill>
              <a:latin typeface="Barlow"/>
              <a:ea typeface="Barlow"/>
              <a:cs typeface="Barlow"/>
              <a:sym typeface="Barlow"/>
            </a:endParaRPr>
          </a:p>
        </p:txBody>
      </p:sp>
      <p:sp>
        <p:nvSpPr>
          <p:cNvPr id="2359" name="Google Shape;2359;p42"/>
          <p:cNvSpPr txBox="1"/>
          <p:nvPr/>
        </p:nvSpPr>
        <p:spPr>
          <a:xfrm>
            <a:off x="262200" y="467025"/>
            <a:ext cx="1723800" cy="31893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Barlow"/>
                <a:ea typeface="Barlow"/>
                <a:cs typeface="Barlow"/>
                <a:sym typeface="Barlow"/>
              </a:rPr>
              <a:t>Key Partners</a:t>
            </a:r>
            <a:endParaRPr sz="900" b="1">
              <a:solidFill>
                <a:schemeClr val="lt1"/>
              </a:solidFill>
              <a:latin typeface="Barlow"/>
              <a:ea typeface="Barlow"/>
              <a:cs typeface="Barlow"/>
              <a:sym typeface="Barlow"/>
            </a:endParaRPr>
          </a:p>
          <a:p>
            <a:pPr marL="0" lvl="0" indent="0" algn="l" rtl="0">
              <a:spcBef>
                <a:spcPts val="400"/>
              </a:spcBef>
              <a:spcAft>
                <a:spcPts val="400"/>
              </a:spcAft>
              <a:buNone/>
            </a:pPr>
            <a:r>
              <a:rPr lang="en" sz="800">
                <a:solidFill>
                  <a:schemeClr val="lt1"/>
                </a:solidFill>
                <a:latin typeface="Barlow"/>
                <a:ea typeface="Barlow"/>
                <a:cs typeface="Barlow"/>
                <a:sym typeface="Barlow"/>
              </a:rPr>
              <a:t>Insert your content</a:t>
            </a:r>
            <a:endParaRPr sz="800" b="1">
              <a:solidFill>
                <a:schemeClr val="lt1"/>
              </a:solidFill>
              <a:latin typeface="Barlow"/>
              <a:ea typeface="Barlow"/>
              <a:cs typeface="Barlow"/>
              <a:sym typeface="Barlow"/>
            </a:endParaRPr>
          </a:p>
        </p:txBody>
      </p:sp>
      <p:sp>
        <p:nvSpPr>
          <p:cNvPr id="2360" name="Google Shape;2360;p42"/>
          <p:cNvSpPr txBox="1"/>
          <p:nvPr/>
        </p:nvSpPr>
        <p:spPr>
          <a:xfrm>
            <a:off x="262200" y="3656363"/>
            <a:ext cx="4309800" cy="12351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Barlow"/>
                <a:ea typeface="Barlow"/>
                <a:cs typeface="Barlow"/>
                <a:sym typeface="Barlow"/>
              </a:rPr>
              <a:t>Cost Structure</a:t>
            </a:r>
            <a:endParaRPr sz="900" b="1">
              <a:solidFill>
                <a:schemeClr val="lt1"/>
              </a:solidFill>
              <a:latin typeface="Barlow"/>
              <a:ea typeface="Barlow"/>
              <a:cs typeface="Barlow"/>
              <a:sym typeface="Barlow"/>
            </a:endParaRPr>
          </a:p>
          <a:p>
            <a:pPr marL="0" lvl="0" indent="0" algn="l" rtl="0">
              <a:spcBef>
                <a:spcPts val="400"/>
              </a:spcBef>
              <a:spcAft>
                <a:spcPts val="400"/>
              </a:spcAft>
              <a:buClr>
                <a:schemeClr val="dk1"/>
              </a:buClr>
              <a:buSzPts val="1100"/>
              <a:buFont typeface="Arial"/>
              <a:buNone/>
            </a:pPr>
            <a:r>
              <a:rPr lang="en" sz="800">
                <a:solidFill>
                  <a:schemeClr val="lt1"/>
                </a:solidFill>
                <a:latin typeface="Barlow"/>
                <a:ea typeface="Barlow"/>
                <a:cs typeface="Barlow"/>
                <a:sym typeface="Barlow"/>
              </a:rPr>
              <a:t>Insert your content</a:t>
            </a:r>
            <a:endParaRPr sz="900" b="1">
              <a:solidFill>
                <a:schemeClr val="lt1"/>
              </a:solidFill>
              <a:latin typeface="Barlow"/>
              <a:ea typeface="Barlow"/>
              <a:cs typeface="Barlow"/>
              <a:sym typeface="Barlow"/>
            </a:endParaRPr>
          </a:p>
        </p:txBody>
      </p:sp>
      <p:sp>
        <p:nvSpPr>
          <p:cNvPr id="2361" name="Google Shape;2361;p42"/>
          <p:cNvSpPr txBox="1"/>
          <p:nvPr/>
        </p:nvSpPr>
        <p:spPr>
          <a:xfrm>
            <a:off x="4571999" y="3656363"/>
            <a:ext cx="4309800" cy="12351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lt1"/>
                </a:solidFill>
                <a:latin typeface="Barlow"/>
                <a:ea typeface="Barlow"/>
                <a:cs typeface="Barlow"/>
                <a:sym typeface="Barlow"/>
              </a:rPr>
              <a:t>Revenue Streams</a:t>
            </a:r>
            <a:endParaRPr sz="900" b="1">
              <a:solidFill>
                <a:schemeClr val="lt1"/>
              </a:solidFill>
              <a:latin typeface="Barlow"/>
              <a:ea typeface="Barlow"/>
              <a:cs typeface="Barlow"/>
              <a:sym typeface="Barlow"/>
            </a:endParaRPr>
          </a:p>
          <a:p>
            <a:pPr marL="0" lvl="0" indent="0" algn="l" rtl="0">
              <a:spcBef>
                <a:spcPts val="400"/>
              </a:spcBef>
              <a:spcAft>
                <a:spcPts val="400"/>
              </a:spcAft>
              <a:buClr>
                <a:schemeClr val="dk1"/>
              </a:buClr>
              <a:buSzPts val="1100"/>
              <a:buFont typeface="Arial"/>
              <a:buNone/>
            </a:pPr>
            <a:r>
              <a:rPr lang="en" sz="800">
                <a:solidFill>
                  <a:schemeClr val="lt1"/>
                </a:solidFill>
                <a:latin typeface="Barlow"/>
                <a:ea typeface="Barlow"/>
                <a:cs typeface="Barlow"/>
                <a:sym typeface="Barlow"/>
              </a:rPr>
              <a:t>Insert your content</a:t>
            </a:r>
            <a:endParaRPr sz="900" b="1">
              <a:solidFill>
                <a:schemeClr val="lt1"/>
              </a:solidFill>
              <a:latin typeface="Barlow"/>
              <a:ea typeface="Barlow"/>
              <a:cs typeface="Barlow"/>
              <a:sym typeface="Barlow"/>
            </a:endParaRPr>
          </a:p>
        </p:txBody>
      </p:sp>
      <p:sp>
        <p:nvSpPr>
          <p:cNvPr id="2362" name="Google Shape;2362;p42"/>
          <p:cNvSpPr/>
          <p:nvPr/>
        </p:nvSpPr>
        <p:spPr>
          <a:xfrm>
            <a:off x="4279907" y="3732570"/>
            <a:ext cx="215901" cy="214638"/>
          </a:xfrm>
          <a:custGeom>
            <a:avLst/>
            <a:gdLst/>
            <a:ahLst/>
            <a:cxnLst/>
            <a:rect l="l" t="t" r="r" b="b"/>
            <a:pathLst>
              <a:path w="16756" h="16658" extrusionOk="0">
                <a:moveTo>
                  <a:pt x="13287" y="2565"/>
                </a:moveTo>
                <a:lnTo>
                  <a:pt x="13482" y="2590"/>
                </a:lnTo>
                <a:lnTo>
                  <a:pt x="13653" y="2663"/>
                </a:lnTo>
                <a:lnTo>
                  <a:pt x="13800" y="2736"/>
                </a:lnTo>
                <a:lnTo>
                  <a:pt x="13922" y="2858"/>
                </a:lnTo>
                <a:lnTo>
                  <a:pt x="14069" y="3005"/>
                </a:lnTo>
                <a:lnTo>
                  <a:pt x="14142" y="3176"/>
                </a:lnTo>
                <a:lnTo>
                  <a:pt x="14191" y="3371"/>
                </a:lnTo>
                <a:lnTo>
                  <a:pt x="14215" y="3567"/>
                </a:lnTo>
                <a:lnTo>
                  <a:pt x="14191" y="3738"/>
                </a:lnTo>
                <a:lnTo>
                  <a:pt x="14142" y="3884"/>
                </a:lnTo>
                <a:lnTo>
                  <a:pt x="14069" y="4055"/>
                </a:lnTo>
                <a:lnTo>
                  <a:pt x="13922" y="4202"/>
                </a:lnTo>
                <a:lnTo>
                  <a:pt x="13800" y="4348"/>
                </a:lnTo>
                <a:lnTo>
                  <a:pt x="13653" y="4446"/>
                </a:lnTo>
                <a:lnTo>
                  <a:pt x="13482" y="4495"/>
                </a:lnTo>
                <a:lnTo>
                  <a:pt x="13067" y="4495"/>
                </a:lnTo>
                <a:lnTo>
                  <a:pt x="12896" y="4446"/>
                </a:lnTo>
                <a:lnTo>
                  <a:pt x="12725" y="4348"/>
                </a:lnTo>
                <a:lnTo>
                  <a:pt x="12554" y="4202"/>
                </a:lnTo>
                <a:lnTo>
                  <a:pt x="12481" y="4055"/>
                </a:lnTo>
                <a:lnTo>
                  <a:pt x="12408" y="3884"/>
                </a:lnTo>
                <a:lnTo>
                  <a:pt x="12359" y="3738"/>
                </a:lnTo>
                <a:lnTo>
                  <a:pt x="12359" y="3567"/>
                </a:lnTo>
                <a:lnTo>
                  <a:pt x="12359" y="3371"/>
                </a:lnTo>
                <a:lnTo>
                  <a:pt x="12408" y="3176"/>
                </a:lnTo>
                <a:lnTo>
                  <a:pt x="12481" y="3005"/>
                </a:lnTo>
                <a:lnTo>
                  <a:pt x="12554" y="2858"/>
                </a:lnTo>
                <a:lnTo>
                  <a:pt x="12725" y="2736"/>
                </a:lnTo>
                <a:lnTo>
                  <a:pt x="12896" y="2663"/>
                </a:lnTo>
                <a:lnTo>
                  <a:pt x="13067" y="2590"/>
                </a:lnTo>
                <a:lnTo>
                  <a:pt x="13287" y="2565"/>
                </a:lnTo>
                <a:close/>
                <a:moveTo>
                  <a:pt x="10845" y="1"/>
                </a:moveTo>
                <a:lnTo>
                  <a:pt x="10527" y="25"/>
                </a:lnTo>
                <a:lnTo>
                  <a:pt x="10210" y="74"/>
                </a:lnTo>
                <a:lnTo>
                  <a:pt x="9868" y="172"/>
                </a:lnTo>
                <a:lnTo>
                  <a:pt x="9477" y="318"/>
                </a:lnTo>
                <a:lnTo>
                  <a:pt x="9184" y="489"/>
                </a:lnTo>
                <a:lnTo>
                  <a:pt x="8891" y="660"/>
                </a:lnTo>
                <a:lnTo>
                  <a:pt x="8622" y="831"/>
                </a:lnTo>
                <a:lnTo>
                  <a:pt x="8525" y="953"/>
                </a:lnTo>
                <a:lnTo>
                  <a:pt x="8427" y="1051"/>
                </a:lnTo>
                <a:lnTo>
                  <a:pt x="416" y="8866"/>
                </a:lnTo>
                <a:lnTo>
                  <a:pt x="270" y="9086"/>
                </a:lnTo>
                <a:lnTo>
                  <a:pt x="123" y="9355"/>
                </a:lnTo>
                <a:lnTo>
                  <a:pt x="25" y="9624"/>
                </a:lnTo>
                <a:lnTo>
                  <a:pt x="1" y="9746"/>
                </a:lnTo>
                <a:lnTo>
                  <a:pt x="1" y="9917"/>
                </a:lnTo>
                <a:lnTo>
                  <a:pt x="1" y="10039"/>
                </a:lnTo>
                <a:lnTo>
                  <a:pt x="25" y="10136"/>
                </a:lnTo>
                <a:lnTo>
                  <a:pt x="123" y="10381"/>
                </a:lnTo>
                <a:lnTo>
                  <a:pt x="270" y="10625"/>
                </a:lnTo>
                <a:lnTo>
                  <a:pt x="416" y="10869"/>
                </a:lnTo>
                <a:lnTo>
                  <a:pt x="5911" y="16242"/>
                </a:lnTo>
                <a:lnTo>
                  <a:pt x="6009" y="16340"/>
                </a:lnTo>
                <a:lnTo>
                  <a:pt x="6131" y="16438"/>
                </a:lnTo>
                <a:lnTo>
                  <a:pt x="6253" y="16511"/>
                </a:lnTo>
                <a:lnTo>
                  <a:pt x="6400" y="16560"/>
                </a:lnTo>
                <a:lnTo>
                  <a:pt x="6522" y="16609"/>
                </a:lnTo>
                <a:lnTo>
                  <a:pt x="6668" y="16633"/>
                </a:lnTo>
                <a:lnTo>
                  <a:pt x="6961" y="16657"/>
                </a:lnTo>
                <a:lnTo>
                  <a:pt x="7206" y="16633"/>
                </a:lnTo>
                <a:lnTo>
                  <a:pt x="7474" y="16560"/>
                </a:lnTo>
                <a:lnTo>
                  <a:pt x="7596" y="16511"/>
                </a:lnTo>
                <a:lnTo>
                  <a:pt x="7719" y="16438"/>
                </a:lnTo>
                <a:lnTo>
                  <a:pt x="7816" y="16340"/>
                </a:lnTo>
                <a:lnTo>
                  <a:pt x="7914" y="16242"/>
                </a:lnTo>
                <a:lnTo>
                  <a:pt x="15803" y="8427"/>
                </a:lnTo>
                <a:lnTo>
                  <a:pt x="15974" y="8183"/>
                </a:lnTo>
                <a:lnTo>
                  <a:pt x="16169" y="7938"/>
                </a:lnTo>
                <a:lnTo>
                  <a:pt x="16242" y="7792"/>
                </a:lnTo>
                <a:lnTo>
                  <a:pt x="16340" y="7645"/>
                </a:lnTo>
                <a:lnTo>
                  <a:pt x="16389" y="7474"/>
                </a:lnTo>
                <a:lnTo>
                  <a:pt x="16438" y="7279"/>
                </a:lnTo>
                <a:lnTo>
                  <a:pt x="16584" y="6961"/>
                </a:lnTo>
                <a:lnTo>
                  <a:pt x="16682" y="6644"/>
                </a:lnTo>
                <a:lnTo>
                  <a:pt x="16731" y="6326"/>
                </a:lnTo>
                <a:lnTo>
                  <a:pt x="16755" y="6009"/>
                </a:lnTo>
                <a:lnTo>
                  <a:pt x="16755" y="1491"/>
                </a:lnTo>
                <a:lnTo>
                  <a:pt x="16731" y="1173"/>
                </a:lnTo>
                <a:lnTo>
                  <a:pt x="16706" y="1051"/>
                </a:lnTo>
                <a:lnTo>
                  <a:pt x="16657" y="905"/>
                </a:lnTo>
                <a:lnTo>
                  <a:pt x="16609" y="782"/>
                </a:lnTo>
                <a:lnTo>
                  <a:pt x="16535" y="660"/>
                </a:lnTo>
                <a:lnTo>
                  <a:pt x="16438" y="538"/>
                </a:lnTo>
                <a:lnTo>
                  <a:pt x="16340" y="416"/>
                </a:lnTo>
                <a:lnTo>
                  <a:pt x="16144" y="270"/>
                </a:lnTo>
                <a:lnTo>
                  <a:pt x="15900" y="123"/>
                </a:lnTo>
                <a:lnTo>
                  <a:pt x="15632" y="50"/>
                </a:lnTo>
                <a:lnTo>
                  <a:pt x="155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63" name="Google Shape;2363;p42"/>
          <p:cNvSpPr/>
          <p:nvPr/>
        </p:nvSpPr>
        <p:spPr>
          <a:xfrm>
            <a:off x="6866281" y="543303"/>
            <a:ext cx="215257" cy="193236"/>
          </a:xfrm>
          <a:custGeom>
            <a:avLst/>
            <a:gdLst/>
            <a:ahLst/>
            <a:cxnLst/>
            <a:rect l="l" t="t" r="r" b="b"/>
            <a:pathLst>
              <a:path w="16706" h="14997" extrusionOk="0">
                <a:moveTo>
                  <a:pt x="4299" y="0"/>
                </a:moveTo>
                <a:lnTo>
                  <a:pt x="3859" y="25"/>
                </a:lnTo>
                <a:lnTo>
                  <a:pt x="3444" y="74"/>
                </a:lnTo>
                <a:lnTo>
                  <a:pt x="3029" y="196"/>
                </a:lnTo>
                <a:lnTo>
                  <a:pt x="2614" y="342"/>
                </a:lnTo>
                <a:lnTo>
                  <a:pt x="2247" y="513"/>
                </a:lnTo>
                <a:lnTo>
                  <a:pt x="1905" y="733"/>
                </a:lnTo>
                <a:lnTo>
                  <a:pt x="1563" y="977"/>
                </a:lnTo>
                <a:lnTo>
                  <a:pt x="1270" y="1246"/>
                </a:lnTo>
                <a:lnTo>
                  <a:pt x="977" y="1563"/>
                </a:lnTo>
                <a:lnTo>
                  <a:pt x="733" y="1881"/>
                </a:lnTo>
                <a:lnTo>
                  <a:pt x="513" y="2247"/>
                </a:lnTo>
                <a:lnTo>
                  <a:pt x="342" y="2614"/>
                </a:lnTo>
                <a:lnTo>
                  <a:pt x="196" y="3004"/>
                </a:lnTo>
                <a:lnTo>
                  <a:pt x="98" y="3420"/>
                </a:lnTo>
                <a:lnTo>
                  <a:pt x="25" y="3859"/>
                </a:lnTo>
                <a:lnTo>
                  <a:pt x="0" y="4299"/>
                </a:lnTo>
                <a:lnTo>
                  <a:pt x="0" y="4592"/>
                </a:lnTo>
                <a:lnTo>
                  <a:pt x="25" y="4885"/>
                </a:lnTo>
                <a:lnTo>
                  <a:pt x="122" y="5447"/>
                </a:lnTo>
                <a:lnTo>
                  <a:pt x="245" y="6008"/>
                </a:lnTo>
                <a:lnTo>
                  <a:pt x="440" y="6546"/>
                </a:lnTo>
                <a:lnTo>
                  <a:pt x="660" y="7059"/>
                </a:lnTo>
                <a:lnTo>
                  <a:pt x="928" y="7547"/>
                </a:lnTo>
                <a:lnTo>
                  <a:pt x="1197" y="8011"/>
                </a:lnTo>
                <a:lnTo>
                  <a:pt x="1515" y="8475"/>
                </a:lnTo>
                <a:lnTo>
                  <a:pt x="1856" y="8915"/>
                </a:lnTo>
                <a:lnTo>
                  <a:pt x="2198" y="9330"/>
                </a:lnTo>
                <a:lnTo>
                  <a:pt x="2565" y="9745"/>
                </a:lnTo>
                <a:lnTo>
                  <a:pt x="2931" y="10136"/>
                </a:lnTo>
                <a:lnTo>
                  <a:pt x="3639" y="10869"/>
                </a:lnTo>
                <a:lnTo>
                  <a:pt x="4299" y="11528"/>
                </a:lnTo>
                <a:lnTo>
                  <a:pt x="4861" y="12065"/>
                </a:lnTo>
                <a:lnTo>
                  <a:pt x="5496" y="12627"/>
                </a:lnTo>
                <a:lnTo>
                  <a:pt x="6839" y="13775"/>
                </a:lnTo>
                <a:lnTo>
                  <a:pt x="7913" y="14654"/>
                </a:lnTo>
                <a:lnTo>
                  <a:pt x="8353" y="14996"/>
                </a:lnTo>
                <a:lnTo>
                  <a:pt x="8793" y="14654"/>
                </a:lnTo>
                <a:lnTo>
                  <a:pt x="9843" y="13799"/>
                </a:lnTo>
                <a:lnTo>
                  <a:pt x="11186" y="12651"/>
                </a:lnTo>
                <a:lnTo>
                  <a:pt x="11821" y="12090"/>
                </a:lnTo>
                <a:lnTo>
                  <a:pt x="12407" y="11528"/>
                </a:lnTo>
                <a:lnTo>
                  <a:pt x="13067" y="10869"/>
                </a:lnTo>
                <a:lnTo>
                  <a:pt x="13775" y="10136"/>
                </a:lnTo>
                <a:lnTo>
                  <a:pt x="14141" y="9745"/>
                </a:lnTo>
                <a:lnTo>
                  <a:pt x="14508" y="9330"/>
                </a:lnTo>
                <a:lnTo>
                  <a:pt x="14850" y="8915"/>
                </a:lnTo>
                <a:lnTo>
                  <a:pt x="15191" y="8475"/>
                </a:lnTo>
                <a:lnTo>
                  <a:pt x="15509" y="8011"/>
                </a:lnTo>
                <a:lnTo>
                  <a:pt x="15778" y="7547"/>
                </a:lnTo>
                <a:lnTo>
                  <a:pt x="16046" y="7059"/>
                </a:lnTo>
                <a:lnTo>
                  <a:pt x="16266" y="6546"/>
                </a:lnTo>
                <a:lnTo>
                  <a:pt x="16461" y="6008"/>
                </a:lnTo>
                <a:lnTo>
                  <a:pt x="16584" y="5447"/>
                </a:lnTo>
                <a:lnTo>
                  <a:pt x="16681" y="4885"/>
                </a:lnTo>
                <a:lnTo>
                  <a:pt x="16706" y="4592"/>
                </a:lnTo>
                <a:lnTo>
                  <a:pt x="16706" y="4299"/>
                </a:lnTo>
                <a:lnTo>
                  <a:pt x="16681" y="3859"/>
                </a:lnTo>
                <a:lnTo>
                  <a:pt x="16608" y="3420"/>
                </a:lnTo>
                <a:lnTo>
                  <a:pt x="16510" y="3004"/>
                </a:lnTo>
                <a:lnTo>
                  <a:pt x="16364" y="2614"/>
                </a:lnTo>
                <a:lnTo>
                  <a:pt x="16193" y="2247"/>
                </a:lnTo>
                <a:lnTo>
                  <a:pt x="15973" y="1881"/>
                </a:lnTo>
                <a:lnTo>
                  <a:pt x="15729" y="1563"/>
                </a:lnTo>
                <a:lnTo>
                  <a:pt x="15436" y="1246"/>
                </a:lnTo>
                <a:lnTo>
                  <a:pt x="15143" y="977"/>
                </a:lnTo>
                <a:lnTo>
                  <a:pt x="14801" y="733"/>
                </a:lnTo>
                <a:lnTo>
                  <a:pt x="14459" y="513"/>
                </a:lnTo>
                <a:lnTo>
                  <a:pt x="14092" y="342"/>
                </a:lnTo>
                <a:lnTo>
                  <a:pt x="13677" y="196"/>
                </a:lnTo>
                <a:lnTo>
                  <a:pt x="13262" y="74"/>
                </a:lnTo>
                <a:lnTo>
                  <a:pt x="12847" y="25"/>
                </a:lnTo>
                <a:lnTo>
                  <a:pt x="12407" y="0"/>
                </a:lnTo>
                <a:lnTo>
                  <a:pt x="12065" y="0"/>
                </a:lnTo>
                <a:lnTo>
                  <a:pt x="11723" y="49"/>
                </a:lnTo>
                <a:lnTo>
                  <a:pt x="11381" y="122"/>
                </a:lnTo>
                <a:lnTo>
                  <a:pt x="11064" y="196"/>
                </a:lnTo>
                <a:lnTo>
                  <a:pt x="10746" y="318"/>
                </a:lnTo>
                <a:lnTo>
                  <a:pt x="10453" y="464"/>
                </a:lnTo>
                <a:lnTo>
                  <a:pt x="10160" y="611"/>
                </a:lnTo>
                <a:lnTo>
                  <a:pt x="9892" y="806"/>
                </a:lnTo>
                <a:lnTo>
                  <a:pt x="9647" y="1002"/>
                </a:lnTo>
                <a:lnTo>
                  <a:pt x="9403" y="1221"/>
                </a:lnTo>
                <a:lnTo>
                  <a:pt x="9183" y="1466"/>
                </a:lnTo>
                <a:lnTo>
                  <a:pt x="8964" y="1710"/>
                </a:lnTo>
                <a:lnTo>
                  <a:pt x="8793" y="1979"/>
                </a:lnTo>
                <a:lnTo>
                  <a:pt x="8622" y="2272"/>
                </a:lnTo>
                <a:lnTo>
                  <a:pt x="8475" y="2565"/>
                </a:lnTo>
                <a:lnTo>
                  <a:pt x="8353" y="2858"/>
                </a:lnTo>
                <a:lnTo>
                  <a:pt x="8231" y="2565"/>
                </a:lnTo>
                <a:lnTo>
                  <a:pt x="8084" y="2272"/>
                </a:lnTo>
                <a:lnTo>
                  <a:pt x="7913" y="1979"/>
                </a:lnTo>
                <a:lnTo>
                  <a:pt x="7742" y="1710"/>
                </a:lnTo>
                <a:lnTo>
                  <a:pt x="7523" y="1466"/>
                </a:lnTo>
                <a:lnTo>
                  <a:pt x="7303" y="1221"/>
                </a:lnTo>
                <a:lnTo>
                  <a:pt x="7059" y="1002"/>
                </a:lnTo>
                <a:lnTo>
                  <a:pt x="6814" y="806"/>
                </a:lnTo>
                <a:lnTo>
                  <a:pt x="6546" y="611"/>
                </a:lnTo>
                <a:lnTo>
                  <a:pt x="6253" y="464"/>
                </a:lnTo>
                <a:lnTo>
                  <a:pt x="5960" y="318"/>
                </a:lnTo>
                <a:lnTo>
                  <a:pt x="5642" y="196"/>
                </a:lnTo>
                <a:lnTo>
                  <a:pt x="5325" y="122"/>
                </a:lnTo>
                <a:lnTo>
                  <a:pt x="4983" y="49"/>
                </a:lnTo>
                <a:lnTo>
                  <a:pt x="46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64" name="Google Shape;2364;p42"/>
          <p:cNvSpPr/>
          <p:nvPr/>
        </p:nvSpPr>
        <p:spPr>
          <a:xfrm>
            <a:off x="1702716" y="543215"/>
            <a:ext cx="207088" cy="207075"/>
          </a:xfrm>
          <a:custGeom>
            <a:avLst/>
            <a:gdLst/>
            <a:ahLst/>
            <a:cxnLst/>
            <a:rect l="l" t="t" r="r" b="b"/>
            <a:pathLst>
              <a:path w="16072" h="16071" extrusionOk="0">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65" name="Google Shape;2365;p42"/>
          <p:cNvSpPr/>
          <p:nvPr/>
        </p:nvSpPr>
        <p:spPr>
          <a:xfrm>
            <a:off x="8608585" y="543301"/>
            <a:ext cx="197012" cy="207706"/>
          </a:xfrm>
          <a:custGeom>
            <a:avLst/>
            <a:gdLst/>
            <a:ahLst/>
            <a:cxnLst/>
            <a:rect l="l" t="t" r="r" b="b"/>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2366" name="Google Shape;2366;p42"/>
          <p:cNvGrpSpPr/>
          <p:nvPr/>
        </p:nvGrpSpPr>
        <p:grpSpPr>
          <a:xfrm>
            <a:off x="8561977" y="3732397"/>
            <a:ext cx="233502" cy="171203"/>
            <a:chOff x="4610450" y="3703750"/>
            <a:chExt cx="453050" cy="332175"/>
          </a:xfrm>
        </p:grpSpPr>
        <p:sp>
          <p:nvSpPr>
            <p:cNvPr id="2367" name="Google Shape;2367;p42"/>
            <p:cNvSpPr/>
            <p:nvPr/>
          </p:nvSpPr>
          <p:spPr>
            <a:xfrm>
              <a:off x="4610450" y="3703750"/>
              <a:ext cx="453050" cy="332175"/>
            </a:xfrm>
            <a:custGeom>
              <a:avLst/>
              <a:gdLst/>
              <a:ahLst/>
              <a:cxnLst/>
              <a:rect l="l" t="t" r="r" b="b"/>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68" name="Google Shape;2368;p42"/>
            <p:cNvSpPr/>
            <p:nvPr/>
          </p:nvSpPr>
          <p:spPr>
            <a:xfrm>
              <a:off x="4642200" y="3730000"/>
              <a:ext cx="389550" cy="249150"/>
            </a:xfrm>
            <a:custGeom>
              <a:avLst/>
              <a:gdLst/>
              <a:ahLst/>
              <a:cxnLst/>
              <a:rect l="l" t="t" r="r" b="b"/>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369" name="Google Shape;2369;p42"/>
          <p:cNvSpPr/>
          <p:nvPr/>
        </p:nvSpPr>
        <p:spPr>
          <a:xfrm>
            <a:off x="3424268" y="543232"/>
            <a:ext cx="209587" cy="209600"/>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2370" name="Google Shape;2370;p42"/>
          <p:cNvGrpSpPr/>
          <p:nvPr/>
        </p:nvGrpSpPr>
        <p:grpSpPr>
          <a:xfrm>
            <a:off x="5169556" y="543233"/>
            <a:ext cx="188198" cy="239803"/>
            <a:chOff x="1958100" y="4985350"/>
            <a:chExt cx="365150" cy="465275"/>
          </a:xfrm>
        </p:grpSpPr>
        <p:sp>
          <p:nvSpPr>
            <p:cNvPr id="2371" name="Google Shape;2371;p42"/>
            <p:cNvSpPr/>
            <p:nvPr/>
          </p:nvSpPr>
          <p:spPr>
            <a:xfrm>
              <a:off x="1958100" y="4985350"/>
              <a:ext cx="365150" cy="465275"/>
            </a:xfrm>
            <a:custGeom>
              <a:avLst/>
              <a:gdLst/>
              <a:ahLst/>
              <a:cxnLst/>
              <a:rect l="l" t="t" r="r" b="b"/>
              <a:pathLst>
                <a:path w="14606" h="18611" extrusionOk="0">
                  <a:moveTo>
                    <a:pt x="4152" y="1734"/>
                  </a:moveTo>
                  <a:lnTo>
                    <a:pt x="4274" y="1759"/>
                  </a:lnTo>
                  <a:lnTo>
                    <a:pt x="4397" y="1783"/>
                  </a:lnTo>
                  <a:lnTo>
                    <a:pt x="4543" y="1808"/>
                  </a:lnTo>
                  <a:lnTo>
                    <a:pt x="4812" y="1930"/>
                  </a:lnTo>
                  <a:lnTo>
                    <a:pt x="5105" y="2125"/>
                  </a:lnTo>
                  <a:lnTo>
                    <a:pt x="5398" y="2394"/>
                  </a:lnTo>
                  <a:lnTo>
                    <a:pt x="5496" y="2516"/>
                  </a:lnTo>
                  <a:lnTo>
                    <a:pt x="5593" y="2638"/>
                  </a:lnTo>
                  <a:lnTo>
                    <a:pt x="5789" y="2956"/>
                  </a:lnTo>
                  <a:lnTo>
                    <a:pt x="5935" y="3322"/>
                  </a:lnTo>
                  <a:lnTo>
                    <a:pt x="6057" y="3688"/>
                  </a:lnTo>
                  <a:lnTo>
                    <a:pt x="6155" y="4079"/>
                  </a:lnTo>
                  <a:lnTo>
                    <a:pt x="6204" y="4470"/>
                  </a:lnTo>
                  <a:lnTo>
                    <a:pt x="6277" y="4836"/>
                  </a:lnTo>
                  <a:lnTo>
                    <a:pt x="6302" y="5154"/>
                  </a:lnTo>
                  <a:lnTo>
                    <a:pt x="5984" y="5129"/>
                  </a:lnTo>
                  <a:lnTo>
                    <a:pt x="5618" y="5080"/>
                  </a:lnTo>
                  <a:lnTo>
                    <a:pt x="5227" y="5007"/>
                  </a:lnTo>
                  <a:lnTo>
                    <a:pt x="4836" y="4909"/>
                  </a:lnTo>
                  <a:lnTo>
                    <a:pt x="4470" y="4787"/>
                  </a:lnTo>
                  <a:lnTo>
                    <a:pt x="4104" y="4641"/>
                  </a:lnTo>
                  <a:lnTo>
                    <a:pt x="3786" y="4445"/>
                  </a:lnTo>
                  <a:lnTo>
                    <a:pt x="3664" y="4348"/>
                  </a:lnTo>
                  <a:lnTo>
                    <a:pt x="3542" y="4250"/>
                  </a:lnTo>
                  <a:lnTo>
                    <a:pt x="3273" y="3957"/>
                  </a:lnTo>
                  <a:lnTo>
                    <a:pt x="3078" y="3664"/>
                  </a:lnTo>
                  <a:lnTo>
                    <a:pt x="2956" y="3395"/>
                  </a:lnTo>
                  <a:lnTo>
                    <a:pt x="2931" y="3273"/>
                  </a:lnTo>
                  <a:lnTo>
                    <a:pt x="2907" y="3127"/>
                  </a:lnTo>
                  <a:lnTo>
                    <a:pt x="2882" y="3004"/>
                  </a:lnTo>
                  <a:lnTo>
                    <a:pt x="2907" y="2858"/>
                  </a:lnTo>
                  <a:lnTo>
                    <a:pt x="2931" y="2736"/>
                  </a:lnTo>
                  <a:lnTo>
                    <a:pt x="2956" y="2614"/>
                  </a:lnTo>
                  <a:lnTo>
                    <a:pt x="3004" y="2492"/>
                  </a:lnTo>
                  <a:lnTo>
                    <a:pt x="3078" y="2369"/>
                  </a:lnTo>
                  <a:lnTo>
                    <a:pt x="3273" y="2125"/>
                  </a:lnTo>
                  <a:lnTo>
                    <a:pt x="3517" y="1930"/>
                  </a:lnTo>
                  <a:lnTo>
                    <a:pt x="3639" y="1857"/>
                  </a:lnTo>
                  <a:lnTo>
                    <a:pt x="3762" y="1808"/>
                  </a:lnTo>
                  <a:lnTo>
                    <a:pt x="3884" y="1783"/>
                  </a:lnTo>
                  <a:lnTo>
                    <a:pt x="4006" y="1759"/>
                  </a:lnTo>
                  <a:lnTo>
                    <a:pt x="4152" y="1734"/>
                  </a:lnTo>
                  <a:close/>
                  <a:moveTo>
                    <a:pt x="10454" y="1734"/>
                  </a:moveTo>
                  <a:lnTo>
                    <a:pt x="10600" y="1759"/>
                  </a:lnTo>
                  <a:lnTo>
                    <a:pt x="10722" y="1783"/>
                  </a:lnTo>
                  <a:lnTo>
                    <a:pt x="10844" y="1808"/>
                  </a:lnTo>
                  <a:lnTo>
                    <a:pt x="10966" y="1857"/>
                  </a:lnTo>
                  <a:lnTo>
                    <a:pt x="11089" y="1930"/>
                  </a:lnTo>
                  <a:lnTo>
                    <a:pt x="11333" y="2125"/>
                  </a:lnTo>
                  <a:lnTo>
                    <a:pt x="11528" y="2369"/>
                  </a:lnTo>
                  <a:lnTo>
                    <a:pt x="11601" y="2492"/>
                  </a:lnTo>
                  <a:lnTo>
                    <a:pt x="11650" y="2614"/>
                  </a:lnTo>
                  <a:lnTo>
                    <a:pt x="11675" y="2736"/>
                  </a:lnTo>
                  <a:lnTo>
                    <a:pt x="11699" y="2858"/>
                  </a:lnTo>
                  <a:lnTo>
                    <a:pt x="11724" y="3004"/>
                  </a:lnTo>
                  <a:lnTo>
                    <a:pt x="11699" y="3127"/>
                  </a:lnTo>
                  <a:lnTo>
                    <a:pt x="11675" y="3273"/>
                  </a:lnTo>
                  <a:lnTo>
                    <a:pt x="11650" y="3395"/>
                  </a:lnTo>
                  <a:lnTo>
                    <a:pt x="11528" y="3664"/>
                  </a:lnTo>
                  <a:lnTo>
                    <a:pt x="11333" y="3957"/>
                  </a:lnTo>
                  <a:lnTo>
                    <a:pt x="11064" y="4250"/>
                  </a:lnTo>
                  <a:lnTo>
                    <a:pt x="10942" y="4348"/>
                  </a:lnTo>
                  <a:lnTo>
                    <a:pt x="10820" y="4445"/>
                  </a:lnTo>
                  <a:lnTo>
                    <a:pt x="10502" y="4641"/>
                  </a:lnTo>
                  <a:lnTo>
                    <a:pt x="10136" y="4787"/>
                  </a:lnTo>
                  <a:lnTo>
                    <a:pt x="9770" y="4909"/>
                  </a:lnTo>
                  <a:lnTo>
                    <a:pt x="9379" y="5007"/>
                  </a:lnTo>
                  <a:lnTo>
                    <a:pt x="8988" y="5080"/>
                  </a:lnTo>
                  <a:lnTo>
                    <a:pt x="8622" y="5129"/>
                  </a:lnTo>
                  <a:lnTo>
                    <a:pt x="8304" y="5154"/>
                  </a:lnTo>
                  <a:lnTo>
                    <a:pt x="8329" y="4836"/>
                  </a:lnTo>
                  <a:lnTo>
                    <a:pt x="8402" y="4470"/>
                  </a:lnTo>
                  <a:lnTo>
                    <a:pt x="8451" y="4079"/>
                  </a:lnTo>
                  <a:lnTo>
                    <a:pt x="8549" y="3688"/>
                  </a:lnTo>
                  <a:lnTo>
                    <a:pt x="8671" y="3322"/>
                  </a:lnTo>
                  <a:lnTo>
                    <a:pt x="8817" y="2956"/>
                  </a:lnTo>
                  <a:lnTo>
                    <a:pt x="9013" y="2638"/>
                  </a:lnTo>
                  <a:lnTo>
                    <a:pt x="9110" y="2516"/>
                  </a:lnTo>
                  <a:lnTo>
                    <a:pt x="9208" y="2394"/>
                  </a:lnTo>
                  <a:lnTo>
                    <a:pt x="9501" y="2125"/>
                  </a:lnTo>
                  <a:lnTo>
                    <a:pt x="9794" y="1930"/>
                  </a:lnTo>
                  <a:lnTo>
                    <a:pt x="10063" y="1808"/>
                  </a:lnTo>
                  <a:lnTo>
                    <a:pt x="10209" y="1783"/>
                  </a:lnTo>
                  <a:lnTo>
                    <a:pt x="10331" y="1759"/>
                  </a:lnTo>
                  <a:lnTo>
                    <a:pt x="10454" y="1734"/>
                  </a:lnTo>
                  <a:close/>
                  <a:moveTo>
                    <a:pt x="3639" y="0"/>
                  </a:moveTo>
                  <a:lnTo>
                    <a:pt x="3395" y="25"/>
                  </a:lnTo>
                  <a:lnTo>
                    <a:pt x="3151" y="74"/>
                  </a:lnTo>
                  <a:lnTo>
                    <a:pt x="2907" y="147"/>
                  </a:lnTo>
                  <a:lnTo>
                    <a:pt x="2687" y="220"/>
                  </a:lnTo>
                  <a:lnTo>
                    <a:pt x="2467" y="342"/>
                  </a:lnTo>
                  <a:lnTo>
                    <a:pt x="2272" y="464"/>
                  </a:lnTo>
                  <a:lnTo>
                    <a:pt x="2101" y="611"/>
                  </a:lnTo>
                  <a:lnTo>
                    <a:pt x="1930" y="782"/>
                  </a:lnTo>
                  <a:lnTo>
                    <a:pt x="1759" y="953"/>
                  </a:lnTo>
                  <a:lnTo>
                    <a:pt x="1612" y="1124"/>
                  </a:lnTo>
                  <a:lnTo>
                    <a:pt x="1490" y="1344"/>
                  </a:lnTo>
                  <a:lnTo>
                    <a:pt x="1368" y="1539"/>
                  </a:lnTo>
                  <a:lnTo>
                    <a:pt x="1295" y="1759"/>
                  </a:lnTo>
                  <a:lnTo>
                    <a:pt x="1222" y="2003"/>
                  </a:lnTo>
                  <a:lnTo>
                    <a:pt x="1173" y="2247"/>
                  </a:lnTo>
                  <a:lnTo>
                    <a:pt x="1148" y="2492"/>
                  </a:lnTo>
                  <a:lnTo>
                    <a:pt x="1173" y="2760"/>
                  </a:lnTo>
                  <a:lnTo>
                    <a:pt x="1197" y="3029"/>
                  </a:lnTo>
                  <a:lnTo>
                    <a:pt x="1295" y="3298"/>
                  </a:lnTo>
                  <a:lnTo>
                    <a:pt x="1393" y="3566"/>
                  </a:lnTo>
                  <a:lnTo>
                    <a:pt x="1539" y="3859"/>
                  </a:lnTo>
                  <a:lnTo>
                    <a:pt x="1734" y="4152"/>
                  </a:lnTo>
                  <a:lnTo>
                    <a:pt x="1954" y="4445"/>
                  </a:lnTo>
                  <a:lnTo>
                    <a:pt x="2223" y="4739"/>
                  </a:lnTo>
                  <a:lnTo>
                    <a:pt x="2394" y="4885"/>
                  </a:lnTo>
                  <a:lnTo>
                    <a:pt x="2565" y="5007"/>
                  </a:lnTo>
                  <a:lnTo>
                    <a:pt x="2931" y="5251"/>
                  </a:lnTo>
                  <a:lnTo>
                    <a:pt x="3346" y="5471"/>
                  </a:lnTo>
                  <a:lnTo>
                    <a:pt x="3762" y="5642"/>
                  </a:lnTo>
                  <a:lnTo>
                    <a:pt x="391" y="5642"/>
                  </a:lnTo>
                  <a:lnTo>
                    <a:pt x="318" y="5667"/>
                  </a:lnTo>
                  <a:lnTo>
                    <a:pt x="220" y="5715"/>
                  </a:lnTo>
                  <a:lnTo>
                    <a:pt x="147" y="5789"/>
                  </a:lnTo>
                  <a:lnTo>
                    <a:pt x="98" y="5838"/>
                  </a:lnTo>
                  <a:lnTo>
                    <a:pt x="49" y="5935"/>
                  </a:lnTo>
                  <a:lnTo>
                    <a:pt x="25" y="6033"/>
                  </a:lnTo>
                  <a:lnTo>
                    <a:pt x="0" y="6131"/>
                  </a:lnTo>
                  <a:lnTo>
                    <a:pt x="0" y="9599"/>
                  </a:lnTo>
                  <a:lnTo>
                    <a:pt x="5325" y="9599"/>
                  </a:lnTo>
                  <a:lnTo>
                    <a:pt x="5325" y="6009"/>
                  </a:lnTo>
                  <a:lnTo>
                    <a:pt x="5813" y="6082"/>
                  </a:lnTo>
                  <a:lnTo>
                    <a:pt x="5813" y="18611"/>
                  </a:lnTo>
                  <a:lnTo>
                    <a:pt x="8793" y="18611"/>
                  </a:lnTo>
                  <a:lnTo>
                    <a:pt x="8793" y="6082"/>
                  </a:lnTo>
                  <a:lnTo>
                    <a:pt x="9281" y="6009"/>
                  </a:lnTo>
                  <a:lnTo>
                    <a:pt x="9281" y="9599"/>
                  </a:lnTo>
                  <a:lnTo>
                    <a:pt x="14605" y="9599"/>
                  </a:lnTo>
                  <a:lnTo>
                    <a:pt x="14605" y="6131"/>
                  </a:lnTo>
                  <a:lnTo>
                    <a:pt x="14581" y="6033"/>
                  </a:lnTo>
                  <a:lnTo>
                    <a:pt x="14557" y="5935"/>
                  </a:lnTo>
                  <a:lnTo>
                    <a:pt x="14508" y="5838"/>
                  </a:lnTo>
                  <a:lnTo>
                    <a:pt x="14459" y="5789"/>
                  </a:lnTo>
                  <a:lnTo>
                    <a:pt x="14386" y="5715"/>
                  </a:lnTo>
                  <a:lnTo>
                    <a:pt x="14288" y="5667"/>
                  </a:lnTo>
                  <a:lnTo>
                    <a:pt x="14215" y="5642"/>
                  </a:lnTo>
                  <a:lnTo>
                    <a:pt x="10844" y="5642"/>
                  </a:lnTo>
                  <a:lnTo>
                    <a:pt x="11259" y="5471"/>
                  </a:lnTo>
                  <a:lnTo>
                    <a:pt x="11675" y="5251"/>
                  </a:lnTo>
                  <a:lnTo>
                    <a:pt x="12041" y="5007"/>
                  </a:lnTo>
                  <a:lnTo>
                    <a:pt x="12212" y="4885"/>
                  </a:lnTo>
                  <a:lnTo>
                    <a:pt x="12383" y="4739"/>
                  </a:lnTo>
                  <a:lnTo>
                    <a:pt x="12652" y="4445"/>
                  </a:lnTo>
                  <a:lnTo>
                    <a:pt x="12871" y="4152"/>
                  </a:lnTo>
                  <a:lnTo>
                    <a:pt x="13067" y="3859"/>
                  </a:lnTo>
                  <a:lnTo>
                    <a:pt x="13213" y="3566"/>
                  </a:lnTo>
                  <a:lnTo>
                    <a:pt x="13311" y="3298"/>
                  </a:lnTo>
                  <a:lnTo>
                    <a:pt x="13409" y="3029"/>
                  </a:lnTo>
                  <a:lnTo>
                    <a:pt x="13433" y="2760"/>
                  </a:lnTo>
                  <a:lnTo>
                    <a:pt x="13458" y="2492"/>
                  </a:lnTo>
                  <a:lnTo>
                    <a:pt x="13433" y="2247"/>
                  </a:lnTo>
                  <a:lnTo>
                    <a:pt x="13384" y="2003"/>
                  </a:lnTo>
                  <a:lnTo>
                    <a:pt x="13311" y="1759"/>
                  </a:lnTo>
                  <a:lnTo>
                    <a:pt x="13238" y="1539"/>
                  </a:lnTo>
                  <a:lnTo>
                    <a:pt x="13116" y="1344"/>
                  </a:lnTo>
                  <a:lnTo>
                    <a:pt x="12994" y="1124"/>
                  </a:lnTo>
                  <a:lnTo>
                    <a:pt x="12847" y="953"/>
                  </a:lnTo>
                  <a:lnTo>
                    <a:pt x="12676" y="782"/>
                  </a:lnTo>
                  <a:lnTo>
                    <a:pt x="12505" y="611"/>
                  </a:lnTo>
                  <a:lnTo>
                    <a:pt x="12334" y="464"/>
                  </a:lnTo>
                  <a:lnTo>
                    <a:pt x="12139" y="342"/>
                  </a:lnTo>
                  <a:lnTo>
                    <a:pt x="11919" y="220"/>
                  </a:lnTo>
                  <a:lnTo>
                    <a:pt x="11699" y="147"/>
                  </a:lnTo>
                  <a:lnTo>
                    <a:pt x="11455" y="74"/>
                  </a:lnTo>
                  <a:lnTo>
                    <a:pt x="11211" y="25"/>
                  </a:lnTo>
                  <a:lnTo>
                    <a:pt x="10966" y="0"/>
                  </a:lnTo>
                  <a:lnTo>
                    <a:pt x="10698" y="25"/>
                  </a:lnTo>
                  <a:lnTo>
                    <a:pt x="10429" y="49"/>
                  </a:lnTo>
                  <a:lnTo>
                    <a:pt x="10160" y="147"/>
                  </a:lnTo>
                  <a:lnTo>
                    <a:pt x="9892" y="245"/>
                  </a:lnTo>
                  <a:lnTo>
                    <a:pt x="9599" y="391"/>
                  </a:lnTo>
                  <a:lnTo>
                    <a:pt x="9306" y="587"/>
                  </a:lnTo>
                  <a:lnTo>
                    <a:pt x="9013" y="806"/>
                  </a:lnTo>
                  <a:lnTo>
                    <a:pt x="8719" y="1075"/>
                  </a:lnTo>
                  <a:lnTo>
                    <a:pt x="8475" y="1368"/>
                  </a:lnTo>
                  <a:lnTo>
                    <a:pt x="8280" y="1661"/>
                  </a:lnTo>
                  <a:lnTo>
                    <a:pt x="8084" y="2003"/>
                  </a:lnTo>
                  <a:lnTo>
                    <a:pt x="7914" y="2369"/>
                  </a:lnTo>
                  <a:lnTo>
                    <a:pt x="7791" y="2736"/>
                  </a:lnTo>
                  <a:lnTo>
                    <a:pt x="7669" y="3102"/>
                  </a:lnTo>
                  <a:lnTo>
                    <a:pt x="7572" y="3469"/>
                  </a:lnTo>
                  <a:lnTo>
                    <a:pt x="7498" y="3835"/>
                  </a:lnTo>
                  <a:lnTo>
                    <a:pt x="7401" y="4519"/>
                  </a:lnTo>
                  <a:lnTo>
                    <a:pt x="7327" y="5080"/>
                  </a:lnTo>
                  <a:lnTo>
                    <a:pt x="7303" y="5667"/>
                  </a:lnTo>
                  <a:lnTo>
                    <a:pt x="7279" y="5080"/>
                  </a:lnTo>
                  <a:lnTo>
                    <a:pt x="7205" y="4519"/>
                  </a:lnTo>
                  <a:lnTo>
                    <a:pt x="7108" y="3835"/>
                  </a:lnTo>
                  <a:lnTo>
                    <a:pt x="7034" y="3469"/>
                  </a:lnTo>
                  <a:lnTo>
                    <a:pt x="6937" y="3102"/>
                  </a:lnTo>
                  <a:lnTo>
                    <a:pt x="6814" y="2736"/>
                  </a:lnTo>
                  <a:lnTo>
                    <a:pt x="6692" y="2369"/>
                  </a:lnTo>
                  <a:lnTo>
                    <a:pt x="6521" y="2003"/>
                  </a:lnTo>
                  <a:lnTo>
                    <a:pt x="6326" y="1661"/>
                  </a:lnTo>
                  <a:lnTo>
                    <a:pt x="6131" y="1368"/>
                  </a:lnTo>
                  <a:lnTo>
                    <a:pt x="5886" y="1075"/>
                  </a:lnTo>
                  <a:lnTo>
                    <a:pt x="5593" y="806"/>
                  </a:lnTo>
                  <a:lnTo>
                    <a:pt x="5300" y="587"/>
                  </a:lnTo>
                  <a:lnTo>
                    <a:pt x="5007" y="391"/>
                  </a:lnTo>
                  <a:lnTo>
                    <a:pt x="4714" y="245"/>
                  </a:lnTo>
                  <a:lnTo>
                    <a:pt x="4445" y="147"/>
                  </a:lnTo>
                  <a:lnTo>
                    <a:pt x="4177" y="49"/>
                  </a:lnTo>
                  <a:lnTo>
                    <a:pt x="3908" y="25"/>
                  </a:lnTo>
                  <a:lnTo>
                    <a:pt x="3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72" name="Google Shape;2372;p42"/>
            <p:cNvSpPr/>
            <p:nvPr/>
          </p:nvSpPr>
          <p:spPr>
            <a:xfrm>
              <a:off x="1977625" y="5237525"/>
              <a:ext cx="113600" cy="213100"/>
            </a:xfrm>
            <a:custGeom>
              <a:avLst/>
              <a:gdLst/>
              <a:ahLst/>
              <a:cxnLst/>
              <a:rect l="l" t="t" r="r" b="b"/>
              <a:pathLst>
                <a:path w="4544" h="8524" extrusionOk="0">
                  <a:moveTo>
                    <a:pt x="1" y="0"/>
                  </a:moveTo>
                  <a:lnTo>
                    <a:pt x="1" y="8035"/>
                  </a:lnTo>
                  <a:lnTo>
                    <a:pt x="25" y="8133"/>
                  </a:lnTo>
                  <a:lnTo>
                    <a:pt x="50" y="8231"/>
                  </a:lnTo>
                  <a:lnTo>
                    <a:pt x="99" y="8304"/>
                  </a:lnTo>
                  <a:lnTo>
                    <a:pt x="148" y="8377"/>
                  </a:lnTo>
                  <a:lnTo>
                    <a:pt x="221" y="8426"/>
                  </a:lnTo>
                  <a:lnTo>
                    <a:pt x="318" y="8475"/>
                  </a:lnTo>
                  <a:lnTo>
                    <a:pt x="392" y="8499"/>
                  </a:lnTo>
                  <a:lnTo>
                    <a:pt x="489" y="8524"/>
                  </a:lnTo>
                  <a:lnTo>
                    <a:pt x="4544" y="8524"/>
                  </a:lnTo>
                  <a:lnTo>
                    <a:pt x="4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73" name="Google Shape;2373;p42"/>
            <p:cNvSpPr/>
            <p:nvPr/>
          </p:nvSpPr>
          <p:spPr>
            <a:xfrm>
              <a:off x="2190125" y="5237525"/>
              <a:ext cx="113575" cy="213100"/>
            </a:xfrm>
            <a:custGeom>
              <a:avLst/>
              <a:gdLst/>
              <a:ahLst/>
              <a:cxnLst/>
              <a:rect l="l" t="t" r="r" b="b"/>
              <a:pathLst>
                <a:path w="4543" h="8524" extrusionOk="0">
                  <a:moveTo>
                    <a:pt x="0" y="0"/>
                  </a:moveTo>
                  <a:lnTo>
                    <a:pt x="0" y="8524"/>
                  </a:lnTo>
                  <a:lnTo>
                    <a:pt x="4054" y="8524"/>
                  </a:lnTo>
                  <a:lnTo>
                    <a:pt x="4152" y="8499"/>
                  </a:lnTo>
                  <a:lnTo>
                    <a:pt x="4225" y="8475"/>
                  </a:lnTo>
                  <a:lnTo>
                    <a:pt x="4323" y="8426"/>
                  </a:lnTo>
                  <a:lnTo>
                    <a:pt x="4396" y="8377"/>
                  </a:lnTo>
                  <a:lnTo>
                    <a:pt x="4445" y="8304"/>
                  </a:lnTo>
                  <a:lnTo>
                    <a:pt x="4494" y="8231"/>
                  </a:lnTo>
                  <a:lnTo>
                    <a:pt x="4518" y="8133"/>
                  </a:lnTo>
                  <a:lnTo>
                    <a:pt x="4543" y="8035"/>
                  </a:lnTo>
                  <a:lnTo>
                    <a:pt x="45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2374" name="Google Shape;2374;p42"/>
          <p:cNvGrpSpPr/>
          <p:nvPr/>
        </p:nvGrpSpPr>
        <p:grpSpPr>
          <a:xfrm>
            <a:off x="3342459" y="2137720"/>
            <a:ext cx="283238" cy="257429"/>
            <a:chOff x="4562200" y="4968250"/>
            <a:chExt cx="549550" cy="499475"/>
          </a:xfrm>
        </p:grpSpPr>
        <p:sp>
          <p:nvSpPr>
            <p:cNvPr id="2375" name="Google Shape;2375;p42"/>
            <p:cNvSpPr/>
            <p:nvPr/>
          </p:nvSpPr>
          <p:spPr>
            <a:xfrm>
              <a:off x="4842450" y="5242400"/>
              <a:ext cx="213125" cy="225325"/>
            </a:xfrm>
            <a:custGeom>
              <a:avLst/>
              <a:gdLst/>
              <a:ahLst/>
              <a:cxnLst/>
              <a:rect l="l" t="t" r="r" b="b"/>
              <a:pathLst>
                <a:path w="8525" h="9013" extrusionOk="0">
                  <a:moveTo>
                    <a:pt x="8524" y="1"/>
                  </a:moveTo>
                  <a:lnTo>
                    <a:pt x="2272" y="3542"/>
                  </a:lnTo>
                  <a:lnTo>
                    <a:pt x="2150" y="3591"/>
                  </a:lnTo>
                  <a:lnTo>
                    <a:pt x="2028" y="3615"/>
                  </a:lnTo>
                  <a:lnTo>
                    <a:pt x="1906" y="3591"/>
                  </a:lnTo>
                  <a:lnTo>
                    <a:pt x="1808" y="3566"/>
                  </a:lnTo>
                  <a:lnTo>
                    <a:pt x="1735" y="3517"/>
                  </a:lnTo>
                  <a:lnTo>
                    <a:pt x="1662" y="3444"/>
                  </a:lnTo>
                  <a:lnTo>
                    <a:pt x="1588" y="3371"/>
                  </a:lnTo>
                  <a:lnTo>
                    <a:pt x="1" y="440"/>
                  </a:lnTo>
                  <a:lnTo>
                    <a:pt x="1" y="9013"/>
                  </a:lnTo>
                  <a:lnTo>
                    <a:pt x="8524" y="4104"/>
                  </a:lnTo>
                  <a:lnTo>
                    <a:pt x="8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76" name="Google Shape;2376;p42"/>
            <p:cNvSpPr/>
            <p:nvPr/>
          </p:nvSpPr>
          <p:spPr>
            <a:xfrm>
              <a:off x="4617775" y="5241800"/>
              <a:ext cx="212500" cy="225925"/>
            </a:xfrm>
            <a:custGeom>
              <a:avLst/>
              <a:gdLst/>
              <a:ahLst/>
              <a:cxnLst/>
              <a:rect l="l" t="t" r="r" b="b"/>
              <a:pathLst>
                <a:path w="8500" h="9037" extrusionOk="0">
                  <a:moveTo>
                    <a:pt x="0" y="0"/>
                  </a:moveTo>
                  <a:lnTo>
                    <a:pt x="0" y="4128"/>
                  </a:lnTo>
                  <a:lnTo>
                    <a:pt x="8499" y="9037"/>
                  </a:lnTo>
                  <a:lnTo>
                    <a:pt x="8499" y="586"/>
                  </a:lnTo>
                  <a:lnTo>
                    <a:pt x="6961" y="3395"/>
                  </a:lnTo>
                  <a:lnTo>
                    <a:pt x="6887" y="3468"/>
                  </a:lnTo>
                  <a:lnTo>
                    <a:pt x="6814" y="3541"/>
                  </a:lnTo>
                  <a:lnTo>
                    <a:pt x="6741" y="3590"/>
                  </a:lnTo>
                  <a:lnTo>
                    <a:pt x="6643" y="3615"/>
                  </a:lnTo>
                  <a:lnTo>
                    <a:pt x="6521" y="3639"/>
                  </a:lnTo>
                  <a:lnTo>
                    <a:pt x="6399" y="3615"/>
                  </a:lnTo>
                  <a:lnTo>
                    <a:pt x="6277" y="356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77" name="Google Shape;2377;p42"/>
            <p:cNvSpPr/>
            <p:nvPr/>
          </p:nvSpPr>
          <p:spPr>
            <a:xfrm>
              <a:off x="4631200" y="4968250"/>
              <a:ext cx="411550" cy="236325"/>
            </a:xfrm>
            <a:custGeom>
              <a:avLst/>
              <a:gdLst/>
              <a:ahLst/>
              <a:cxnLst/>
              <a:rect l="l" t="t" r="r" b="b"/>
              <a:pathLst>
                <a:path w="16462" h="9453" extrusionOk="0">
                  <a:moveTo>
                    <a:pt x="8182" y="1"/>
                  </a:moveTo>
                  <a:lnTo>
                    <a:pt x="0" y="4763"/>
                  </a:lnTo>
                  <a:lnTo>
                    <a:pt x="8231" y="9452"/>
                  </a:lnTo>
                  <a:lnTo>
                    <a:pt x="16462" y="4763"/>
                  </a:lnTo>
                  <a:lnTo>
                    <a:pt x="81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78" name="Google Shape;2378;p42"/>
            <p:cNvSpPr/>
            <p:nvPr/>
          </p:nvSpPr>
          <p:spPr>
            <a:xfrm>
              <a:off x="4562200" y="5094025"/>
              <a:ext cx="274800" cy="226550"/>
            </a:xfrm>
            <a:custGeom>
              <a:avLst/>
              <a:gdLst/>
              <a:ahLst/>
              <a:cxnLst/>
              <a:rect l="l" t="t" r="r" b="b"/>
              <a:pathLst>
                <a:path w="10992" h="9062" extrusionOk="0">
                  <a:moveTo>
                    <a:pt x="2248" y="1"/>
                  </a:moveTo>
                  <a:lnTo>
                    <a:pt x="1" y="4079"/>
                  </a:lnTo>
                  <a:lnTo>
                    <a:pt x="8744" y="9062"/>
                  </a:lnTo>
                  <a:lnTo>
                    <a:pt x="10991" y="4983"/>
                  </a:lnTo>
                  <a:lnTo>
                    <a:pt x="22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79" name="Google Shape;2379;p42"/>
            <p:cNvSpPr/>
            <p:nvPr/>
          </p:nvSpPr>
          <p:spPr>
            <a:xfrm>
              <a:off x="4836975" y="5094025"/>
              <a:ext cx="274775" cy="226550"/>
            </a:xfrm>
            <a:custGeom>
              <a:avLst/>
              <a:gdLst/>
              <a:ahLst/>
              <a:cxnLst/>
              <a:rect l="l" t="t" r="r" b="b"/>
              <a:pathLst>
                <a:path w="10991" h="9062" extrusionOk="0">
                  <a:moveTo>
                    <a:pt x="8743" y="1"/>
                  </a:moveTo>
                  <a:lnTo>
                    <a:pt x="0" y="4983"/>
                  </a:lnTo>
                  <a:lnTo>
                    <a:pt x="2247" y="9062"/>
                  </a:lnTo>
                  <a:lnTo>
                    <a:pt x="10990" y="4079"/>
                  </a:lnTo>
                  <a:lnTo>
                    <a:pt x="87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2380" name="Google Shape;2380;p42"/>
          <p:cNvGrpSpPr/>
          <p:nvPr/>
        </p:nvGrpSpPr>
        <p:grpSpPr>
          <a:xfrm>
            <a:off x="6790078" y="2139229"/>
            <a:ext cx="278200" cy="266861"/>
            <a:chOff x="5241175" y="4959100"/>
            <a:chExt cx="539775" cy="517775"/>
          </a:xfrm>
        </p:grpSpPr>
        <p:sp>
          <p:nvSpPr>
            <p:cNvPr id="2381" name="Google Shape;2381;p42"/>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82" name="Google Shape;2382;p42"/>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83" name="Google Shape;2383;p42"/>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84" name="Google Shape;2384;p42"/>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85" name="Google Shape;2385;p42"/>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86" name="Google Shape;2386;p42"/>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extLst>
      <p:ext uri="{BB962C8B-B14F-4D97-AF65-F5344CB8AC3E}">
        <p14:creationId xmlns:p14="http://schemas.microsoft.com/office/powerpoint/2010/main" val="247979935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2390"/>
        <p:cNvGrpSpPr/>
        <p:nvPr/>
      </p:nvGrpSpPr>
      <p:grpSpPr>
        <a:xfrm>
          <a:off x="0" y="0"/>
          <a:ext cx="0" cy="0"/>
          <a:chOff x="0" y="0"/>
          <a:chExt cx="0" cy="0"/>
        </a:xfrm>
      </p:grpSpPr>
      <p:sp>
        <p:nvSpPr>
          <p:cNvPr id="2391" name="Google Shape;2391;p4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Funnel</a:t>
            </a:r>
            <a:endParaRPr/>
          </a:p>
        </p:txBody>
      </p:sp>
      <p:sp>
        <p:nvSpPr>
          <p:cNvPr id="2392" name="Google Shape;2392;p4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91</a:t>
            </a:fld>
            <a:endParaRPr/>
          </a:p>
        </p:txBody>
      </p:sp>
      <p:grpSp>
        <p:nvGrpSpPr>
          <p:cNvPr id="2393" name="Google Shape;2393;p43"/>
          <p:cNvGrpSpPr/>
          <p:nvPr/>
        </p:nvGrpSpPr>
        <p:grpSpPr>
          <a:xfrm>
            <a:off x="855292" y="1413043"/>
            <a:ext cx="3608219" cy="3243858"/>
            <a:chOff x="3778727" y="4460423"/>
            <a:chExt cx="720160" cy="647438"/>
          </a:xfrm>
        </p:grpSpPr>
        <p:sp>
          <p:nvSpPr>
            <p:cNvPr id="2394" name="Google Shape;2394;p43"/>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Barlow"/>
                  <a:ea typeface="Barlow"/>
                  <a:cs typeface="Barlow"/>
                  <a:sym typeface="Barlow"/>
                </a:rPr>
                <a:t>PURCHASE</a:t>
              </a:r>
              <a:endParaRPr sz="1200" b="1" i="0" u="none" strike="noStrike" cap="none">
                <a:solidFill>
                  <a:schemeClr val="lt1"/>
                </a:solidFill>
                <a:latin typeface="Barlow"/>
                <a:ea typeface="Barlow"/>
                <a:cs typeface="Barlow"/>
                <a:sym typeface="Barlow"/>
              </a:endParaRPr>
            </a:p>
          </p:txBody>
        </p:sp>
        <p:sp>
          <p:nvSpPr>
            <p:cNvPr id="2395" name="Google Shape;2395;p43"/>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Barlow"/>
                  <a:ea typeface="Barlow"/>
                  <a:cs typeface="Barlow"/>
                  <a:sym typeface="Barlow"/>
                </a:rPr>
                <a:t>LOYALTY</a:t>
              </a:r>
              <a:endParaRPr sz="1200" b="1" i="0" u="none" strike="noStrike" cap="none">
                <a:solidFill>
                  <a:schemeClr val="lt1"/>
                </a:solidFill>
                <a:latin typeface="Barlow"/>
                <a:ea typeface="Barlow"/>
                <a:cs typeface="Barlow"/>
                <a:sym typeface="Barlow"/>
              </a:endParaRPr>
            </a:p>
          </p:txBody>
        </p:sp>
        <p:sp>
          <p:nvSpPr>
            <p:cNvPr id="2396" name="Google Shape;2396;p43"/>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Barlow"/>
                  <a:ea typeface="Barlow"/>
                  <a:cs typeface="Barlow"/>
                  <a:sym typeface="Barlow"/>
                </a:rPr>
                <a:t>AWARENESS</a:t>
              </a:r>
              <a:endParaRPr sz="1200" b="1" i="0" u="none" strike="noStrike" cap="none">
                <a:solidFill>
                  <a:schemeClr val="lt1"/>
                </a:solidFill>
                <a:latin typeface="Barlow"/>
                <a:ea typeface="Barlow"/>
                <a:cs typeface="Barlow"/>
                <a:sym typeface="Barlow"/>
              </a:endParaRPr>
            </a:p>
          </p:txBody>
        </p:sp>
        <p:sp>
          <p:nvSpPr>
            <p:cNvPr id="2397" name="Google Shape;2397;p43"/>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Barlow"/>
                  <a:ea typeface="Barlow"/>
                  <a:cs typeface="Barlow"/>
                  <a:sym typeface="Barlow"/>
                </a:rPr>
                <a:t>EVALUATION</a:t>
              </a:r>
              <a:endParaRPr sz="1200" b="1" i="0" u="none" strike="noStrike" cap="none">
                <a:solidFill>
                  <a:schemeClr val="lt1"/>
                </a:solidFill>
                <a:latin typeface="Barlow"/>
                <a:ea typeface="Barlow"/>
                <a:cs typeface="Barlow"/>
                <a:sym typeface="Barlow"/>
              </a:endParaRPr>
            </a:p>
          </p:txBody>
        </p:sp>
        <p:sp>
          <p:nvSpPr>
            <p:cNvPr id="2398" name="Google Shape;2398;p43"/>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Barlow"/>
                  <a:ea typeface="Barlow"/>
                  <a:cs typeface="Barlow"/>
                  <a:sym typeface="Barlow"/>
                </a:rPr>
                <a:t>DISCOVERY</a:t>
              </a:r>
              <a:endParaRPr sz="1200" b="1" i="0" u="none" strike="noStrike" cap="none">
                <a:solidFill>
                  <a:schemeClr val="lt1"/>
                </a:solidFill>
                <a:latin typeface="Barlow"/>
                <a:ea typeface="Barlow"/>
                <a:cs typeface="Barlow"/>
                <a:sym typeface="Barlow"/>
              </a:endParaRPr>
            </a:p>
          </p:txBody>
        </p:sp>
        <p:sp>
          <p:nvSpPr>
            <p:cNvPr id="2399" name="Google Shape;2399;p43"/>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Barlow"/>
                  <a:ea typeface="Barlow"/>
                  <a:cs typeface="Barlow"/>
                  <a:sym typeface="Barlow"/>
                </a:rPr>
                <a:t>INTENT</a:t>
              </a:r>
              <a:endParaRPr sz="1200" b="1" i="0" u="none" strike="noStrike" cap="none">
                <a:solidFill>
                  <a:schemeClr val="lt1"/>
                </a:solidFill>
                <a:latin typeface="Barlow"/>
                <a:ea typeface="Barlow"/>
                <a:cs typeface="Barlow"/>
                <a:sym typeface="Barlow"/>
              </a:endParaRPr>
            </a:p>
          </p:txBody>
        </p:sp>
        <p:sp>
          <p:nvSpPr>
            <p:cNvPr id="2400" name="Google Shape;2400;p43"/>
            <p:cNvSpPr/>
            <p:nvPr/>
          </p:nvSpPr>
          <p:spPr>
            <a:xfrm>
              <a:off x="3778727" y="4460423"/>
              <a:ext cx="719100" cy="79200"/>
            </a:xfrm>
            <a:prstGeom prst="ellipse">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Barlow"/>
                <a:ea typeface="Barlow"/>
                <a:cs typeface="Barlow"/>
                <a:sym typeface="Barlow"/>
              </a:endParaRPr>
            </a:p>
          </p:txBody>
        </p:sp>
      </p:grpSp>
      <p:cxnSp>
        <p:nvCxnSpPr>
          <p:cNvPr id="2401" name="Google Shape;2401;p43"/>
          <p:cNvCxnSpPr/>
          <p:nvPr/>
        </p:nvCxnSpPr>
        <p:spPr>
          <a:xfrm>
            <a:off x="4383550" y="1950075"/>
            <a:ext cx="1056900" cy="0"/>
          </a:xfrm>
          <a:prstGeom prst="straightConnector1">
            <a:avLst/>
          </a:prstGeom>
          <a:noFill/>
          <a:ln w="9525" cap="flat" cmpd="sng">
            <a:solidFill>
              <a:schemeClr val="accent1"/>
            </a:solidFill>
            <a:prstDash val="solid"/>
            <a:round/>
            <a:headEnd type="oval" w="med" len="med"/>
            <a:tailEnd type="oval" w="med" len="med"/>
          </a:ln>
        </p:spPr>
      </p:cxnSp>
      <p:sp>
        <p:nvSpPr>
          <p:cNvPr id="2402" name="Google Shape;2402;p43"/>
          <p:cNvSpPr txBox="1"/>
          <p:nvPr/>
        </p:nvSpPr>
        <p:spPr>
          <a:xfrm>
            <a:off x="5502050" y="177802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Barlow"/>
                <a:ea typeface="Barlow"/>
                <a:cs typeface="Barlow"/>
                <a:sym typeface="Barlow"/>
              </a:rPr>
              <a:t>Insert your content</a:t>
            </a:r>
            <a:endParaRPr sz="1000">
              <a:solidFill>
                <a:schemeClr val="dk2"/>
              </a:solidFill>
              <a:latin typeface="Barlow"/>
              <a:ea typeface="Barlow"/>
              <a:cs typeface="Barlow"/>
              <a:sym typeface="Barlow"/>
            </a:endParaRPr>
          </a:p>
        </p:txBody>
      </p:sp>
      <p:cxnSp>
        <p:nvCxnSpPr>
          <p:cNvPr id="2403" name="Google Shape;2403;p43"/>
          <p:cNvCxnSpPr/>
          <p:nvPr/>
        </p:nvCxnSpPr>
        <p:spPr>
          <a:xfrm>
            <a:off x="4227875" y="2431700"/>
            <a:ext cx="1212600" cy="0"/>
          </a:xfrm>
          <a:prstGeom prst="straightConnector1">
            <a:avLst/>
          </a:prstGeom>
          <a:noFill/>
          <a:ln w="9525" cap="flat" cmpd="sng">
            <a:solidFill>
              <a:schemeClr val="accent2"/>
            </a:solidFill>
            <a:prstDash val="solid"/>
            <a:round/>
            <a:headEnd type="oval" w="med" len="med"/>
            <a:tailEnd type="oval" w="med" len="med"/>
          </a:ln>
        </p:spPr>
      </p:cxnSp>
      <p:sp>
        <p:nvSpPr>
          <p:cNvPr id="2404" name="Google Shape;2404;p43"/>
          <p:cNvSpPr txBox="1"/>
          <p:nvPr/>
        </p:nvSpPr>
        <p:spPr>
          <a:xfrm>
            <a:off x="5502050" y="225964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Barlow"/>
                <a:ea typeface="Barlow"/>
                <a:cs typeface="Barlow"/>
                <a:sym typeface="Barlow"/>
              </a:rPr>
              <a:t>Insert your content</a:t>
            </a:r>
            <a:endParaRPr sz="1000">
              <a:solidFill>
                <a:schemeClr val="dk2"/>
              </a:solidFill>
              <a:latin typeface="Barlow"/>
              <a:ea typeface="Barlow"/>
              <a:cs typeface="Barlow"/>
              <a:sym typeface="Barlow"/>
            </a:endParaRPr>
          </a:p>
        </p:txBody>
      </p:sp>
      <p:cxnSp>
        <p:nvCxnSpPr>
          <p:cNvPr id="2405" name="Google Shape;2405;p43"/>
          <p:cNvCxnSpPr/>
          <p:nvPr/>
        </p:nvCxnSpPr>
        <p:spPr>
          <a:xfrm>
            <a:off x="4006650" y="2913325"/>
            <a:ext cx="1433700" cy="0"/>
          </a:xfrm>
          <a:prstGeom prst="straightConnector1">
            <a:avLst/>
          </a:prstGeom>
          <a:noFill/>
          <a:ln w="9525" cap="flat" cmpd="sng">
            <a:solidFill>
              <a:schemeClr val="accent3"/>
            </a:solidFill>
            <a:prstDash val="solid"/>
            <a:round/>
            <a:headEnd type="oval" w="med" len="med"/>
            <a:tailEnd type="oval" w="med" len="med"/>
          </a:ln>
        </p:spPr>
      </p:cxnSp>
      <p:sp>
        <p:nvSpPr>
          <p:cNvPr id="2406" name="Google Shape;2406;p43"/>
          <p:cNvSpPr txBox="1"/>
          <p:nvPr/>
        </p:nvSpPr>
        <p:spPr>
          <a:xfrm>
            <a:off x="5502050" y="274125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Barlow"/>
                <a:ea typeface="Barlow"/>
                <a:cs typeface="Barlow"/>
                <a:sym typeface="Barlow"/>
              </a:rPr>
              <a:t>Insert your content</a:t>
            </a:r>
            <a:endParaRPr sz="1000">
              <a:solidFill>
                <a:schemeClr val="dk2"/>
              </a:solidFill>
              <a:latin typeface="Barlow"/>
              <a:ea typeface="Barlow"/>
              <a:cs typeface="Barlow"/>
              <a:sym typeface="Barlow"/>
            </a:endParaRPr>
          </a:p>
        </p:txBody>
      </p:sp>
      <p:cxnSp>
        <p:nvCxnSpPr>
          <p:cNvPr id="2407" name="Google Shape;2407;p43"/>
          <p:cNvCxnSpPr/>
          <p:nvPr/>
        </p:nvCxnSpPr>
        <p:spPr>
          <a:xfrm>
            <a:off x="3818200" y="3394925"/>
            <a:ext cx="1622100" cy="0"/>
          </a:xfrm>
          <a:prstGeom prst="straightConnector1">
            <a:avLst/>
          </a:prstGeom>
          <a:noFill/>
          <a:ln w="9525" cap="flat" cmpd="sng">
            <a:solidFill>
              <a:schemeClr val="accent4"/>
            </a:solidFill>
            <a:prstDash val="solid"/>
            <a:round/>
            <a:headEnd type="oval" w="med" len="med"/>
            <a:tailEnd type="oval" w="med" len="med"/>
          </a:ln>
        </p:spPr>
      </p:cxnSp>
      <p:sp>
        <p:nvSpPr>
          <p:cNvPr id="2408" name="Google Shape;2408;p43"/>
          <p:cNvSpPr txBox="1"/>
          <p:nvPr/>
        </p:nvSpPr>
        <p:spPr>
          <a:xfrm>
            <a:off x="5502050" y="322287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Barlow"/>
                <a:ea typeface="Barlow"/>
                <a:cs typeface="Barlow"/>
                <a:sym typeface="Barlow"/>
              </a:rPr>
              <a:t>Insert your content</a:t>
            </a:r>
            <a:endParaRPr sz="1000">
              <a:solidFill>
                <a:schemeClr val="dk2"/>
              </a:solidFill>
              <a:latin typeface="Barlow"/>
              <a:ea typeface="Barlow"/>
              <a:cs typeface="Barlow"/>
              <a:sym typeface="Barlow"/>
            </a:endParaRPr>
          </a:p>
        </p:txBody>
      </p:sp>
      <p:cxnSp>
        <p:nvCxnSpPr>
          <p:cNvPr id="2409" name="Google Shape;2409;p43"/>
          <p:cNvCxnSpPr/>
          <p:nvPr/>
        </p:nvCxnSpPr>
        <p:spPr>
          <a:xfrm>
            <a:off x="3613350" y="3876550"/>
            <a:ext cx="1827000" cy="0"/>
          </a:xfrm>
          <a:prstGeom prst="straightConnector1">
            <a:avLst/>
          </a:prstGeom>
          <a:noFill/>
          <a:ln w="9525" cap="flat" cmpd="sng">
            <a:solidFill>
              <a:schemeClr val="accent5"/>
            </a:solidFill>
            <a:prstDash val="solid"/>
            <a:round/>
            <a:headEnd type="oval" w="med" len="med"/>
            <a:tailEnd type="oval" w="med" len="med"/>
          </a:ln>
        </p:spPr>
      </p:cxnSp>
      <p:sp>
        <p:nvSpPr>
          <p:cNvPr id="2410" name="Google Shape;2410;p43"/>
          <p:cNvSpPr txBox="1"/>
          <p:nvPr/>
        </p:nvSpPr>
        <p:spPr>
          <a:xfrm>
            <a:off x="5502050" y="370448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Barlow"/>
                <a:ea typeface="Barlow"/>
                <a:cs typeface="Barlow"/>
                <a:sym typeface="Barlow"/>
              </a:rPr>
              <a:t>Insert your content</a:t>
            </a:r>
            <a:endParaRPr sz="1000">
              <a:solidFill>
                <a:schemeClr val="dk2"/>
              </a:solidFill>
              <a:latin typeface="Barlow"/>
              <a:ea typeface="Barlow"/>
              <a:cs typeface="Barlow"/>
              <a:sym typeface="Barlow"/>
            </a:endParaRPr>
          </a:p>
        </p:txBody>
      </p:sp>
      <p:cxnSp>
        <p:nvCxnSpPr>
          <p:cNvPr id="2411" name="Google Shape;2411;p43"/>
          <p:cNvCxnSpPr/>
          <p:nvPr/>
        </p:nvCxnSpPr>
        <p:spPr>
          <a:xfrm>
            <a:off x="3400325" y="4358150"/>
            <a:ext cx="2031600" cy="0"/>
          </a:xfrm>
          <a:prstGeom prst="straightConnector1">
            <a:avLst/>
          </a:prstGeom>
          <a:noFill/>
          <a:ln w="9525" cap="flat" cmpd="sng">
            <a:solidFill>
              <a:schemeClr val="accent6"/>
            </a:solidFill>
            <a:prstDash val="solid"/>
            <a:round/>
            <a:headEnd type="oval" w="med" len="med"/>
            <a:tailEnd type="oval" w="med" len="med"/>
          </a:ln>
        </p:spPr>
      </p:cxnSp>
      <p:sp>
        <p:nvSpPr>
          <p:cNvPr id="2412" name="Google Shape;2412;p43"/>
          <p:cNvSpPr txBox="1"/>
          <p:nvPr/>
        </p:nvSpPr>
        <p:spPr>
          <a:xfrm>
            <a:off x="5502050" y="418610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Barlow"/>
                <a:ea typeface="Barlow"/>
                <a:cs typeface="Barlow"/>
                <a:sym typeface="Barlow"/>
              </a:rPr>
              <a:t>Insert your content</a:t>
            </a:r>
            <a:endParaRPr sz="1000">
              <a:solidFill>
                <a:schemeClr val="dk2"/>
              </a:solidFill>
              <a:latin typeface="Barlow"/>
              <a:ea typeface="Barlow"/>
              <a:cs typeface="Barlow"/>
              <a:sym typeface="Barlow"/>
            </a:endParaRPr>
          </a:p>
        </p:txBody>
      </p:sp>
    </p:spTree>
    <p:extLst>
      <p:ext uri="{BB962C8B-B14F-4D97-AF65-F5344CB8AC3E}">
        <p14:creationId xmlns:p14="http://schemas.microsoft.com/office/powerpoint/2010/main" val="155132931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2416"/>
        <p:cNvGrpSpPr/>
        <p:nvPr/>
      </p:nvGrpSpPr>
      <p:grpSpPr>
        <a:xfrm>
          <a:off x="0" y="0"/>
          <a:ext cx="0" cy="0"/>
          <a:chOff x="0" y="0"/>
          <a:chExt cx="0" cy="0"/>
        </a:xfrm>
      </p:grpSpPr>
      <p:sp>
        <p:nvSpPr>
          <p:cNvPr id="2417" name="Google Shape;2417;p44"/>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Team Presentation</a:t>
            </a:r>
            <a:endParaRPr/>
          </a:p>
        </p:txBody>
      </p:sp>
      <p:sp>
        <p:nvSpPr>
          <p:cNvPr id="2418" name="Google Shape;2418;p4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92</a:t>
            </a:fld>
            <a:endParaRPr/>
          </a:p>
        </p:txBody>
      </p:sp>
      <p:pic>
        <p:nvPicPr>
          <p:cNvPr id="2419" name="Google Shape;2419;p44"/>
          <p:cNvPicPr preferRelativeResize="0"/>
          <p:nvPr/>
        </p:nvPicPr>
        <p:blipFill rotWithShape="1">
          <a:blip r:embed="rId3">
            <a:alphaModFix/>
          </a:blip>
          <a:srcRect l="19633" t="9820" b="9812"/>
          <a:stretch/>
        </p:blipFill>
        <p:spPr>
          <a:xfrm>
            <a:off x="855300" y="1759975"/>
            <a:ext cx="1489200" cy="1489200"/>
          </a:xfrm>
          <a:prstGeom prst="ellipse">
            <a:avLst/>
          </a:prstGeom>
          <a:noFill/>
          <a:ln>
            <a:noFill/>
          </a:ln>
        </p:spPr>
      </p:pic>
      <p:sp>
        <p:nvSpPr>
          <p:cNvPr id="2420" name="Google Shape;2420;p44"/>
          <p:cNvSpPr txBox="1"/>
          <p:nvPr/>
        </p:nvSpPr>
        <p:spPr>
          <a:xfrm>
            <a:off x="86032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Barlow"/>
                <a:ea typeface="Barlow"/>
                <a:cs typeface="Barlow"/>
                <a:sym typeface="Barlow"/>
              </a:rPr>
              <a:t>Imani Jackson</a:t>
            </a:r>
            <a:br>
              <a:rPr lang="en">
                <a:latin typeface="Barlow"/>
                <a:ea typeface="Barlow"/>
                <a:cs typeface="Barlow"/>
                <a:sym typeface="Barlow"/>
              </a:rPr>
            </a:br>
            <a:r>
              <a:rPr lang="en" sz="800">
                <a:solidFill>
                  <a:schemeClr val="dk2"/>
                </a:solidFill>
                <a:latin typeface="Barlow"/>
                <a:ea typeface="Barlow"/>
                <a:cs typeface="Barlow"/>
                <a:sym typeface="Barlow"/>
              </a:rPr>
              <a:t>JOB TITLE</a:t>
            </a:r>
            <a:endParaRPr sz="800">
              <a:solidFill>
                <a:schemeClr val="dk2"/>
              </a:solidFill>
              <a:latin typeface="Barlow"/>
              <a:ea typeface="Barlow"/>
              <a:cs typeface="Barlow"/>
              <a:sym typeface="Barlow"/>
            </a:endParaRPr>
          </a:p>
          <a:p>
            <a:pPr marL="0" lvl="0" indent="0" algn="ctr" rtl="0">
              <a:spcBef>
                <a:spcPts val="400"/>
              </a:spcBef>
              <a:spcAft>
                <a:spcPts val="0"/>
              </a:spcAft>
              <a:buNone/>
            </a:pPr>
            <a:r>
              <a:rPr lang="en" sz="900">
                <a:solidFill>
                  <a:schemeClr val="dk2"/>
                </a:solidFill>
                <a:latin typeface="Barlow"/>
                <a:ea typeface="Barlow"/>
                <a:cs typeface="Barlow"/>
                <a:sym typeface="Barlow"/>
              </a:rPr>
              <a:t>Blue is the colour of the clear sky and the deep sea</a:t>
            </a:r>
            <a:endParaRPr>
              <a:latin typeface="Barlow"/>
              <a:ea typeface="Barlow"/>
              <a:cs typeface="Barlow"/>
              <a:sym typeface="Barlow"/>
            </a:endParaRPr>
          </a:p>
          <a:p>
            <a:pPr marL="0" lvl="0" indent="0" algn="ctr" rtl="0">
              <a:spcBef>
                <a:spcPts val="400"/>
              </a:spcBef>
              <a:spcAft>
                <a:spcPts val="400"/>
              </a:spcAft>
              <a:buNone/>
            </a:pPr>
            <a:endParaRPr>
              <a:latin typeface="Barlow"/>
              <a:ea typeface="Barlow"/>
              <a:cs typeface="Barlow"/>
              <a:sym typeface="Barlow"/>
            </a:endParaRPr>
          </a:p>
        </p:txBody>
      </p:sp>
      <p:pic>
        <p:nvPicPr>
          <p:cNvPr id="2421" name="Google Shape;2421;p44"/>
          <p:cNvPicPr preferRelativeResize="0"/>
          <p:nvPr/>
        </p:nvPicPr>
        <p:blipFill rotWithShape="1">
          <a:blip r:embed="rId4">
            <a:alphaModFix/>
          </a:blip>
          <a:srcRect/>
          <a:stretch/>
        </p:blipFill>
        <p:spPr>
          <a:xfrm>
            <a:off x="2835025" y="1759975"/>
            <a:ext cx="1489200" cy="1489200"/>
          </a:xfrm>
          <a:prstGeom prst="ellipse">
            <a:avLst/>
          </a:prstGeom>
          <a:noFill/>
          <a:ln>
            <a:noFill/>
          </a:ln>
        </p:spPr>
      </p:pic>
      <p:sp>
        <p:nvSpPr>
          <p:cNvPr id="2422" name="Google Shape;2422;p44"/>
          <p:cNvSpPr txBox="1"/>
          <p:nvPr/>
        </p:nvSpPr>
        <p:spPr>
          <a:xfrm>
            <a:off x="2840050"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Barlow"/>
                <a:ea typeface="Barlow"/>
                <a:cs typeface="Barlow"/>
                <a:sym typeface="Barlow"/>
              </a:rPr>
              <a:t>Marcos Galán</a:t>
            </a:r>
            <a:br>
              <a:rPr lang="en">
                <a:latin typeface="Barlow"/>
                <a:ea typeface="Barlow"/>
                <a:cs typeface="Barlow"/>
                <a:sym typeface="Barlow"/>
              </a:rPr>
            </a:br>
            <a:r>
              <a:rPr lang="en" sz="800">
                <a:solidFill>
                  <a:schemeClr val="dk2"/>
                </a:solidFill>
                <a:latin typeface="Barlow"/>
                <a:ea typeface="Barlow"/>
                <a:cs typeface="Barlow"/>
                <a:sym typeface="Barlow"/>
              </a:rPr>
              <a:t>JOB TITLE</a:t>
            </a:r>
            <a:endParaRPr sz="800">
              <a:solidFill>
                <a:schemeClr val="dk2"/>
              </a:solidFill>
              <a:latin typeface="Barlow"/>
              <a:ea typeface="Barlow"/>
              <a:cs typeface="Barlow"/>
              <a:sym typeface="Barlow"/>
            </a:endParaRPr>
          </a:p>
          <a:p>
            <a:pPr marL="0" lvl="0" indent="0" algn="ctr" rtl="0">
              <a:spcBef>
                <a:spcPts val="400"/>
              </a:spcBef>
              <a:spcAft>
                <a:spcPts val="0"/>
              </a:spcAft>
              <a:buNone/>
            </a:pPr>
            <a:r>
              <a:rPr lang="en" sz="900">
                <a:solidFill>
                  <a:schemeClr val="dk2"/>
                </a:solidFill>
                <a:latin typeface="Barlow"/>
                <a:ea typeface="Barlow"/>
                <a:cs typeface="Barlow"/>
                <a:sym typeface="Barlow"/>
              </a:rPr>
              <a:t>Blue is the colour of the clear sky and the deep sea</a:t>
            </a:r>
            <a:endParaRPr>
              <a:latin typeface="Barlow"/>
              <a:ea typeface="Barlow"/>
              <a:cs typeface="Barlow"/>
              <a:sym typeface="Barlow"/>
            </a:endParaRPr>
          </a:p>
          <a:p>
            <a:pPr marL="0" lvl="0" indent="0" algn="ctr" rtl="0">
              <a:spcBef>
                <a:spcPts val="400"/>
              </a:spcBef>
              <a:spcAft>
                <a:spcPts val="400"/>
              </a:spcAft>
              <a:buNone/>
            </a:pPr>
            <a:endParaRPr>
              <a:latin typeface="Barlow"/>
              <a:ea typeface="Barlow"/>
              <a:cs typeface="Barlow"/>
              <a:sym typeface="Barlow"/>
            </a:endParaRPr>
          </a:p>
        </p:txBody>
      </p:sp>
      <p:pic>
        <p:nvPicPr>
          <p:cNvPr id="2423" name="Google Shape;2423;p44"/>
          <p:cNvPicPr preferRelativeResize="0"/>
          <p:nvPr/>
        </p:nvPicPr>
        <p:blipFill rotWithShape="1">
          <a:blip r:embed="rId5">
            <a:alphaModFix/>
          </a:blip>
          <a:srcRect l="47271" t="22330" b="24940"/>
          <a:stretch/>
        </p:blipFill>
        <p:spPr>
          <a:xfrm>
            <a:off x="4814750" y="1759975"/>
            <a:ext cx="1489200" cy="1489200"/>
          </a:xfrm>
          <a:prstGeom prst="ellipse">
            <a:avLst/>
          </a:prstGeom>
          <a:noFill/>
          <a:ln>
            <a:noFill/>
          </a:ln>
        </p:spPr>
      </p:pic>
      <p:sp>
        <p:nvSpPr>
          <p:cNvPr id="2424" name="Google Shape;2424;p44"/>
          <p:cNvSpPr txBox="1"/>
          <p:nvPr/>
        </p:nvSpPr>
        <p:spPr>
          <a:xfrm>
            <a:off x="4819775"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Barlow"/>
                <a:ea typeface="Barlow"/>
                <a:cs typeface="Barlow"/>
                <a:sym typeface="Barlow"/>
              </a:rPr>
              <a:t>Ixchel Valdía</a:t>
            </a:r>
            <a:br>
              <a:rPr lang="en">
                <a:latin typeface="Barlow"/>
                <a:ea typeface="Barlow"/>
                <a:cs typeface="Barlow"/>
                <a:sym typeface="Barlow"/>
              </a:rPr>
            </a:br>
            <a:r>
              <a:rPr lang="en" sz="800">
                <a:solidFill>
                  <a:schemeClr val="dk2"/>
                </a:solidFill>
                <a:latin typeface="Barlow"/>
                <a:ea typeface="Barlow"/>
                <a:cs typeface="Barlow"/>
                <a:sym typeface="Barlow"/>
              </a:rPr>
              <a:t>JOB TITLE</a:t>
            </a:r>
            <a:endParaRPr sz="800">
              <a:solidFill>
                <a:schemeClr val="dk2"/>
              </a:solidFill>
              <a:latin typeface="Barlow"/>
              <a:ea typeface="Barlow"/>
              <a:cs typeface="Barlow"/>
              <a:sym typeface="Barlow"/>
            </a:endParaRPr>
          </a:p>
          <a:p>
            <a:pPr marL="0" lvl="0" indent="0" algn="ctr" rtl="0">
              <a:spcBef>
                <a:spcPts val="400"/>
              </a:spcBef>
              <a:spcAft>
                <a:spcPts val="0"/>
              </a:spcAft>
              <a:buNone/>
            </a:pPr>
            <a:r>
              <a:rPr lang="en" sz="900">
                <a:solidFill>
                  <a:schemeClr val="dk2"/>
                </a:solidFill>
                <a:latin typeface="Barlow"/>
                <a:ea typeface="Barlow"/>
                <a:cs typeface="Barlow"/>
                <a:sym typeface="Barlow"/>
              </a:rPr>
              <a:t>Blue is the colour of the clear sky and the deep sea</a:t>
            </a:r>
            <a:endParaRPr>
              <a:latin typeface="Barlow"/>
              <a:ea typeface="Barlow"/>
              <a:cs typeface="Barlow"/>
              <a:sym typeface="Barlow"/>
            </a:endParaRPr>
          </a:p>
          <a:p>
            <a:pPr marL="0" lvl="0" indent="0" algn="ctr" rtl="0">
              <a:spcBef>
                <a:spcPts val="400"/>
              </a:spcBef>
              <a:spcAft>
                <a:spcPts val="400"/>
              </a:spcAft>
              <a:buNone/>
            </a:pPr>
            <a:endParaRPr>
              <a:latin typeface="Barlow"/>
              <a:ea typeface="Barlow"/>
              <a:cs typeface="Barlow"/>
              <a:sym typeface="Barlow"/>
            </a:endParaRPr>
          </a:p>
        </p:txBody>
      </p:sp>
      <p:pic>
        <p:nvPicPr>
          <p:cNvPr id="2425" name="Google Shape;2425;p44"/>
          <p:cNvPicPr preferRelativeResize="0"/>
          <p:nvPr/>
        </p:nvPicPr>
        <p:blipFill rotWithShape="1">
          <a:blip r:embed="rId6">
            <a:alphaModFix/>
          </a:blip>
          <a:srcRect t="3926" b="29406"/>
          <a:stretch/>
        </p:blipFill>
        <p:spPr>
          <a:xfrm>
            <a:off x="6794475" y="1759975"/>
            <a:ext cx="1489200" cy="1489200"/>
          </a:xfrm>
          <a:prstGeom prst="ellipse">
            <a:avLst/>
          </a:prstGeom>
          <a:noFill/>
          <a:ln>
            <a:noFill/>
          </a:ln>
        </p:spPr>
      </p:pic>
      <p:sp>
        <p:nvSpPr>
          <p:cNvPr id="2426" name="Google Shape;2426;p44"/>
          <p:cNvSpPr txBox="1"/>
          <p:nvPr/>
        </p:nvSpPr>
        <p:spPr>
          <a:xfrm>
            <a:off x="6799500"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Barlow"/>
                <a:ea typeface="Barlow"/>
                <a:cs typeface="Barlow"/>
                <a:sym typeface="Barlow"/>
              </a:rPr>
              <a:t>Nils Årud</a:t>
            </a:r>
            <a:br>
              <a:rPr lang="en">
                <a:latin typeface="Barlow"/>
                <a:ea typeface="Barlow"/>
                <a:cs typeface="Barlow"/>
                <a:sym typeface="Barlow"/>
              </a:rPr>
            </a:br>
            <a:r>
              <a:rPr lang="en" sz="800">
                <a:solidFill>
                  <a:schemeClr val="dk2"/>
                </a:solidFill>
                <a:latin typeface="Barlow"/>
                <a:ea typeface="Barlow"/>
                <a:cs typeface="Barlow"/>
                <a:sym typeface="Barlow"/>
              </a:rPr>
              <a:t>JOB TITLE</a:t>
            </a:r>
            <a:endParaRPr sz="800">
              <a:solidFill>
                <a:schemeClr val="dk2"/>
              </a:solidFill>
              <a:latin typeface="Barlow"/>
              <a:ea typeface="Barlow"/>
              <a:cs typeface="Barlow"/>
              <a:sym typeface="Barlow"/>
            </a:endParaRPr>
          </a:p>
          <a:p>
            <a:pPr marL="0" lvl="0" indent="0" algn="ctr" rtl="0">
              <a:spcBef>
                <a:spcPts val="400"/>
              </a:spcBef>
              <a:spcAft>
                <a:spcPts val="0"/>
              </a:spcAft>
              <a:buNone/>
            </a:pPr>
            <a:r>
              <a:rPr lang="en" sz="900">
                <a:solidFill>
                  <a:schemeClr val="dk2"/>
                </a:solidFill>
                <a:latin typeface="Barlow"/>
                <a:ea typeface="Barlow"/>
                <a:cs typeface="Barlow"/>
                <a:sym typeface="Barlow"/>
              </a:rPr>
              <a:t>Blue is the colour of the clear sky and the deep sea</a:t>
            </a:r>
            <a:endParaRPr>
              <a:latin typeface="Barlow"/>
              <a:ea typeface="Barlow"/>
              <a:cs typeface="Barlow"/>
              <a:sym typeface="Barlow"/>
            </a:endParaRPr>
          </a:p>
          <a:p>
            <a:pPr marL="0" lvl="0" indent="0" algn="ctr" rtl="0">
              <a:spcBef>
                <a:spcPts val="400"/>
              </a:spcBef>
              <a:spcAft>
                <a:spcPts val="400"/>
              </a:spcAft>
              <a:buNone/>
            </a:pPr>
            <a:endParaRPr>
              <a:latin typeface="Barlow"/>
              <a:ea typeface="Barlow"/>
              <a:cs typeface="Barlow"/>
              <a:sym typeface="Barlow"/>
            </a:endParaRPr>
          </a:p>
        </p:txBody>
      </p:sp>
    </p:spTree>
    <p:extLst>
      <p:ext uri="{BB962C8B-B14F-4D97-AF65-F5344CB8AC3E}">
        <p14:creationId xmlns:p14="http://schemas.microsoft.com/office/powerpoint/2010/main" val="53904594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2430"/>
        <p:cNvGrpSpPr/>
        <p:nvPr/>
      </p:nvGrpSpPr>
      <p:grpSpPr>
        <a:xfrm>
          <a:off x="0" y="0"/>
          <a:ext cx="0" cy="0"/>
          <a:chOff x="0" y="0"/>
          <a:chExt cx="0" cy="0"/>
        </a:xfrm>
      </p:grpSpPr>
      <p:sp>
        <p:nvSpPr>
          <p:cNvPr id="2431" name="Google Shape;2431;p45"/>
          <p:cNvSpPr txBox="1">
            <a:spLocks noGrp="1"/>
          </p:cNvSpPr>
          <p:nvPr>
            <p:ph type="title" idx="4294967295"/>
          </p:nvPr>
        </p:nvSpPr>
        <p:spPr>
          <a:xfrm>
            <a:off x="467100" y="0"/>
            <a:ext cx="8209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a:t>Competitor Matrix</a:t>
            </a:r>
            <a:endParaRPr sz="1200"/>
          </a:p>
        </p:txBody>
      </p:sp>
      <p:sp>
        <p:nvSpPr>
          <p:cNvPr id="2432" name="Google Shape;2432;p45"/>
          <p:cNvSpPr/>
          <p:nvPr/>
        </p:nvSpPr>
        <p:spPr>
          <a:xfrm>
            <a:off x="467100" y="467100"/>
            <a:ext cx="8209800" cy="42090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3" name="Google Shape;2433;p45"/>
          <p:cNvGrpSpPr/>
          <p:nvPr/>
        </p:nvGrpSpPr>
        <p:grpSpPr>
          <a:xfrm>
            <a:off x="638150" y="467111"/>
            <a:ext cx="7867750" cy="4209098"/>
            <a:chOff x="638138" y="467100"/>
            <a:chExt cx="7867750" cy="4194000"/>
          </a:xfrm>
        </p:grpSpPr>
        <p:cxnSp>
          <p:nvCxnSpPr>
            <p:cNvPr id="2434" name="Google Shape;2434;p45"/>
            <p:cNvCxnSpPr/>
            <p:nvPr/>
          </p:nvCxnSpPr>
          <p:spPr>
            <a:xfrm>
              <a:off x="6381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35" name="Google Shape;2435;p45"/>
            <p:cNvCxnSpPr/>
            <p:nvPr/>
          </p:nvCxnSpPr>
          <p:spPr>
            <a:xfrm>
              <a:off x="8091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36" name="Google Shape;2436;p45"/>
            <p:cNvCxnSpPr/>
            <p:nvPr/>
          </p:nvCxnSpPr>
          <p:spPr>
            <a:xfrm>
              <a:off x="9802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37" name="Google Shape;2437;p45"/>
            <p:cNvCxnSpPr/>
            <p:nvPr/>
          </p:nvCxnSpPr>
          <p:spPr>
            <a:xfrm>
              <a:off x="11512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38" name="Google Shape;2438;p45"/>
            <p:cNvCxnSpPr/>
            <p:nvPr/>
          </p:nvCxnSpPr>
          <p:spPr>
            <a:xfrm>
              <a:off x="13222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39" name="Google Shape;2439;p45"/>
            <p:cNvCxnSpPr/>
            <p:nvPr/>
          </p:nvCxnSpPr>
          <p:spPr>
            <a:xfrm>
              <a:off x="14933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0" name="Google Shape;2440;p45"/>
            <p:cNvCxnSpPr/>
            <p:nvPr/>
          </p:nvCxnSpPr>
          <p:spPr>
            <a:xfrm>
              <a:off x="16643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1" name="Google Shape;2441;p45"/>
            <p:cNvCxnSpPr/>
            <p:nvPr/>
          </p:nvCxnSpPr>
          <p:spPr>
            <a:xfrm>
              <a:off x="18354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2" name="Google Shape;2442;p45"/>
            <p:cNvCxnSpPr/>
            <p:nvPr/>
          </p:nvCxnSpPr>
          <p:spPr>
            <a:xfrm>
              <a:off x="20064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3" name="Google Shape;2443;p45"/>
            <p:cNvCxnSpPr/>
            <p:nvPr/>
          </p:nvCxnSpPr>
          <p:spPr>
            <a:xfrm>
              <a:off x="21774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4" name="Google Shape;2444;p45"/>
            <p:cNvCxnSpPr/>
            <p:nvPr/>
          </p:nvCxnSpPr>
          <p:spPr>
            <a:xfrm>
              <a:off x="23485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5" name="Google Shape;2445;p45"/>
            <p:cNvCxnSpPr/>
            <p:nvPr/>
          </p:nvCxnSpPr>
          <p:spPr>
            <a:xfrm>
              <a:off x="25195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6" name="Google Shape;2446;p45"/>
            <p:cNvCxnSpPr/>
            <p:nvPr/>
          </p:nvCxnSpPr>
          <p:spPr>
            <a:xfrm>
              <a:off x="26905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7" name="Google Shape;2447;p45"/>
            <p:cNvCxnSpPr/>
            <p:nvPr/>
          </p:nvCxnSpPr>
          <p:spPr>
            <a:xfrm>
              <a:off x="28616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8" name="Google Shape;2448;p45"/>
            <p:cNvCxnSpPr/>
            <p:nvPr/>
          </p:nvCxnSpPr>
          <p:spPr>
            <a:xfrm>
              <a:off x="30326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49" name="Google Shape;2449;p45"/>
            <p:cNvCxnSpPr/>
            <p:nvPr/>
          </p:nvCxnSpPr>
          <p:spPr>
            <a:xfrm>
              <a:off x="32037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0" name="Google Shape;2450;p45"/>
            <p:cNvCxnSpPr/>
            <p:nvPr/>
          </p:nvCxnSpPr>
          <p:spPr>
            <a:xfrm>
              <a:off x="33747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1" name="Google Shape;2451;p45"/>
            <p:cNvCxnSpPr/>
            <p:nvPr/>
          </p:nvCxnSpPr>
          <p:spPr>
            <a:xfrm>
              <a:off x="35457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2" name="Google Shape;2452;p45"/>
            <p:cNvCxnSpPr/>
            <p:nvPr/>
          </p:nvCxnSpPr>
          <p:spPr>
            <a:xfrm>
              <a:off x="37168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3" name="Google Shape;2453;p45"/>
            <p:cNvCxnSpPr/>
            <p:nvPr/>
          </p:nvCxnSpPr>
          <p:spPr>
            <a:xfrm>
              <a:off x="38878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4" name="Google Shape;2454;p45"/>
            <p:cNvCxnSpPr/>
            <p:nvPr/>
          </p:nvCxnSpPr>
          <p:spPr>
            <a:xfrm>
              <a:off x="40588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5" name="Google Shape;2455;p45"/>
            <p:cNvCxnSpPr/>
            <p:nvPr/>
          </p:nvCxnSpPr>
          <p:spPr>
            <a:xfrm>
              <a:off x="42299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6" name="Google Shape;2456;p45"/>
            <p:cNvCxnSpPr/>
            <p:nvPr/>
          </p:nvCxnSpPr>
          <p:spPr>
            <a:xfrm>
              <a:off x="44009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7" name="Google Shape;2457;p45"/>
            <p:cNvCxnSpPr/>
            <p:nvPr/>
          </p:nvCxnSpPr>
          <p:spPr>
            <a:xfrm>
              <a:off x="47430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8" name="Google Shape;2458;p45"/>
            <p:cNvCxnSpPr/>
            <p:nvPr/>
          </p:nvCxnSpPr>
          <p:spPr>
            <a:xfrm>
              <a:off x="49141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59" name="Google Shape;2459;p45"/>
            <p:cNvCxnSpPr/>
            <p:nvPr/>
          </p:nvCxnSpPr>
          <p:spPr>
            <a:xfrm>
              <a:off x="50851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0" name="Google Shape;2460;p45"/>
            <p:cNvCxnSpPr/>
            <p:nvPr/>
          </p:nvCxnSpPr>
          <p:spPr>
            <a:xfrm>
              <a:off x="52561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1" name="Google Shape;2461;p45"/>
            <p:cNvCxnSpPr/>
            <p:nvPr/>
          </p:nvCxnSpPr>
          <p:spPr>
            <a:xfrm>
              <a:off x="54272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2" name="Google Shape;2462;p45"/>
            <p:cNvCxnSpPr/>
            <p:nvPr/>
          </p:nvCxnSpPr>
          <p:spPr>
            <a:xfrm>
              <a:off x="55982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3" name="Google Shape;2463;p45"/>
            <p:cNvCxnSpPr/>
            <p:nvPr/>
          </p:nvCxnSpPr>
          <p:spPr>
            <a:xfrm>
              <a:off x="57692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4" name="Google Shape;2464;p45"/>
            <p:cNvCxnSpPr/>
            <p:nvPr/>
          </p:nvCxnSpPr>
          <p:spPr>
            <a:xfrm>
              <a:off x="59403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5" name="Google Shape;2465;p45"/>
            <p:cNvCxnSpPr/>
            <p:nvPr/>
          </p:nvCxnSpPr>
          <p:spPr>
            <a:xfrm>
              <a:off x="61113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6" name="Google Shape;2466;p45"/>
            <p:cNvCxnSpPr/>
            <p:nvPr/>
          </p:nvCxnSpPr>
          <p:spPr>
            <a:xfrm>
              <a:off x="62824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7" name="Google Shape;2467;p45"/>
            <p:cNvCxnSpPr/>
            <p:nvPr/>
          </p:nvCxnSpPr>
          <p:spPr>
            <a:xfrm>
              <a:off x="64534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8" name="Google Shape;2468;p45"/>
            <p:cNvCxnSpPr/>
            <p:nvPr/>
          </p:nvCxnSpPr>
          <p:spPr>
            <a:xfrm>
              <a:off x="66244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69" name="Google Shape;2469;p45"/>
            <p:cNvCxnSpPr/>
            <p:nvPr/>
          </p:nvCxnSpPr>
          <p:spPr>
            <a:xfrm>
              <a:off x="67955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0" name="Google Shape;2470;p45"/>
            <p:cNvCxnSpPr/>
            <p:nvPr/>
          </p:nvCxnSpPr>
          <p:spPr>
            <a:xfrm>
              <a:off x="69665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1" name="Google Shape;2471;p45"/>
            <p:cNvCxnSpPr/>
            <p:nvPr/>
          </p:nvCxnSpPr>
          <p:spPr>
            <a:xfrm>
              <a:off x="71375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2" name="Google Shape;2472;p45"/>
            <p:cNvCxnSpPr/>
            <p:nvPr/>
          </p:nvCxnSpPr>
          <p:spPr>
            <a:xfrm>
              <a:off x="73086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3" name="Google Shape;2473;p45"/>
            <p:cNvCxnSpPr/>
            <p:nvPr/>
          </p:nvCxnSpPr>
          <p:spPr>
            <a:xfrm>
              <a:off x="74796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4" name="Google Shape;2474;p45"/>
            <p:cNvCxnSpPr/>
            <p:nvPr/>
          </p:nvCxnSpPr>
          <p:spPr>
            <a:xfrm>
              <a:off x="76507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5" name="Google Shape;2475;p45"/>
            <p:cNvCxnSpPr/>
            <p:nvPr/>
          </p:nvCxnSpPr>
          <p:spPr>
            <a:xfrm>
              <a:off x="78217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6" name="Google Shape;2476;p45"/>
            <p:cNvCxnSpPr/>
            <p:nvPr/>
          </p:nvCxnSpPr>
          <p:spPr>
            <a:xfrm>
              <a:off x="79927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7" name="Google Shape;2477;p45"/>
            <p:cNvCxnSpPr/>
            <p:nvPr/>
          </p:nvCxnSpPr>
          <p:spPr>
            <a:xfrm>
              <a:off x="81638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8" name="Google Shape;2478;p45"/>
            <p:cNvCxnSpPr/>
            <p:nvPr/>
          </p:nvCxnSpPr>
          <p:spPr>
            <a:xfrm>
              <a:off x="83348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79" name="Google Shape;2479;p45"/>
            <p:cNvCxnSpPr/>
            <p:nvPr/>
          </p:nvCxnSpPr>
          <p:spPr>
            <a:xfrm>
              <a:off x="8505888" y="467100"/>
              <a:ext cx="0" cy="4194000"/>
            </a:xfrm>
            <a:prstGeom prst="straightConnector1">
              <a:avLst/>
            </a:prstGeom>
            <a:noFill/>
            <a:ln w="9525" cap="flat" cmpd="sng">
              <a:solidFill>
                <a:schemeClr val="lt2"/>
              </a:solidFill>
              <a:prstDash val="solid"/>
              <a:round/>
              <a:headEnd type="none" w="med" len="med"/>
              <a:tailEnd type="none" w="med" len="med"/>
            </a:ln>
          </p:spPr>
        </p:cxnSp>
      </p:grpSp>
      <p:sp>
        <p:nvSpPr>
          <p:cNvPr id="2480" name="Google Shape;2480;p4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93</a:t>
            </a:fld>
            <a:endParaRPr/>
          </a:p>
        </p:txBody>
      </p:sp>
      <p:grpSp>
        <p:nvGrpSpPr>
          <p:cNvPr id="2481" name="Google Shape;2481;p45"/>
          <p:cNvGrpSpPr/>
          <p:nvPr/>
        </p:nvGrpSpPr>
        <p:grpSpPr>
          <a:xfrm>
            <a:off x="467107" y="642473"/>
            <a:ext cx="8209755" cy="3858239"/>
            <a:chOff x="467088" y="642474"/>
            <a:chExt cx="4194000" cy="3858239"/>
          </a:xfrm>
        </p:grpSpPr>
        <p:cxnSp>
          <p:nvCxnSpPr>
            <p:cNvPr id="2482" name="Google Shape;2482;p45"/>
            <p:cNvCxnSpPr/>
            <p:nvPr/>
          </p:nvCxnSpPr>
          <p:spPr>
            <a:xfrm>
              <a:off x="2564088" y="-1454526"/>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83" name="Google Shape;2483;p45"/>
            <p:cNvCxnSpPr/>
            <p:nvPr/>
          </p:nvCxnSpPr>
          <p:spPr>
            <a:xfrm>
              <a:off x="2564088" y="-1279151"/>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84" name="Google Shape;2484;p45"/>
            <p:cNvCxnSpPr/>
            <p:nvPr/>
          </p:nvCxnSpPr>
          <p:spPr>
            <a:xfrm>
              <a:off x="2564088" y="-1103777"/>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85" name="Google Shape;2485;p45"/>
            <p:cNvCxnSpPr/>
            <p:nvPr/>
          </p:nvCxnSpPr>
          <p:spPr>
            <a:xfrm>
              <a:off x="2564088" y="-928402"/>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86" name="Google Shape;2486;p45"/>
            <p:cNvCxnSpPr/>
            <p:nvPr/>
          </p:nvCxnSpPr>
          <p:spPr>
            <a:xfrm>
              <a:off x="2564088" y="-753028"/>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87" name="Google Shape;2487;p45"/>
            <p:cNvCxnSpPr/>
            <p:nvPr/>
          </p:nvCxnSpPr>
          <p:spPr>
            <a:xfrm>
              <a:off x="2564088" y="-577653"/>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88" name="Google Shape;2488;p45"/>
            <p:cNvCxnSpPr/>
            <p:nvPr/>
          </p:nvCxnSpPr>
          <p:spPr>
            <a:xfrm>
              <a:off x="2564088" y="-402279"/>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89" name="Google Shape;2489;p45"/>
            <p:cNvCxnSpPr/>
            <p:nvPr/>
          </p:nvCxnSpPr>
          <p:spPr>
            <a:xfrm>
              <a:off x="2564088" y="-226904"/>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0" name="Google Shape;2490;p45"/>
            <p:cNvCxnSpPr/>
            <p:nvPr/>
          </p:nvCxnSpPr>
          <p:spPr>
            <a:xfrm>
              <a:off x="2564088" y="-5153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1" name="Google Shape;2491;p45"/>
            <p:cNvCxnSpPr/>
            <p:nvPr/>
          </p:nvCxnSpPr>
          <p:spPr>
            <a:xfrm>
              <a:off x="2564088" y="123845"/>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2" name="Google Shape;2492;p45"/>
            <p:cNvCxnSpPr/>
            <p:nvPr/>
          </p:nvCxnSpPr>
          <p:spPr>
            <a:xfrm>
              <a:off x="2564088" y="299219"/>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3" name="Google Shape;2493;p45"/>
            <p:cNvCxnSpPr/>
            <p:nvPr/>
          </p:nvCxnSpPr>
          <p:spPr>
            <a:xfrm>
              <a:off x="2564088" y="649968"/>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4" name="Google Shape;2494;p45"/>
            <p:cNvCxnSpPr/>
            <p:nvPr/>
          </p:nvCxnSpPr>
          <p:spPr>
            <a:xfrm>
              <a:off x="2564088" y="825343"/>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5" name="Google Shape;2495;p45"/>
            <p:cNvCxnSpPr/>
            <p:nvPr/>
          </p:nvCxnSpPr>
          <p:spPr>
            <a:xfrm>
              <a:off x="2564088" y="1000717"/>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6" name="Google Shape;2496;p45"/>
            <p:cNvCxnSpPr/>
            <p:nvPr/>
          </p:nvCxnSpPr>
          <p:spPr>
            <a:xfrm>
              <a:off x="2564088" y="1176092"/>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7" name="Google Shape;2497;p45"/>
            <p:cNvCxnSpPr/>
            <p:nvPr/>
          </p:nvCxnSpPr>
          <p:spPr>
            <a:xfrm>
              <a:off x="2564088" y="1351466"/>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8" name="Google Shape;2498;p45"/>
            <p:cNvCxnSpPr/>
            <p:nvPr/>
          </p:nvCxnSpPr>
          <p:spPr>
            <a:xfrm>
              <a:off x="2564088" y="1526841"/>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499" name="Google Shape;2499;p45"/>
            <p:cNvCxnSpPr/>
            <p:nvPr/>
          </p:nvCxnSpPr>
          <p:spPr>
            <a:xfrm>
              <a:off x="2564088" y="1702215"/>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500" name="Google Shape;2500;p45"/>
            <p:cNvCxnSpPr/>
            <p:nvPr/>
          </p:nvCxnSpPr>
          <p:spPr>
            <a:xfrm>
              <a:off x="2564088" y="187759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501" name="Google Shape;2501;p45"/>
            <p:cNvCxnSpPr/>
            <p:nvPr/>
          </p:nvCxnSpPr>
          <p:spPr>
            <a:xfrm>
              <a:off x="2564088" y="2052964"/>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502" name="Google Shape;2502;p45"/>
            <p:cNvCxnSpPr/>
            <p:nvPr/>
          </p:nvCxnSpPr>
          <p:spPr>
            <a:xfrm>
              <a:off x="2564088" y="2228339"/>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2503" name="Google Shape;2503;p45"/>
            <p:cNvCxnSpPr/>
            <p:nvPr/>
          </p:nvCxnSpPr>
          <p:spPr>
            <a:xfrm>
              <a:off x="2564088" y="2403713"/>
              <a:ext cx="0" cy="4194000"/>
            </a:xfrm>
            <a:prstGeom prst="straightConnector1">
              <a:avLst/>
            </a:prstGeom>
            <a:noFill/>
            <a:ln w="9525" cap="flat" cmpd="sng">
              <a:solidFill>
                <a:schemeClr val="lt2"/>
              </a:solidFill>
              <a:prstDash val="solid"/>
              <a:round/>
              <a:headEnd type="none" w="med" len="med"/>
              <a:tailEnd type="none" w="med" len="med"/>
            </a:ln>
          </p:spPr>
        </p:cxnSp>
      </p:grpSp>
      <p:cxnSp>
        <p:nvCxnSpPr>
          <p:cNvPr id="2504" name="Google Shape;2504;p45"/>
          <p:cNvCxnSpPr/>
          <p:nvPr/>
        </p:nvCxnSpPr>
        <p:spPr>
          <a:xfrm>
            <a:off x="4572000" y="467100"/>
            <a:ext cx="0" cy="4209000"/>
          </a:xfrm>
          <a:prstGeom prst="straightConnector1">
            <a:avLst/>
          </a:prstGeom>
          <a:noFill/>
          <a:ln w="19050" cap="flat" cmpd="sng">
            <a:solidFill>
              <a:schemeClr val="dk2"/>
            </a:solidFill>
            <a:prstDash val="solid"/>
            <a:round/>
            <a:headEnd type="triangle" w="sm" len="sm"/>
            <a:tailEnd type="triangle" w="sm" len="sm"/>
          </a:ln>
        </p:spPr>
      </p:cxnSp>
      <p:cxnSp>
        <p:nvCxnSpPr>
          <p:cNvPr id="2505" name="Google Shape;2505;p45"/>
          <p:cNvCxnSpPr/>
          <p:nvPr/>
        </p:nvCxnSpPr>
        <p:spPr>
          <a:xfrm>
            <a:off x="467100" y="2571600"/>
            <a:ext cx="8209800" cy="0"/>
          </a:xfrm>
          <a:prstGeom prst="straightConnector1">
            <a:avLst/>
          </a:prstGeom>
          <a:noFill/>
          <a:ln w="19050" cap="flat" cmpd="sng">
            <a:solidFill>
              <a:schemeClr val="dk2"/>
            </a:solidFill>
            <a:prstDash val="solid"/>
            <a:round/>
            <a:headEnd type="triangle" w="sm" len="sm"/>
            <a:tailEnd type="triangle" w="sm" len="sm"/>
          </a:ln>
        </p:spPr>
      </p:cxnSp>
      <p:sp>
        <p:nvSpPr>
          <p:cNvPr id="2506" name="Google Shape;2506;p45"/>
          <p:cNvSpPr txBox="1"/>
          <p:nvPr/>
        </p:nvSpPr>
        <p:spPr>
          <a:xfrm rot="-5400000">
            <a:off x="-258750" y="248893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Barlow"/>
                <a:ea typeface="Barlow"/>
                <a:cs typeface="Barlow"/>
                <a:sym typeface="Barlow"/>
              </a:rPr>
              <a:t>LOW VALUE 1</a:t>
            </a:r>
            <a:endParaRPr sz="800">
              <a:solidFill>
                <a:schemeClr val="dk2"/>
              </a:solidFill>
              <a:latin typeface="Barlow"/>
              <a:ea typeface="Barlow"/>
              <a:cs typeface="Barlow"/>
              <a:sym typeface="Barlow"/>
            </a:endParaRPr>
          </a:p>
        </p:txBody>
      </p:sp>
      <p:sp>
        <p:nvSpPr>
          <p:cNvPr id="2507" name="Google Shape;2507;p45"/>
          <p:cNvSpPr txBox="1"/>
          <p:nvPr/>
        </p:nvSpPr>
        <p:spPr>
          <a:xfrm rot="5400000">
            <a:off x="8116400" y="2488925"/>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Barlow"/>
                <a:ea typeface="Barlow"/>
                <a:cs typeface="Barlow"/>
                <a:sym typeface="Barlow"/>
              </a:rPr>
              <a:t>HIGH VALUE 1</a:t>
            </a:r>
            <a:endParaRPr sz="800">
              <a:solidFill>
                <a:schemeClr val="dk2"/>
              </a:solidFill>
              <a:latin typeface="Barlow"/>
              <a:ea typeface="Barlow"/>
              <a:cs typeface="Barlow"/>
              <a:sym typeface="Barlow"/>
            </a:endParaRPr>
          </a:p>
        </p:txBody>
      </p:sp>
      <p:sp>
        <p:nvSpPr>
          <p:cNvPr id="2508" name="Google Shape;2508;p45"/>
          <p:cNvSpPr txBox="1"/>
          <p:nvPr/>
        </p:nvSpPr>
        <p:spPr>
          <a:xfrm>
            <a:off x="3928825" y="4676063"/>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Barlow"/>
                <a:ea typeface="Barlow"/>
                <a:cs typeface="Barlow"/>
                <a:sym typeface="Barlow"/>
              </a:rPr>
              <a:t>LOW VALUE 2</a:t>
            </a:r>
            <a:endParaRPr sz="800">
              <a:solidFill>
                <a:schemeClr val="dk2"/>
              </a:solidFill>
              <a:latin typeface="Barlow"/>
              <a:ea typeface="Barlow"/>
              <a:cs typeface="Barlow"/>
              <a:sym typeface="Barlow"/>
            </a:endParaRPr>
          </a:p>
        </p:txBody>
      </p:sp>
      <p:sp>
        <p:nvSpPr>
          <p:cNvPr id="2509" name="Google Shape;2509;p45"/>
          <p:cNvSpPr txBox="1"/>
          <p:nvPr/>
        </p:nvSpPr>
        <p:spPr>
          <a:xfrm>
            <a:off x="3928775" y="30178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Barlow"/>
                <a:ea typeface="Barlow"/>
                <a:cs typeface="Barlow"/>
                <a:sym typeface="Barlow"/>
              </a:rPr>
              <a:t>HIGH VALUE 2</a:t>
            </a:r>
            <a:endParaRPr sz="800">
              <a:solidFill>
                <a:schemeClr val="dk2"/>
              </a:solidFill>
              <a:latin typeface="Barlow"/>
              <a:ea typeface="Barlow"/>
              <a:cs typeface="Barlow"/>
              <a:sym typeface="Barlow"/>
            </a:endParaRPr>
          </a:p>
        </p:txBody>
      </p:sp>
      <p:sp>
        <p:nvSpPr>
          <p:cNvPr id="2510" name="Google Shape;2510;p45"/>
          <p:cNvSpPr/>
          <p:nvPr/>
        </p:nvSpPr>
        <p:spPr>
          <a:xfrm>
            <a:off x="7012800" y="826250"/>
            <a:ext cx="1000200" cy="10002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Barlow"/>
                <a:ea typeface="Barlow"/>
                <a:cs typeface="Barlow"/>
                <a:sym typeface="Barlow"/>
              </a:rPr>
              <a:t>Our company</a:t>
            </a:r>
            <a:endParaRPr sz="800">
              <a:solidFill>
                <a:schemeClr val="lt1"/>
              </a:solidFill>
              <a:latin typeface="Barlow"/>
              <a:ea typeface="Barlow"/>
              <a:cs typeface="Barlow"/>
              <a:sym typeface="Barlow"/>
            </a:endParaRPr>
          </a:p>
        </p:txBody>
      </p:sp>
      <p:sp>
        <p:nvSpPr>
          <p:cNvPr id="2511" name="Google Shape;2511;p45"/>
          <p:cNvSpPr/>
          <p:nvPr/>
        </p:nvSpPr>
        <p:spPr>
          <a:xfrm>
            <a:off x="3130425" y="1295125"/>
            <a:ext cx="876000" cy="8760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Barlow"/>
                <a:ea typeface="Barlow"/>
                <a:cs typeface="Barlow"/>
                <a:sym typeface="Barlow"/>
              </a:rPr>
              <a:t>Competitor</a:t>
            </a:r>
            <a:endParaRPr sz="800">
              <a:solidFill>
                <a:schemeClr val="lt1"/>
              </a:solidFill>
              <a:latin typeface="Barlow"/>
              <a:ea typeface="Barlow"/>
              <a:cs typeface="Barlow"/>
              <a:sym typeface="Barlow"/>
            </a:endParaRPr>
          </a:p>
        </p:txBody>
      </p:sp>
      <p:sp>
        <p:nvSpPr>
          <p:cNvPr id="2512" name="Google Shape;2512;p45"/>
          <p:cNvSpPr/>
          <p:nvPr/>
        </p:nvSpPr>
        <p:spPr>
          <a:xfrm>
            <a:off x="1382875" y="3471600"/>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Barlow"/>
                <a:ea typeface="Barlow"/>
                <a:cs typeface="Barlow"/>
                <a:sym typeface="Barlow"/>
              </a:rPr>
              <a:t>Competitor</a:t>
            </a:r>
            <a:endParaRPr sz="800">
              <a:solidFill>
                <a:schemeClr val="lt1"/>
              </a:solidFill>
              <a:latin typeface="Barlow"/>
              <a:ea typeface="Barlow"/>
              <a:cs typeface="Barlow"/>
              <a:sym typeface="Barlow"/>
            </a:endParaRPr>
          </a:p>
        </p:txBody>
      </p:sp>
      <p:sp>
        <p:nvSpPr>
          <p:cNvPr id="2513" name="Google Shape;2513;p45"/>
          <p:cNvSpPr/>
          <p:nvPr/>
        </p:nvSpPr>
        <p:spPr>
          <a:xfrm>
            <a:off x="5626925" y="2948000"/>
            <a:ext cx="730500" cy="7305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Barlow"/>
                <a:ea typeface="Barlow"/>
                <a:cs typeface="Barlow"/>
                <a:sym typeface="Barlow"/>
              </a:rPr>
              <a:t>Competitor</a:t>
            </a:r>
            <a:endParaRPr sz="800">
              <a:solidFill>
                <a:schemeClr val="lt1"/>
              </a:solidFill>
              <a:latin typeface="Barlow"/>
              <a:ea typeface="Barlow"/>
              <a:cs typeface="Barlow"/>
              <a:sym typeface="Barlow"/>
            </a:endParaRPr>
          </a:p>
        </p:txBody>
      </p:sp>
      <p:sp>
        <p:nvSpPr>
          <p:cNvPr id="2514" name="Google Shape;2514;p45"/>
          <p:cNvSpPr/>
          <p:nvPr/>
        </p:nvSpPr>
        <p:spPr>
          <a:xfrm>
            <a:off x="6527700" y="3398850"/>
            <a:ext cx="876000" cy="8760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Barlow"/>
                <a:ea typeface="Barlow"/>
                <a:cs typeface="Barlow"/>
                <a:sym typeface="Barlow"/>
              </a:rPr>
              <a:t>Competitor</a:t>
            </a:r>
            <a:endParaRPr sz="800">
              <a:solidFill>
                <a:schemeClr val="lt1"/>
              </a:solidFill>
              <a:latin typeface="Barlow"/>
              <a:ea typeface="Barlow"/>
              <a:cs typeface="Barlow"/>
              <a:sym typeface="Barlow"/>
            </a:endParaRPr>
          </a:p>
        </p:txBody>
      </p:sp>
      <p:sp>
        <p:nvSpPr>
          <p:cNvPr id="2515" name="Google Shape;2515;p45"/>
          <p:cNvSpPr/>
          <p:nvPr/>
        </p:nvSpPr>
        <p:spPr>
          <a:xfrm>
            <a:off x="4768850" y="564625"/>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Barlow"/>
                <a:ea typeface="Barlow"/>
                <a:cs typeface="Barlow"/>
                <a:sym typeface="Barlow"/>
              </a:rPr>
              <a:t>Competitor</a:t>
            </a:r>
            <a:endParaRPr sz="800">
              <a:solidFill>
                <a:schemeClr val="lt1"/>
              </a:solidFill>
              <a:latin typeface="Barlow"/>
              <a:ea typeface="Barlow"/>
              <a:cs typeface="Barlow"/>
              <a:sym typeface="Barlow"/>
            </a:endParaRPr>
          </a:p>
        </p:txBody>
      </p:sp>
      <p:sp>
        <p:nvSpPr>
          <p:cNvPr id="2516" name="Google Shape;2516;p45"/>
          <p:cNvSpPr/>
          <p:nvPr/>
        </p:nvSpPr>
        <p:spPr>
          <a:xfrm>
            <a:off x="1114225" y="947475"/>
            <a:ext cx="467100" cy="4671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Barlow"/>
                <a:ea typeface="Barlow"/>
                <a:cs typeface="Barlow"/>
                <a:sym typeface="Barlow"/>
              </a:rPr>
              <a:t>Competitor</a:t>
            </a:r>
            <a:endParaRPr sz="800">
              <a:solidFill>
                <a:schemeClr val="lt1"/>
              </a:solidFill>
              <a:latin typeface="Barlow"/>
              <a:ea typeface="Barlow"/>
              <a:cs typeface="Barlow"/>
              <a:sym typeface="Barlow"/>
            </a:endParaRPr>
          </a:p>
        </p:txBody>
      </p:sp>
    </p:spTree>
    <p:extLst>
      <p:ext uri="{BB962C8B-B14F-4D97-AF65-F5344CB8AC3E}">
        <p14:creationId xmlns:p14="http://schemas.microsoft.com/office/powerpoint/2010/main" val="170687246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2520"/>
        <p:cNvGrpSpPr/>
        <p:nvPr/>
      </p:nvGrpSpPr>
      <p:grpSpPr>
        <a:xfrm>
          <a:off x="0" y="0"/>
          <a:ext cx="0" cy="0"/>
          <a:chOff x="0" y="0"/>
          <a:chExt cx="0" cy="0"/>
        </a:xfrm>
      </p:grpSpPr>
      <p:sp>
        <p:nvSpPr>
          <p:cNvPr id="2521" name="Google Shape;2521;p4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Weekly Planner</a:t>
            </a:r>
            <a:endParaRPr/>
          </a:p>
        </p:txBody>
      </p:sp>
      <p:sp>
        <p:nvSpPr>
          <p:cNvPr id="2522" name="Google Shape;2522;p4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94</a:t>
            </a:fld>
            <a:endParaRPr/>
          </a:p>
        </p:txBody>
      </p:sp>
      <p:graphicFrame>
        <p:nvGraphicFramePr>
          <p:cNvPr id="2523" name="Google Shape;2523;p46"/>
          <p:cNvGraphicFramePr/>
          <p:nvPr/>
        </p:nvGraphicFramePr>
        <p:xfrm>
          <a:off x="457150" y="1474725"/>
          <a:ext cx="3000000" cy="3000000"/>
        </p:xfrm>
        <a:graphic>
          <a:graphicData uri="http://schemas.openxmlformats.org/drawingml/2006/table">
            <a:tbl>
              <a:tblPr>
                <a:noFill/>
                <a:tableStyleId>{9E44D3EF-30E0-43DB-A017-93B0B98886E5}</a:tableStyleId>
              </a:tblPr>
              <a:tblGrid>
                <a:gridCol w="878700">
                  <a:extLst>
                    <a:ext uri="{9D8B030D-6E8A-4147-A177-3AD203B41FA5}">
                      <a16:colId xmlns:a16="http://schemas.microsoft.com/office/drawing/2014/main" val="20000"/>
                    </a:ext>
                  </a:extLst>
                </a:gridCol>
                <a:gridCol w="1007150">
                  <a:extLst>
                    <a:ext uri="{9D8B030D-6E8A-4147-A177-3AD203B41FA5}">
                      <a16:colId xmlns:a16="http://schemas.microsoft.com/office/drawing/2014/main" val="20001"/>
                    </a:ext>
                  </a:extLst>
                </a:gridCol>
                <a:gridCol w="1007150">
                  <a:extLst>
                    <a:ext uri="{9D8B030D-6E8A-4147-A177-3AD203B41FA5}">
                      <a16:colId xmlns:a16="http://schemas.microsoft.com/office/drawing/2014/main" val="20002"/>
                    </a:ext>
                  </a:extLst>
                </a:gridCol>
                <a:gridCol w="1007150">
                  <a:extLst>
                    <a:ext uri="{9D8B030D-6E8A-4147-A177-3AD203B41FA5}">
                      <a16:colId xmlns:a16="http://schemas.microsoft.com/office/drawing/2014/main" val="20003"/>
                    </a:ext>
                  </a:extLst>
                </a:gridCol>
                <a:gridCol w="1007150">
                  <a:extLst>
                    <a:ext uri="{9D8B030D-6E8A-4147-A177-3AD203B41FA5}">
                      <a16:colId xmlns:a16="http://schemas.microsoft.com/office/drawing/2014/main" val="20004"/>
                    </a:ext>
                  </a:extLst>
                </a:gridCol>
                <a:gridCol w="1007150">
                  <a:extLst>
                    <a:ext uri="{9D8B030D-6E8A-4147-A177-3AD203B41FA5}">
                      <a16:colId xmlns:a16="http://schemas.microsoft.com/office/drawing/2014/main" val="20005"/>
                    </a:ext>
                  </a:extLst>
                </a:gridCol>
                <a:gridCol w="1007150">
                  <a:extLst>
                    <a:ext uri="{9D8B030D-6E8A-4147-A177-3AD203B41FA5}">
                      <a16:colId xmlns:a16="http://schemas.microsoft.com/office/drawing/2014/main" val="20006"/>
                    </a:ext>
                  </a:extLst>
                </a:gridCol>
                <a:gridCol w="1007150">
                  <a:extLst>
                    <a:ext uri="{9D8B030D-6E8A-4147-A177-3AD203B41FA5}">
                      <a16:colId xmlns:a16="http://schemas.microsoft.com/office/drawing/2014/main" val="20007"/>
                    </a:ext>
                  </a:extLst>
                </a:gridCol>
              </a:tblGrid>
              <a:tr h="304775">
                <a:tc>
                  <a:txBody>
                    <a:bodyPr/>
                    <a:lstStyle/>
                    <a:p>
                      <a:pPr marL="0" lvl="0" indent="0" algn="r" rtl="0">
                        <a:spcBef>
                          <a:spcPts val="0"/>
                        </a:spcBef>
                        <a:spcAft>
                          <a:spcPts val="0"/>
                        </a:spcAft>
                        <a:buNone/>
                      </a:pPr>
                      <a:endParaRPr sz="800">
                        <a:solidFill>
                          <a:schemeClr val="dk2"/>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700">
                          <a:solidFill>
                            <a:schemeClr val="lt1"/>
                          </a:solidFill>
                          <a:latin typeface="Barlow"/>
                          <a:ea typeface="Barlow"/>
                          <a:cs typeface="Barlow"/>
                          <a:sym typeface="Barlow"/>
                        </a:rPr>
                        <a:t>SUNDAY</a:t>
                      </a:r>
                      <a:endParaRPr sz="700">
                        <a:solidFill>
                          <a:schemeClr val="lt1"/>
                        </a:solidFill>
                        <a:latin typeface="Barlow"/>
                        <a:ea typeface="Barlow"/>
                        <a:cs typeface="Barlow"/>
                        <a:sym typeface="Barlow"/>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Barlow"/>
                          <a:ea typeface="Barlow"/>
                          <a:cs typeface="Barlow"/>
                          <a:sym typeface="Barlow"/>
                        </a:rPr>
                        <a:t>MONDAY</a:t>
                      </a:r>
                      <a:endParaRPr sz="700">
                        <a:solidFill>
                          <a:schemeClr val="lt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Barlow"/>
                          <a:ea typeface="Barlow"/>
                          <a:cs typeface="Barlow"/>
                          <a:sym typeface="Barlow"/>
                        </a:rPr>
                        <a:t>TUESDAY</a:t>
                      </a:r>
                      <a:endParaRPr sz="700">
                        <a:solidFill>
                          <a:schemeClr val="lt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Barlow"/>
                          <a:ea typeface="Barlow"/>
                          <a:cs typeface="Barlow"/>
                          <a:sym typeface="Barlow"/>
                        </a:rPr>
                        <a:t>WEDNESDAY</a:t>
                      </a:r>
                      <a:endParaRPr sz="700">
                        <a:solidFill>
                          <a:schemeClr val="lt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Barlow"/>
                          <a:ea typeface="Barlow"/>
                          <a:cs typeface="Barlow"/>
                          <a:sym typeface="Barlow"/>
                        </a:rPr>
                        <a:t>THURSDAY</a:t>
                      </a:r>
                      <a:endParaRPr sz="700">
                        <a:solidFill>
                          <a:schemeClr val="lt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Barlow"/>
                          <a:ea typeface="Barlow"/>
                          <a:cs typeface="Barlow"/>
                          <a:sym typeface="Barlow"/>
                        </a:rPr>
                        <a:t>FRIDAY</a:t>
                      </a:r>
                      <a:endParaRPr sz="700">
                        <a:solidFill>
                          <a:schemeClr val="lt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Barlow"/>
                          <a:ea typeface="Barlow"/>
                          <a:cs typeface="Barlow"/>
                          <a:sym typeface="Barlow"/>
                        </a:rPr>
                        <a:t>SATURDAY</a:t>
                      </a:r>
                      <a:endParaRPr sz="700">
                        <a:solidFill>
                          <a:schemeClr val="lt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83150">
                <a:tc>
                  <a:txBody>
                    <a:bodyPr/>
                    <a:lstStyle/>
                    <a:p>
                      <a:pPr marL="0" lvl="0" indent="0" algn="r" rtl="0">
                        <a:spcBef>
                          <a:spcPts val="0"/>
                        </a:spcBef>
                        <a:spcAft>
                          <a:spcPts val="0"/>
                        </a:spcAft>
                        <a:buNone/>
                      </a:pPr>
                      <a:r>
                        <a:rPr lang="en" sz="800">
                          <a:solidFill>
                            <a:schemeClr val="dk2"/>
                          </a:solidFill>
                          <a:latin typeface="Barlow"/>
                          <a:ea typeface="Barlow"/>
                          <a:cs typeface="Barlow"/>
                          <a:sym typeface="Barlow"/>
                        </a:rPr>
                        <a:t>09:00 - 09:45</a:t>
                      </a:r>
                      <a:endParaRPr sz="800">
                        <a:solidFill>
                          <a:schemeClr val="dk2"/>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83150">
                <a:tc>
                  <a:txBody>
                    <a:bodyPr/>
                    <a:lstStyle/>
                    <a:p>
                      <a:pPr marL="0" lvl="0" indent="0" algn="r" rtl="0">
                        <a:spcBef>
                          <a:spcPts val="0"/>
                        </a:spcBef>
                        <a:spcAft>
                          <a:spcPts val="0"/>
                        </a:spcAft>
                        <a:buNone/>
                      </a:pPr>
                      <a:r>
                        <a:rPr lang="en" sz="800">
                          <a:solidFill>
                            <a:schemeClr val="dk2"/>
                          </a:solidFill>
                          <a:latin typeface="Barlow"/>
                          <a:ea typeface="Barlow"/>
                          <a:cs typeface="Barlow"/>
                          <a:sym typeface="Barlow"/>
                        </a:rPr>
                        <a:t>10:00 - 10:45</a:t>
                      </a:r>
                      <a:endParaRPr sz="800">
                        <a:solidFill>
                          <a:schemeClr val="dk2"/>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83150">
                <a:tc>
                  <a:txBody>
                    <a:bodyPr/>
                    <a:lstStyle/>
                    <a:p>
                      <a:pPr marL="0" lvl="0" indent="0" algn="r" rtl="0">
                        <a:spcBef>
                          <a:spcPts val="0"/>
                        </a:spcBef>
                        <a:spcAft>
                          <a:spcPts val="0"/>
                        </a:spcAft>
                        <a:buNone/>
                      </a:pPr>
                      <a:r>
                        <a:rPr lang="en" sz="800">
                          <a:solidFill>
                            <a:schemeClr val="dk2"/>
                          </a:solidFill>
                          <a:latin typeface="Barlow"/>
                          <a:ea typeface="Barlow"/>
                          <a:cs typeface="Barlow"/>
                          <a:sym typeface="Barlow"/>
                        </a:rPr>
                        <a:t>11:00 - 11:45</a:t>
                      </a:r>
                      <a:endParaRPr sz="800">
                        <a:solidFill>
                          <a:schemeClr val="dk2"/>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83150">
                <a:tc>
                  <a:txBody>
                    <a:bodyPr/>
                    <a:lstStyle/>
                    <a:p>
                      <a:pPr marL="0" lvl="0" indent="0" algn="r" rtl="0">
                        <a:spcBef>
                          <a:spcPts val="0"/>
                        </a:spcBef>
                        <a:spcAft>
                          <a:spcPts val="0"/>
                        </a:spcAft>
                        <a:buNone/>
                      </a:pPr>
                      <a:r>
                        <a:rPr lang="en" sz="800">
                          <a:solidFill>
                            <a:schemeClr val="dk2"/>
                          </a:solidFill>
                          <a:latin typeface="Barlow"/>
                          <a:ea typeface="Barlow"/>
                          <a:cs typeface="Barlow"/>
                          <a:sym typeface="Barlow"/>
                        </a:rPr>
                        <a:t>12:00 - 13:15</a:t>
                      </a:r>
                      <a:endParaRPr sz="800">
                        <a:solidFill>
                          <a:schemeClr val="dk2"/>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 Free time</a:t>
                      </a:r>
                      <a:endParaRPr sz="8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 Free time</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 Free time</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 Free time</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 Free time</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 Free time</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 Free time</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83150">
                <a:tc>
                  <a:txBody>
                    <a:bodyPr/>
                    <a:lstStyle/>
                    <a:p>
                      <a:pPr marL="0" lvl="0" indent="0" algn="r" rtl="0">
                        <a:spcBef>
                          <a:spcPts val="0"/>
                        </a:spcBef>
                        <a:spcAft>
                          <a:spcPts val="0"/>
                        </a:spcAft>
                        <a:buNone/>
                      </a:pPr>
                      <a:r>
                        <a:rPr lang="en" sz="800">
                          <a:solidFill>
                            <a:schemeClr val="dk2"/>
                          </a:solidFill>
                          <a:latin typeface="Barlow"/>
                          <a:ea typeface="Barlow"/>
                          <a:cs typeface="Barlow"/>
                          <a:sym typeface="Barlow"/>
                        </a:rPr>
                        <a:t>13:30 - 14:15</a:t>
                      </a:r>
                      <a:endParaRPr sz="800">
                        <a:solidFill>
                          <a:schemeClr val="dk2"/>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83150">
                <a:tc>
                  <a:txBody>
                    <a:bodyPr/>
                    <a:lstStyle/>
                    <a:p>
                      <a:pPr marL="0" lvl="0" indent="0" algn="r" rtl="0">
                        <a:spcBef>
                          <a:spcPts val="0"/>
                        </a:spcBef>
                        <a:spcAft>
                          <a:spcPts val="0"/>
                        </a:spcAft>
                        <a:buNone/>
                      </a:pPr>
                      <a:r>
                        <a:rPr lang="en" sz="800">
                          <a:solidFill>
                            <a:schemeClr val="dk2"/>
                          </a:solidFill>
                          <a:latin typeface="Barlow"/>
                          <a:ea typeface="Barlow"/>
                          <a:cs typeface="Barlow"/>
                          <a:sym typeface="Barlow"/>
                        </a:rPr>
                        <a:t>14:30 - 15:15</a:t>
                      </a:r>
                      <a:endParaRPr sz="800">
                        <a:solidFill>
                          <a:schemeClr val="dk2"/>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383150">
                <a:tc>
                  <a:txBody>
                    <a:bodyPr/>
                    <a:lstStyle/>
                    <a:p>
                      <a:pPr marL="0" lvl="0" indent="0" algn="r" rtl="0">
                        <a:spcBef>
                          <a:spcPts val="0"/>
                        </a:spcBef>
                        <a:spcAft>
                          <a:spcPts val="0"/>
                        </a:spcAft>
                        <a:buNone/>
                      </a:pPr>
                      <a:r>
                        <a:rPr lang="en" sz="800">
                          <a:solidFill>
                            <a:schemeClr val="dk2"/>
                          </a:solidFill>
                          <a:latin typeface="Barlow"/>
                          <a:ea typeface="Barlow"/>
                          <a:cs typeface="Barlow"/>
                          <a:sym typeface="Barlow"/>
                        </a:rPr>
                        <a:t>15:30 - 16:15</a:t>
                      </a:r>
                      <a:endParaRPr sz="800">
                        <a:solidFill>
                          <a:schemeClr val="dk2"/>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a:ea typeface="Barlow"/>
                          <a:cs typeface="Barlow"/>
                          <a:sym typeface="Barlow"/>
                        </a:rPr>
                        <a:t>Task</a:t>
                      </a:r>
                      <a:endParaRPr sz="800">
                        <a:solidFill>
                          <a:schemeClr val="dk1"/>
                        </a:solidFill>
                        <a:latin typeface="Barlow"/>
                        <a:ea typeface="Barlow"/>
                        <a:cs typeface="Barlow"/>
                        <a:sym typeface="Barlow"/>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76409665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2527"/>
        <p:cNvGrpSpPr/>
        <p:nvPr/>
      </p:nvGrpSpPr>
      <p:grpSpPr>
        <a:xfrm>
          <a:off x="0" y="0"/>
          <a:ext cx="0" cy="0"/>
          <a:chOff x="0" y="0"/>
          <a:chExt cx="0" cy="0"/>
        </a:xfrm>
      </p:grpSpPr>
      <p:sp>
        <p:nvSpPr>
          <p:cNvPr id="2528" name="Google Shape;2528;p4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95</a:t>
            </a:fld>
            <a:endParaRPr/>
          </a:p>
        </p:txBody>
      </p:sp>
      <p:grpSp>
        <p:nvGrpSpPr>
          <p:cNvPr id="2529" name="Google Shape;2529;p47"/>
          <p:cNvGrpSpPr/>
          <p:nvPr/>
        </p:nvGrpSpPr>
        <p:grpSpPr>
          <a:xfrm>
            <a:off x="2343926" y="272752"/>
            <a:ext cx="1782756" cy="1850564"/>
            <a:chOff x="2012475" y="393272"/>
            <a:chExt cx="4440240" cy="4609126"/>
          </a:xfrm>
        </p:grpSpPr>
        <p:sp>
          <p:nvSpPr>
            <p:cNvPr id="2530" name="Google Shape;2530;p47"/>
            <p:cNvSpPr/>
            <p:nvPr/>
          </p:nvSpPr>
          <p:spPr>
            <a:xfrm>
              <a:off x="4172687" y="3422228"/>
              <a:ext cx="1096154" cy="631831"/>
            </a:xfrm>
            <a:custGeom>
              <a:avLst/>
              <a:gdLst/>
              <a:ahLst/>
              <a:cxnLst/>
              <a:rect l="l" t="t" r="r" b="b"/>
              <a:pathLst>
                <a:path w="1096154" h="631831" extrusionOk="0">
                  <a:moveTo>
                    <a:pt x="581029" y="616328"/>
                  </a:moveTo>
                  <a:lnTo>
                    <a:pt x="26975" y="296853"/>
                  </a:lnTo>
                  <a:cubicBezTo>
                    <a:pt x="-13002" y="273849"/>
                    <a:pt x="-7957" y="233547"/>
                    <a:pt x="38206" y="207027"/>
                  </a:cubicBezTo>
                  <a:lnTo>
                    <a:pt x="397137" y="0"/>
                  </a:lnTo>
                  <a:lnTo>
                    <a:pt x="1096154" y="402457"/>
                  </a:lnTo>
                  <a:lnTo>
                    <a:pt x="737223" y="609484"/>
                  </a:lnTo>
                  <a:cubicBezTo>
                    <a:pt x="691155" y="636479"/>
                    <a:pt x="621386" y="639331"/>
                    <a:pt x="581029" y="61632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1" name="Google Shape;2531;p47"/>
            <p:cNvSpPr/>
            <p:nvPr/>
          </p:nvSpPr>
          <p:spPr>
            <a:xfrm>
              <a:off x="4213521" y="3398464"/>
              <a:ext cx="1096058" cy="631866"/>
            </a:xfrm>
            <a:custGeom>
              <a:avLst/>
              <a:gdLst/>
              <a:ahLst/>
              <a:cxnLst/>
              <a:rect l="l" t="t" r="r" b="b"/>
              <a:pathLst>
                <a:path w="1096058" h="631866" extrusionOk="0">
                  <a:moveTo>
                    <a:pt x="581029" y="616328"/>
                  </a:moveTo>
                  <a:lnTo>
                    <a:pt x="26975" y="296853"/>
                  </a:lnTo>
                  <a:cubicBezTo>
                    <a:pt x="-13002" y="273849"/>
                    <a:pt x="-7957" y="233547"/>
                    <a:pt x="38206" y="207027"/>
                  </a:cubicBezTo>
                  <a:lnTo>
                    <a:pt x="397423" y="0"/>
                  </a:lnTo>
                  <a:lnTo>
                    <a:pt x="1096059" y="402837"/>
                  </a:lnTo>
                  <a:lnTo>
                    <a:pt x="737128" y="609864"/>
                  </a:lnTo>
                  <a:cubicBezTo>
                    <a:pt x="690774" y="636479"/>
                    <a:pt x="621005" y="639331"/>
                    <a:pt x="581029" y="616328"/>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47"/>
            <p:cNvSpPr/>
            <p:nvPr/>
          </p:nvSpPr>
          <p:spPr>
            <a:xfrm>
              <a:off x="5277122" y="3780200"/>
              <a:ext cx="32266" cy="21196"/>
            </a:xfrm>
            <a:custGeom>
              <a:avLst/>
              <a:gdLst/>
              <a:ahLst/>
              <a:cxnLst/>
              <a:rect l="l" t="t" r="r" b="b"/>
              <a:pathLst>
                <a:path w="32266" h="21196" extrusionOk="0">
                  <a:moveTo>
                    <a:pt x="32267" y="21197"/>
                  </a:moveTo>
                  <a:lnTo>
                    <a:pt x="32267" y="0"/>
                  </a:lnTo>
                  <a:lnTo>
                    <a:pt x="0" y="18630"/>
                  </a:lnTo>
                  <a:lnTo>
                    <a:pt x="32267" y="211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47"/>
            <p:cNvSpPr/>
            <p:nvPr/>
          </p:nvSpPr>
          <p:spPr>
            <a:xfrm>
              <a:off x="4213559" y="3635813"/>
              <a:ext cx="33123" cy="21387"/>
            </a:xfrm>
            <a:custGeom>
              <a:avLst/>
              <a:gdLst/>
              <a:ahLst/>
              <a:cxnLst/>
              <a:rect l="l" t="t" r="r" b="b"/>
              <a:pathLst>
                <a:path w="33123" h="21387" extrusionOk="0">
                  <a:moveTo>
                    <a:pt x="0" y="21387"/>
                  </a:moveTo>
                  <a:lnTo>
                    <a:pt x="0" y="0"/>
                  </a:lnTo>
                  <a:lnTo>
                    <a:pt x="33123" y="13688"/>
                  </a:lnTo>
                  <a:lnTo>
                    <a:pt x="0" y="213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47"/>
            <p:cNvSpPr/>
            <p:nvPr/>
          </p:nvSpPr>
          <p:spPr>
            <a:xfrm>
              <a:off x="4213521" y="3377363"/>
              <a:ext cx="1096058" cy="631809"/>
            </a:xfrm>
            <a:custGeom>
              <a:avLst/>
              <a:gdLst/>
              <a:ahLst/>
              <a:cxnLst/>
              <a:rect l="l" t="t" r="r" b="b"/>
              <a:pathLst>
                <a:path w="1096058" h="631809" extrusionOk="0">
                  <a:moveTo>
                    <a:pt x="581029" y="616232"/>
                  </a:moveTo>
                  <a:lnTo>
                    <a:pt x="26975" y="296853"/>
                  </a:lnTo>
                  <a:cubicBezTo>
                    <a:pt x="-13002" y="273754"/>
                    <a:pt x="-7957" y="233547"/>
                    <a:pt x="38206" y="206932"/>
                  </a:cubicBezTo>
                  <a:lnTo>
                    <a:pt x="397423" y="0"/>
                  </a:lnTo>
                  <a:lnTo>
                    <a:pt x="1096059" y="402837"/>
                  </a:lnTo>
                  <a:lnTo>
                    <a:pt x="737128" y="609769"/>
                  </a:lnTo>
                  <a:cubicBezTo>
                    <a:pt x="690774" y="636384"/>
                    <a:pt x="621005" y="639331"/>
                    <a:pt x="581029" y="6162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47"/>
            <p:cNvSpPr/>
            <p:nvPr/>
          </p:nvSpPr>
          <p:spPr>
            <a:xfrm>
              <a:off x="4526041" y="3091821"/>
              <a:ext cx="783348" cy="688378"/>
            </a:xfrm>
            <a:custGeom>
              <a:avLst/>
              <a:gdLst/>
              <a:ahLst/>
              <a:cxnLst/>
              <a:rect l="l" t="t" r="r" b="b"/>
              <a:pathLst>
                <a:path w="783348" h="688378" extrusionOk="0">
                  <a:moveTo>
                    <a:pt x="86521" y="286492"/>
                  </a:moveTo>
                  <a:lnTo>
                    <a:pt x="0" y="0"/>
                  </a:lnTo>
                  <a:lnTo>
                    <a:pt x="706346" y="404548"/>
                  </a:lnTo>
                  <a:lnTo>
                    <a:pt x="783348" y="688378"/>
                  </a:lnTo>
                  <a:lnTo>
                    <a:pt x="86521" y="286492"/>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47"/>
            <p:cNvSpPr/>
            <p:nvPr/>
          </p:nvSpPr>
          <p:spPr>
            <a:xfrm>
              <a:off x="5278931" y="3755961"/>
              <a:ext cx="30363" cy="36025"/>
            </a:xfrm>
            <a:custGeom>
              <a:avLst/>
              <a:gdLst/>
              <a:ahLst/>
              <a:cxnLst/>
              <a:rect l="l" t="t" r="r" b="b"/>
              <a:pathLst>
                <a:path w="30363" h="36025" extrusionOk="0">
                  <a:moveTo>
                    <a:pt x="9899" y="36025"/>
                  </a:moveTo>
                  <a:lnTo>
                    <a:pt x="30363" y="2423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7" name="Google Shape;2537;p47"/>
            <p:cNvSpPr/>
            <p:nvPr/>
          </p:nvSpPr>
          <p:spPr>
            <a:xfrm>
              <a:off x="4503768" y="3102562"/>
              <a:ext cx="785061" cy="689423"/>
            </a:xfrm>
            <a:custGeom>
              <a:avLst/>
              <a:gdLst/>
              <a:ahLst/>
              <a:cxnLst/>
              <a:rect l="l" t="t" r="r" b="b"/>
              <a:pathLst>
                <a:path w="785061" h="689423" extrusionOk="0">
                  <a:moveTo>
                    <a:pt x="86425" y="286492"/>
                  </a:moveTo>
                  <a:lnTo>
                    <a:pt x="0" y="0"/>
                  </a:lnTo>
                  <a:lnTo>
                    <a:pt x="706346" y="404643"/>
                  </a:lnTo>
                  <a:lnTo>
                    <a:pt x="785061" y="689424"/>
                  </a:lnTo>
                  <a:lnTo>
                    <a:pt x="86425" y="28649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47"/>
            <p:cNvSpPr/>
            <p:nvPr/>
          </p:nvSpPr>
          <p:spPr>
            <a:xfrm>
              <a:off x="3580122" y="393272"/>
              <a:ext cx="2872593" cy="3889928"/>
            </a:xfrm>
            <a:custGeom>
              <a:avLst/>
              <a:gdLst/>
              <a:ahLst/>
              <a:cxnLst/>
              <a:rect l="l" t="t" r="r" b="b"/>
              <a:pathLst>
                <a:path w="2872593" h="3889928" extrusionOk="0">
                  <a:moveTo>
                    <a:pt x="2803111" y="3881586"/>
                  </a:moveTo>
                  <a:lnTo>
                    <a:pt x="69483" y="2305217"/>
                  </a:lnTo>
                  <a:cubicBezTo>
                    <a:pt x="31410" y="2283165"/>
                    <a:pt x="0" y="2223756"/>
                    <a:pt x="0" y="2172713"/>
                  </a:cubicBezTo>
                  <a:lnTo>
                    <a:pt x="0" y="60716"/>
                  </a:lnTo>
                  <a:cubicBezTo>
                    <a:pt x="0" y="9673"/>
                    <a:pt x="31125" y="-13806"/>
                    <a:pt x="69483" y="8342"/>
                  </a:cubicBezTo>
                  <a:lnTo>
                    <a:pt x="2803111" y="1584711"/>
                  </a:lnTo>
                  <a:cubicBezTo>
                    <a:pt x="2841183" y="1606763"/>
                    <a:pt x="2872593" y="1666077"/>
                    <a:pt x="2872593" y="1717121"/>
                  </a:cubicBezTo>
                  <a:lnTo>
                    <a:pt x="2872593" y="3829212"/>
                  </a:lnTo>
                  <a:cubicBezTo>
                    <a:pt x="2872593" y="3880256"/>
                    <a:pt x="2841469" y="3903734"/>
                    <a:pt x="2803111" y="3881586"/>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47"/>
            <p:cNvSpPr/>
            <p:nvPr/>
          </p:nvSpPr>
          <p:spPr>
            <a:xfrm>
              <a:off x="6397319" y="4189501"/>
              <a:ext cx="30267" cy="107125"/>
            </a:xfrm>
            <a:custGeom>
              <a:avLst/>
              <a:gdLst/>
              <a:ahLst/>
              <a:cxnLst/>
              <a:rect l="l" t="t" r="r" b="b"/>
              <a:pathLst>
                <a:path w="30267" h="107125" extrusionOk="0">
                  <a:moveTo>
                    <a:pt x="0" y="107125"/>
                  </a:moveTo>
                  <a:lnTo>
                    <a:pt x="30268" y="89731"/>
                  </a:lnTo>
                  <a:lnTo>
                    <a:pt x="17228" y="0"/>
                  </a:lnTo>
                  <a:lnTo>
                    <a:pt x="0" y="107125"/>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47"/>
            <p:cNvSpPr/>
            <p:nvPr/>
          </p:nvSpPr>
          <p:spPr>
            <a:xfrm>
              <a:off x="3574887" y="397432"/>
              <a:ext cx="72623" cy="31086"/>
            </a:xfrm>
            <a:custGeom>
              <a:avLst/>
              <a:gdLst/>
              <a:ahLst/>
              <a:cxnLst/>
              <a:rect l="l" t="t" r="r" b="b"/>
              <a:pathLst>
                <a:path w="72623" h="31086" extrusionOk="0">
                  <a:moveTo>
                    <a:pt x="0" y="17110"/>
                  </a:moveTo>
                  <a:lnTo>
                    <a:pt x="29792" y="0"/>
                  </a:lnTo>
                  <a:lnTo>
                    <a:pt x="72624" y="24334"/>
                  </a:lnTo>
                  <a:cubicBezTo>
                    <a:pt x="72624" y="24334"/>
                    <a:pt x="27032" y="31273"/>
                    <a:pt x="25890" y="31083"/>
                  </a:cubicBezTo>
                  <a:cubicBezTo>
                    <a:pt x="24747" y="30892"/>
                    <a:pt x="0" y="17110"/>
                    <a:pt x="0" y="171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47"/>
            <p:cNvSpPr/>
            <p:nvPr/>
          </p:nvSpPr>
          <p:spPr>
            <a:xfrm>
              <a:off x="3554709" y="407720"/>
              <a:ext cx="2872878" cy="3889928"/>
            </a:xfrm>
            <a:custGeom>
              <a:avLst/>
              <a:gdLst/>
              <a:ahLst/>
              <a:cxnLst/>
              <a:rect l="l" t="t" r="r" b="b"/>
              <a:pathLst>
                <a:path w="2872878" h="3889928" extrusionOk="0">
                  <a:moveTo>
                    <a:pt x="2803491" y="3881587"/>
                  </a:moveTo>
                  <a:lnTo>
                    <a:pt x="69388" y="2304837"/>
                  </a:lnTo>
                  <a:cubicBezTo>
                    <a:pt x="31315" y="2282785"/>
                    <a:pt x="0" y="2223471"/>
                    <a:pt x="0" y="2172332"/>
                  </a:cubicBezTo>
                  <a:lnTo>
                    <a:pt x="0" y="60716"/>
                  </a:lnTo>
                  <a:cubicBezTo>
                    <a:pt x="0" y="9673"/>
                    <a:pt x="31125" y="-13806"/>
                    <a:pt x="69388" y="8342"/>
                  </a:cubicBezTo>
                  <a:lnTo>
                    <a:pt x="2803491" y="1584711"/>
                  </a:lnTo>
                  <a:cubicBezTo>
                    <a:pt x="2841564" y="1606763"/>
                    <a:pt x="2872879" y="1666077"/>
                    <a:pt x="2872879" y="1717216"/>
                  </a:cubicBezTo>
                  <a:lnTo>
                    <a:pt x="2872879" y="3829212"/>
                  </a:lnTo>
                  <a:cubicBezTo>
                    <a:pt x="2872879" y="3880256"/>
                    <a:pt x="2841850" y="3903734"/>
                    <a:pt x="2803491" y="3881587"/>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47"/>
            <p:cNvSpPr/>
            <p:nvPr/>
          </p:nvSpPr>
          <p:spPr>
            <a:xfrm>
              <a:off x="3549854" y="410477"/>
              <a:ext cx="2872973" cy="3889886"/>
            </a:xfrm>
            <a:custGeom>
              <a:avLst/>
              <a:gdLst/>
              <a:ahLst/>
              <a:cxnLst/>
              <a:rect l="l" t="t" r="r" b="b"/>
              <a:pathLst>
                <a:path w="2872973" h="3889886" extrusionOk="0">
                  <a:moveTo>
                    <a:pt x="2803491" y="3881587"/>
                  </a:moveTo>
                  <a:lnTo>
                    <a:pt x="69483" y="2305217"/>
                  </a:lnTo>
                  <a:cubicBezTo>
                    <a:pt x="31410" y="2283070"/>
                    <a:pt x="0" y="2223756"/>
                    <a:pt x="0" y="2172713"/>
                  </a:cubicBezTo>
                  <a:lnTo>
                    <a:pt x="0" y="60716"/>
                  </a:lnTo>
                  <a:cubicBezTo>
                    <a:pt x="0" y="9673"/>
                    <a:pt x="31124" y="-13806"/>
                    <a:pt x="69483" y="8342"/>
                  </a:cubicBezTo>
                  <a:lnTo>
                    <a:pt x="2803491" y="1584711"/>
                  </a:lnTo>
                  <a:cubicBezTo>
                    <a:pt x="2841564" y="1606764"/>
                    <a:pt x="2872974" y="1666077"/>
                    <a:pt x="2872974" y="1717121"/>
                  </a:cubicBezTo>
                  <a:lnTo>
                    <a:pt x="2872974" y="3829212"/>
                  </a:lnTo>
                  <a:cubicBezTo>
                    <a:pt x="2872974" y="3879971"/>
                    <a:pt x="2841849" y="3903734"/>
                    <a:pt x="2803491" y="388158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47"/>
            <p:cNvSpPr/>
            <p:nvPr/>
          </p:nvSpPr>
          <p:spPr>
            <a:xfrm>
              <a:off x="3584596" y="456003"/>
              <a:ext cx="2802063" cy="3707642"/>
            </a:xfrm>
            <a:custGeom>
              <a:avLst/>
              <a:gdLst/>
              <a:ahLst/>
              <a:cxnLst/>
              <a:rect l="l" t="t" r="r" b="b"/>
              <a:pathLst>
                <a:path w="2802063" h="3707642" extrusionOk="0">
                  <a:moveTo>
                    <a:pt x="2800636" y="3707643"/>
                  </a:moveTo>
                  <a:lnTo>
                    <a:pt x="0" y="2092872"/>
                  </a:lnTo>
                  <a:lnTo>
                    <a:pt x="1428" y="23650"/>
                  </a:lnTo>
                  <a:cubicBezTo>
                    <a:pt x="1428" y="2453"/>
                    <a:pt x="16371" y="-6102"/>
                    <a:pt x="34742" y="4639"/>
                  </a:cubicBezTo>
                  <a:lnTo>
                    <a:pt x="2768750" y="1580818"/>
                  </a:lnTo>
                  <a:cubicBezTo>
                    <a:pt x="2788395" y="1593631"/>
                    <a:pt x="2800769" y="1615018"/>
                    <a:pt x="2802063" y="1638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47"/>
            <p:cNvSpPr/>
            <p:nvPr/>
          </p:nvSpPr>
          <p:spPr>
            <a:xfrm>
              <a:off x="3711283" y="669187"/>
              <a:ext cx="283071" cy="477189"/>
            </a:xfrm>
            <a:custGeom>
              <a:avLst/>
              <a:gdLst/>
              <a:ahLst/>
              <a:cxnLst/>
              <a:rect l="l" t="t" r="r" b="b"/>
              <a:pathLst>
                <a:path w="283071" h="477189" extrusionOk="0">
                  <a:moveTo>
                    <a:pt x="268604" y="475462"/>
                  </a:moveTo>
                  <a:lnTo>
                    <a:pt x="14468" y="328699"/>
                  </a:lnTo>
                  <a:cubicBezTo>
                    <a:pt x="5540" y="322277"/>
                    <a:pt x="181" y="312023"/>
                    <a:pt x="0" y="301038"/>
                  </a:cubicBezTo>
                  <a:lnTo>
                    <a:pt x="0" y="12646"/>
                  </a:lnTo>
                  <a:cubicBezTo>
                    <a:pt x="0" y="2000"/>
                    <a:pt x="6472" y="-2848"/>
                    <a:pt x="14468" y="1715"/>
                  </a:cubicBezTo>
                  <a:lnTo>
                    <a:pt x="268604" y="148572"/>
                  </a:lnTo>
                  <a:cubicBezTo>
                    <a:pt x="277551" y="154933"/>
                    <a:pt x="282919" y="165172"/>
                    <a:pt x="283071" y="176138"/>
                  </a:cubicBezTo>
                  <a:lnTo>
                    <a:pt x="283071" y="464531"/>
                  </a:lnTo>
                  <a:cubicBezTo>
                    <a:pt x="283071" y="474986"/>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47"/>
            <p:cNvSpPr/>
            <p:nvPr/>
          </p:nvSpPr>
          <p:spPr>
            <a:xfrm>
              <a:off x="4063456" y="872696"/>
              <a:ext cx="283832" cy="477419"/>
            </a:xfrm>
            <a:custGeom>
              <a:avLst/>
              <a:gdLst/>
              <a:ahLst/>
              <a:cxnLst/>
              <a:rect l="l" t="t" r="r" b="b"/>
              <a:pathLst>
                <a:path w="283832" h="477419" extrusionOk="0">
                  <a:moveTo>
                    <a:pt x="269365" y="475462"/>
                  </a:moveTo>
                  <a:lnTo>
                    <a:pt x="14468" y="328509"/>
                  </a:lnTo>
                  <a:cubicBezTo>
                    <a:pt x="5540" y="322087"/>
                    <a:pt x="181" y="311833"/>
                    <a:pt x="0" y="300848"/>
                  </a:cubicBezTo>
                  <a:lnTo>
                    <a:pt x="0" y="12646"/>
                  </a:lnTo>
                  <a:cubicBezTo>
                    <a:pt x="0" y="2000"/>
                    <a:pt x="6472" y="-2848"/>
                    <a:pt x="14468" y="1715"/>
                  </a:cubicBezTo>
                  <a:lnTo>
                    <a:pt x="269080" y="148572"/>
                  </a:lnTo>
                  <a:cubicBezTo>
                    <a:pt x="278217" y="154931"/>
                    <a:pt x="283709" y="165305"/>
                    <a:pt x="283833" y="176423"/>
                  </a:cubicBezTo>
                  <a:lnTo>
                    <a:pt x="283833" y="464531"/>
                  </a:lnTo>
                  <a:cubicBezTo>
                    <a:pt x="283833" y="475177"/>
                    <a:pt x="277360" y="480595"/>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47"/>
            <p:cNvSpPr/>
            <p:nvPr/>
          </p:nvSpPr>
          <p:spPr>
            <a:xfrm>
              <a:off x="4408015" y="1071223"/>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993"/>
                  </a:lnTo>
                  <a:cubicBezTo>
                    <a:pt x="278503" y="155354"/>
                    <a:pt x="283871" y="165592"/>
                    <a:pt x="284023" y="176559"/>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47"/>
            <p:cNvSpPr/>
            <p:nvPr/>
          </p:nvSpPr>
          <p:spPr>
            <a:xfrm>
              <a:off x="3711283" y="1076206"/>
              <a:ext cx="283071" cy="477216"/>
            </a:xfrm>
            <a:custGeom>
              <a:avLst/>
              <a:gdLst/>
              <a:ahLst/>
              <a:cxnLst/>
              <a:rect l="l" t="t" r="r" b="b"/>
              <a:pathLst>
                <a:path w="283071" h="477216" extrusionOk="0">
                  <a:moveTo>
                    <a:pt x="268604" y="475462"/>
                  </a:moveTo>
                  <a:lnTo>
                    <a:pt x="14468" y="328699"/>
                  </a:lnTo>
                  <a:cubicBezTo>
                    <a:pt x="5540" y="322273"/>
                    <a:pt x="181" y="312027"/>
                    <a:pt x="0" y="301038"/>
                  </a:cubicBezTo>
                  <a:lnTo>
                    <a:pt x="0" y="12646"/>
                  </a:lnTo>
                  <a:cubicBezTo>
                    <a:pt x="0" y="2000"/>
                    <a:pt x="6472" y="-2848"/>
                    <a:pt x="14468" y="1715"/>
                  </a:cubicBezTo>
                  <a:lnTo>
                    <a:pt x="268604" y="148477"/>
                  </a:lnTo>
                  <a:cubicBezTo>
                    <a:pt x="277532" y="154899"/>
                    <a:pt x="282891" y="165154"/>
                    <a:pt x="283071" y="176138"/>
                  </a:cubicBezTo>
                  <a:lnTo>
                    <a:pt x="283071" y="464531"/>
                  </a:lnTo>
                  <a:cubicBezTo>
                    <a:pt x="283071" y="475177"/>
                    <a:pt x="276599" y="480119"/>
                    <a:pt x="268604"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47"/>
            <p:cNvSpPr/>
            <p:nvPr/>
          </p:nvSpPr>
          <p:spPr>
            <a:xfrm>
              <a:off x="4063456" y="1279716"/>
              <a:ext cx="283556" cy="477216"/>
            </a:xfrm>
            <a:custGeom>
              <a:avLst/>
              <a:gdLst/>
              <a:ahLst/>
              <a:cxnLst/>
              <a:rect l="l" t="t" r="r" b="b"/>
              <a:pathLst>
                <a:path w="283556" h="477216" extrusionOk="0">
                  <a:moveTo>
                    <a:pt x="269365" y="475462"/>
                  </a:moveTo>
                  <a:lnTo>
                    <a:pt x="14468" y="328699"/>
                  </a:lnTo>
                  <a:cubicBezTo>
                    <a:pt x="5540" y="322273"/>
                    <a:pt x="181" y="312027"/>
                    <a:pt x="0" y="301038"/>
                  </a:cubicBezTo>
                  <a:lnTo>
                    <a:pt x="0" y="12646"/>
                  </a:lnTo>
                  <a:cubicBezTo>
                    <a:pt x="0" y="2000"/>
                    <a:pt x="6472" y="-2848"/>
                    <a:pt x="14468" y="1715"/>
                  </a:cubicBezTo>
                  <a:lnTo>
                    <a:pt x="269080" y="148477"/>
                  </a:lnTo>
                  <a:cubicBezTo>
                    <a:pt x="278008" y="154903"/>
                    <a:pt x="283366" y="165150"/>
                    <a:pt x="283547" y="176138"/>
                  </a:cubicBezTo>
                  <a:lnTo>
                    <a:pt x="283547" y="464531"/>
                  </a:lnTo>
                  <a:cubicBezTo>
                    <a:pt x="283833" y="475177"/>
                    <a:pt x="277360" y="480119"/>
                    <a:pt x="269365" y="47546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9" name="Google Shape;2549;p47"/>
            <p:cNvSpPr/>
            <p:nvPr/>
          </p:nvSpPr>
          <p:spPr>
            <a:xfrm>
              <a:off x="4098484" y="1260570"/>
              <a:ext cx="283570" cy="477216"/>
            </a:xfrm>
            <a:custGeom>
              <a:avLst/>
              <a:gdLst/>
              <a:ahLst/>
              <a:cxnLst/>
              <a:rect l="l" t="t" r="r" b="b"/>
              <a:pathLst>
                <a:path w="283570" h="477216" extrusionOk="0">
                  <a:moveTo>
                    <a:pt x="269079" y="475502"/>
                  </a:moveTo>
                  <a:lnTo>
                    <a:pt x="14468" y="328644"/>
                  </a:lnTo>
                  <a:cubicBezTo>
                    <a:pt x="5521" y="322285"/>
                    <a:pt x="152" y="312048"/>
                    <a:pt x="0" y="301079"/>
                  </a:cubicBezTo>
                  <a:lnTo>
                    <a:pt x="0" y="12686"/>
                  </a:lnTo>
                  <a:cubicBezTo>
                    <a:pt x="0" y="2040"/>
                    <a:pt x="6472" y="-2903"/>
                    <a:pt x="14468" y="1755"/>
                  </a:cubicBezTo>
                  <a:lnTo>
                    <a:pt x="269079" y="148518"/>
                  </a:lnTo>
                  <a:cubicBezTo>
                    <a:pt x="278008" y="154943"/>
                    <a:pt x="283366" y="165190"/>
                    <a:pt x="283547" y="176178"/>
                  </a:cubicBezTo>
                  <a:lnTo>
                    <a:pt x="283547" y="464571"/>
                  </a:lnTo>
                  <a:cubicBezTo>
                    <a:pt x="284023" y="475217"/>
                    <a:pt x="277075" y="480065"/>
                    <a:pt x="269079" y="4755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0" name="Google Shape;2550;p47"/>
            <p:cNvSpPr/>
            <p:nvPr/>
          </p:nvSpPr>
          <p:spPr>
            <a:xfrm>
              <a:off x="4408015" y="1478241"/>
              <a:ext cx="284023" cy="477161"/>
            </a:xfrm>
            <a:custGeom>
              <a:avLst/>
              <a:gdLst/>
              <a:ahLst/>
              <a:cxnLst/>
              <a:rect l="l" t="t" r="r" b="b"/>
              <a:pathLst>
                <a:path w="284023" h="477161" extrusionOk="0">
                  <a:moveTo>
                    <a:pt x="269556" y="475409"/>
                  </a:moveTo>
                  <a:lnTo>
                    <a:pt x="14468" y="328646"/>
                  </a:lnTo>
                  <a:cubicBezTo>
                    <a:pt x="5521" y="322287"/>
                    <a:pt x="152" y="312050"/>
                    <a:pt x="0" y="301080"/>
                  </a:cubicBezTo>
                  <a:lnTo>
                    <a:pt x="0" y="12593"/>
                  </a:lnTo>
                  <a:cubicBezTo>
                    <a:pt x="0" y="2042"/>
                    <a:pt x="6472" y="-2901"/>
                    <a:pt x="14468" y="1757"/>
                  </a:cubicBezTo>
                  <a:lnTo>
                    <a:pt x="269556" y="148519"/>
                  </a:lnTo>
                  <a:cubicBezTo>
                    <a:pt x="278503" y="154878"/>
                    <a:pt x="283871" y="165116"/>
                    <a:pt x="284023" y="176085"/>
                  </a:cubicBezTo>
                  <a:lnTo>
                    <a:pt x="284023" y="464382"/>
                  </a:lnTo>
                  <a:cubicBezTo>
                    <a:pt x="283547" y="475124"/>
                    <a:pt x="277075" y="480066"/>
                    <a:pt x="269556"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47"/>
            <p:cNvSpPr/>
            <p:nvPr/>
          </p:nvSpPr>
          <p:spPr>
            <a:xfrm>
              <a:off x="3711283" y="1491834"/>
              <a:ext cx="283071" cy="477165"/>
            </a:xfrm>
            <a:custGeom>
              <a:avLst/>
              <a:gdLst/>
              <a:ahLst/>
              <a:cxnLst/>
              <a:rect l="l" t="t" r="r" b="b"/>
              <a:pathLst>
                <a:path w="283071" h="477165" extrusionOk="0">
                  <a:moveTo>
                    <a:pt x="268604" y="475409"/>
                  </a:moveTo>
                  <a:lnTo>
                    <a:pt x="14468" y="328646"/>
                  </a:lnTo>
                  <a:cubicBezTo>
                    <a:pt x="5521" y="322287"/>
                    <a:pt x="152" y="312050"/>
                    <a:pt x="0" y="301080"/>
                  </a:cubicBezTo>
                  <a:lnTo>
                    <a:pt x="0" y="12593"/>
                  </a:lnTo>
                  <a:cubicBezTo>
                    <a:pt x="0" y="2042"/>
                    <a:pt x="6472" y="-2901"/>
                    <a:pt x="14468" y="1757"/>
                  </a:cubicBezTo>
                  <a:lnTo>
                    <a:pt x="268604" y="148519"/>
                  </a:lnTo>
                  <a:cubicBezTo>
                    <a:pt x="277551" y="154878"/>
                    <a:pt x="282919" y="165116"/>
                    <a:pt x="283071" y="176085"/>
                  </a:cubicBezTo>
                  <a:lnTo>
                    <a:pt x="283071" y="464573"/>
                  </a:lnTo>
                  <a:cubicBezTo>
                    <a:pt x="283071" y="475123"/>
                    <a:pt x="276599" y="480066"/>
                    <a:pt x="268604"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47"/>
            <p:cNvSpPr/>
            <p:nvPr/>
          </p:nvSpPr>
          <p:spPr>
            <a:xfrm>
              <a:off x="3711283" y="1946286"/>
              <a:ext cx="980755" cy="657383"/>
            </a:xfrm>
            <a:custGeom>
              <a:avLst/>
              <a:gdLst/>
              <a:ahLst/>
              <a:cxnLst/>
              <a:rect l="l" t="t" r="r" b="b"/>
              <a:pathLst>
                <a:path w="980755" h="657383" extrusionOk="0">
                  <a:moveTo>
                    <a:pt x="966288" y="655629"/>
                  </a:moveTo>
                  <a:lnTo>
                    <a:pt x="14468" y="106884"/>
                  </a:lnTo>
                  <a:cubicBezTo>
                    <a:pt x="5540" y="100458"/>
                    <a:pt x="181" y="90212"/>
                    <a:pt x="0" y="79224"/>
                  </a:cubicBezTo>
                  <a:lnTo>
                    <a:pt x="0" y="12686"/>
                  </a:lnTo>
                  <a:cubicBezTo>
                    <a:pt x="0" y="2040"/>
                    <a:pt x="6472" y="-2903"/>
                    <a:pt x="14468" y="1755"/>
                  </a:cubicBezTo>
                  <a:lnTo>
                    <a:pt x="966288" y="550594"/>
                  </a:lnTo>
                  <a:cubicBezTo>
                    <a:pt x="975235" y="556954"/>
                    <a:pt x="980603" y="567191"/>
                    <a:pt x="980755" y="578160"/>
                  </a:cubicBezTo>
                  <a:lnTo>
                    <a:pt x="980755" y="644698"/>
                  </a:lnTo>
                  <a:cubicBezTo>
                    <a:pt x="980280" y="655344"/>
                    <a:pt x="973807" y="660286"/>
                    <a:pt x="966288" y="6556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47"/>
            <p:cNvSpPr/>
            <p:nvPr/>
          </p:nvSpPr>
          <p:spPr>
            <a:xfrm>
              <a:off x="3715090" y="2139055"/>
              <a:ext cx="732044" cy="480371"/>
            </a:xfrm>
            <a:custGeom>
              <a:avLst/>
              <a:gdLst/>
              <a:ahLst/>
              <a:cxnLst/>
              <a:rect l="l" t="t" r="r" b="b"/>
              <a:pathLst>
                <a:path w="732044" h="480371" extrusionOk="0">
                  <a:moveTo>
                    <a:pt x="717577" y="478449"/>
                  </a:moveTo>
                  <a:lnTo>
                    <a:pt x="14468" y="73425"/>
                  </a:lnTo>
                  <a:cubicBezTo>
                    <a:pt x="5521" y="67066"/>
                    <a:pt x="152" y="56829"/>
                    <a:pt x="0" y="45860"/>
                  </a:cubicBezTo>
                  <a:lnTo>
                    <a:pt x="0" y="12686"/>
                  </a:lnTo>
                  <a:cubicBezTo>
                    <a:pt x="0" y="2040"/>
                    <a:pt x="6472" y="-2903"/>
                    <a:pt x="14468" y="1755"/>
                  </a:cubicBezTo>
                  <a:lnTo>
                    <a:pt x="717577" y="407064"/>
                  </a:lnTo>
                  <a:cubicBezTo>
                    <a:pt x="726505" y="413489"/>
                    <a:pt x="731864" y="423736"/>
                    <a:pt x="732045" y="434724"/>
                  </a:cubicBezTo>
                  <a:lnTo>
                    <a:pt x="732045" y="467708"/>
                  </a:lnTo>
                  <a:cubicBezTo>
                    <a:pt x="732045" y="478449"/>
                    <a:pt x="725572" y="483392"/>
                    <a:pt x="717577" y="47844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47"/>
            <p:cNvSpPr/>
            <p:nvPr/>
          </p:nvSpPr>
          <p:spPr>
            <a:xfrm>
              <a:off x="3715090" y="2264376"/>
              <a:ext cx="732044" cy="480312"/>
            </a:xfrm>
            <a:custGeom>
              <a:avLst/>
              <a:gdLst/>
              <a:ahLst/>
              <a:cxnLst/>
              <a:rect l="l" t="t" r="r" b="b"/>
              <a:pathLst>
                <a:path w="732044" h="480312" extrusionOk="0">
                  <a:moveTo>
                    <a:pt x="717577" y="478598"/>
                  </a:moveTo>
                  <a:lnTo>
                    <a:pt x="14468" y="73195"/>
                  </a:lnTo>
                  <a:cubicBezTo>
                    <a:pt x="5521" y="66836"/>
                    <a:pt x="152" y="56599"/>
                    <a:pt x="0" y="45629"/>
                  </a:cubicBezTo>
                  <a:lnTo>
                    <a:pt x="0" y="12646"/>
                  </a:lnTo>
                  <a:cubicBezTo>
                    <a:pt x="0" y="2000"/>
                    <a:pt x="6472" y="-2848"/>
                    <a:pt x="14468" y="1715"/>
                  </a:cubicBezTo>
                  <a:lnTo>
                    <a:pt x="717577" y="407023"/>
                  </a:lnTo>
                  <a:cubicBezTo>
                    <a:pt x="726505" y="413449"/>
                    <a:pt x="731864" y="423696"/>
                    <a:pt x="732045" y="434684"/>
                  </a:cubicBezTo>
                  <a:lnTo>
                    <a:pt x="732045" y="467667"/>
                  </a:lnTo>
                  <a:cubicBezTo>
                    <a:pt x="732045" y="478313"/>
                    <a:pt x="725572" y="483161"/>
                    <a:pt x="717577" y="4785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47"/>
            <p:cNvSpPr/>
            <p:nvPr/>
          </p:nvSpPr>
          <p:spPr>
            <a:xfrm>
              <a:off x="3715090" y="2389467"/>
              <a:ext cx="599361" cy="403889"/>
            </a:xfrm>
            <a:custGeom>
              <a:avLst/>
              <a:gdLst/>
              <a:ahLst/>
              <a:cxnLst/>
              <a:rect l="l" t="t" r="r" b="b"/>
              <a:pathLst>
                <a:path w="599361" h="403889" extrusionOk="0">
                  <a:moveTo>
                    <a:pt x="584893" y="402175"/>
                  </a:moveTo>
                  <a:lnTo>
                    <a:pt x="14468" y="73195"/>
                  </a:lnTo>
                  <a:cubicBezTo>
                    <a:pt x="5521" y="66836"/>
                    <a:pt x="152" y="56599"/>
                    <a:pt x="0" y="45629"/>
                  </a:cubicBezTo>
                  <a:lnTo>
                    <a:pt x="0" y="12646"/>
                  </a:lnTo>
                  <a:cubicBezTo>
                    <a:pt x="0" y="2000"/>
                    <a:pt x="6472" y="-2848"/>
                    <a:pt x="14468" y="1715"/>
                  </a:cubicBezTo>
                  <a:lnTo>
                    <a:pt x="584893" y="330600"/>
                  </a:lnTo>
                  <a:cubicBezTo>
                    <a:pt x="593822" y="337026"/>
                    <a:pt x="599180" y="347272"/>
                    <a:pt x="599361" y="358261"/>
                  </a:cubicBezTo>
                  <a:lnTo>
                    <a:pt x="599361" y="391244"/>
                  </a:lnTo>
                  <a:cubicBezTo>
                    <a:pt x="599361" y="401890"/>
                    <a:pt x="592889" y="406738"/>
                    <a:pt x="584893" y="4021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47"/>
            <p:cNvSpPr/>
            <p:nvPr/>
          </p:nvSpPr>
          <p:spPr>
            <a:xfrm>
              <a:off x="4855752" y="2612272"/>
              <a:ext cx="1403078" cy="900663"/>
            </a:xfrm>
            <a:custGeom>
              <a:avLst/>
              <a:gdLst/>
              <a:ahLst/>
              <a:cxnLst/>
              <a:rect l="l" t="t" r="r" b="b"/>
              <a:pathLst>
                <a:path w="1403078" h="900663" extrusionOk="0">
                  <a:moveTo>
                    <a:pt x="1388610" y="898735"/>
                  </a:moveTo>
                  <a:lnTo>
                    <a:pt x="14468" y="106749"/>
                  </a:lnTo>
                  <a:cubicBezTo>
                    <a:pt x="5520" y="100390"/>
                    <a:pt x="152" y="90152"/>
                    <a:pt x="0" y="79183"/>
                  </a:cubicBezTo>
                  <a:lnTo>
                    <a:pt x="0" y="12646"/>
                  </a:lnTo>
                  <a:cubicBezTo>
                    <a:pt x="0" y="2000"/>
                    <a:pt x="6472" y="-2848"/>
                    <a:pt x="14468" y="1715"/>
                  </a:cubicBezTo>
                  <a:lnTo>
                    <a:pt x="1388610" y="794177"/>
                  </a:lnTo>
                  <a:cubicBezTo>
                    <a:pt x="1397557" y="800536"/>
                    <a:pt x="1402926" y="810773"/>
                    <a:pt x="1403078" y="821742"/>
                  </a:cubicBezTo>
                  <a:lnTo>
                    <a:pt x="1403078" y="888280"/>
                  </a:lnTo>
                  <a:cubicBezTo>
                    <a:pt x="1403078" y="898735"/>
                    <a:pt x="1396606" y="903678"/>
                    <a:pt x="1388610" y="89873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47"/>
            <p:cNvSpPr/>
            <p:nvPr/>
          </p:nvSpPr>
          <p:spPr>
            <a:xfrm>
              <a:off x="4860130" y="2805136"/>
              <a:ext cx="1263255" cy="786670"/>
            </a:xfrm>
            <a:custGeom>
              <a:avLst/>
              <a:gdLst/>
              <a:ahLst/>
              <a:cxnLst/>
              <a:rect l="l" t="t" r="r" b="b"/>
              <a:pathLst>
                <a:path w="1263255" h="786670" extrusionOk="0">
                  <a:moveTo>
                    <a:pt x="1248788" y="784956"/>
                  </a:moveTo>
                  <a:lnTo>
                    <a:pt x="14468" y="73195"/>
                  </a:lnTo>
                  <a:cubicBezTo>
                    <a:pt x="5521" y="66836"/>
                    <a:pt x="152" y="56599"/>
                    <a:pt x="0" y="45629"/>
                  </a:cubicBezTo>
                  <a:lnTo>
                    <a:pt x="0" y="12646"/>
                  </a:lnTo>
                  <a:cubicBezTo>
                    <a:pt x="0" y="2000"/>
                    <a:pt x="6472" y="-2848"/>
                    <a:pt x="14468" y="1715"/>
                  </a:cubicBezTo>
                  <a:lnTo>
                    <a:pt x="1248788" y="713381"/>
                  </a:lnTo>
                  <a:cubicBezTo>
                    <a:pt x="1257716" y="719807"/>
                    <a:pt x="1263075" y="730053"/>
                    <a:pt x="1263256" y="741042"/>
                  </a:cubicBezTo>
                  <a:lnTo>
                    <a:pt x="1263256" y="774025"/>
                  </a:lnTo>
                  <a:cubicBezTo>
                    <a:pt x="1263256" y="784671"/>
                    <a:pt x="1256783" y="78951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47"/>
            <p:cNvSpPr/>
            <p:nvPr/>
          </p:nvSpPr>
          <p:spPr>
            <a:xfrm>
              <a:off x="4860130" y="2930227"/>
              <a:ext cx="1263255" cy="786839"/>
            </a:xfrm>
            <a:custGeom>
              <a:avLst/>
              <a:gdLst/>
              <a:ahLst/>
              <a:cxnLst/>
              <a:rect l="l" t="t" r="r" b="b"/>
              <a:pathLst>
                <a:path w="1263255" h="786839" extrusionOk="0">
                  <a:moveTo>
                    <a:pt x="1248788" y="784956"/>
                  </a:moveTo>
                  <a:lnTo>
                    <a:pt x="14468" y="73290"/>
                  </a:lnTo>
                  <a:cubicBezTo>
                    <a:pt x="5540" y="66864"/>
                    <a:pt x="181" y="56617"/>
                    <a:pt x="0" y="45629"/>
                  </a:cubicBezTo>
                  <a:lnTo>
                    <a:pt x="0" y="12646"/>
                  </a:lnTo>
                  <a:cubicBezTo>
                    <a:pt x="0" y="2000"/>
                    <a:pt x="6472" y="-2848"/>
                    <a:pt x="14468" y="1714"/>
                  </a:cubicBezTo>
                  <a:lnTo>
                    <a:pt x="1248788" y="713856"/>
                  </a:lnTo>
                  <a:cubicBezTo>
                    <a:pt x="1257735" y="720215"/>
                    <a:pt x="1263104" y="730453"/>
                    <a:pt x="1263256" y="741422"/>
                  </a:cubicBezTo>
                  <a:lnTo>
                    <a:pt x="1263256" y="774405"/>
                  </a:lnTo>
                  <a:cubicBezTo>
                    <a:pt x="1263256" y="784671"/>
                    <a:pt x="1256783" y="789899"/>
                    <a:pt x="1248788" y="78495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47"/>
            <p:cNvSpPr/>
            <p:nvPr/>
          </p:nvSpPr>
          <p:spPr>
            <a:xfrm>
              <a:off x="4860130" y="3055222"/>
              <a:ext cx="1034438" cy="654829"/>
            </a:xfrm>
            <a:custGeom>
              <a:avLst/>
              <a:gdLst/>
              <a:ahLst/>
              <a:cxnLst/>
              <a:rect l="l" t="t" r="r" b="b"/>
              <a:pathLst>
                <a:path w="1034438" h="654829" extrusionOk="0">
                  <a:moveTo>
                    <a:pt x="1019971" y="653117"/>
                  </a:moveTo>
                  <a:lnTo>
                    <a:pt x="14468" y="73290"/>
                  </a:lnTo>
                  <a:cubicBezTo>
                    <a:pt x="5540" y="66864"/>
                    <a:pt x="181" y="56618"/>
                    <a:pt x="0" y="45629"/>
                  </a:cubicBezTo>
                  <a:lnTo>
                    <a:pt x="0" y="12646"/>
                  </a:lnTo>
                  <a:cubicBezTo>
                    <a:pt x="0" y="2000"/>
                    <a:pt x="6472" y="-2848"/>
                    <a:pt x="14468" y="1715"/>
                  </a:cubicBezTo>
                  <a:lnTo>
                    <a:pt x="1019971" y="581542"/>
                  </a:lnTo>
                  <a:cubicBezTo>
                    <a:pt x="1028880" y="587929"/>
                    <a:pt x="1034248" y="598157"/>
                    <a:pt x="1034438" y="609107"/>
                  </a:cubicBezTo>
                  <a:lnTo>
                    <a:pt x="1034438" y="642091"/>
                  </a:lnTo>
                  <a:cubicBezTo>
                    <a:pt x="1034438" y="652832"/>
                    <a:pt x="1027871" y="657679"/>
                    <a:pt x="1019971" y="6531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47"/>
            <p:cNvSpPr/>
            <p:nvPr/>
          </p:nvSpPr>
          <p:spPr>
            <a:xfrm>
              <a:off x="4063456" y="1695343"/>
              <a:ext cx="283556" cy="477207"/>
            </a:xfrm>
            <a:custGeom>
              <a:avLst/>
              <a:gdLst/>
              <a:ahLst/>
              <a:cxnLst/>
              <a:rect l="l" t="t" r="r" b="b"/>
              <a:pathLst>
                <a:path w="283556" h="477207" extrusionOk="0">
                  <a:moveTo>
                    <a:pt x="269365" y="475409"/>
                  </a:moveTo>
                  <a:lnTo>
                    <a:pt x="14468" y="328646"/>
                  </a:lnTo>
                  <a:cubicBezTo>
                    <a:pt x="5521" y="322287"/>
                    <a:pt x="152" y="312050"/>
                    <a:pt x="0" y="301080"/>
                  </a:cubicBezTo>
                  <a:lnTo>
                    <a:pt x="0" y="12593"/>
                  </a:lnTo>
                  <a:cubicBezTo>
                    <a:pt x="0" y="2042"/>
                    <a:pt x="6472" y="-2901"/>
                    <a:pt x="14468" y="1757"/>
                  </a:cubicBezTo>
                  <a:lnTo>
                    <a:pt x="269080" y="148519"/>
                  </a:lnTo>
                  <a:cubicBezTo>
                    <a:pt x="278027" y="154878"/>
                    <a:pt x="283395" y="165116"/>
                    <a:pt x="283547" y="176085"/>
                  </a:cubicBezTo>
                  <a:lnTo>
                    <a:pt x="283547" y="464573"/>
                  </a:lnTo>
                  <a:cubicBezTo>
                    <a:pt x="283833" y="475409"/>
                    <a:pt x="277360" y="480066"/>
                    <a:pt x="269365" y="4754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47"/>
            <p:cNvSpPr/>
            <p:nvPr/>
          </p:nvSpPr>
          <p:spPr>
            <a:xfrm>
              <a:off x="4408015" y="1893817"/>
              <a:ext cx="284023" cy="477216"/>
            </a:xfrm>
            <a:custGeom>
              <a:avLst/>
              <a:gdLst/>
              <a:ahLst/>
              <a:cxnLst/>
              <a:rect l="l" t="t" r="r" b="b"/>
              <a:pathLst>
                <a:path w="284023" h="477216" extrusionOk="0">
                  <a:moveTo>
                    <a:pt x="269556" y="475502"/>
                  </a:moveTo>
                  <a:lnTo>
                    <a:pt x="14468" y="328644"/>
                  </a:lnTo>
                  <a:cubicBezTo>
                    <a:pt x="5521" y="322285"/>
                    <a:pt x="152" y="312048"/>
                    <a:pt x="0" y="301079"/>
                  </a:cubicBezTo>
                  <a:lnTo>
                    <a:pt x="0" y="12686"/>
                  </a:lnTo>
                  <a:cubicBezTo>
                    <a:pt x="0" y="2040"/>
                    <a:pt x="6472" y="-2903"/>
                    <a:pt x="14468" y="1755"/>
                  </a:cubicBezTo>
                  <a:lnTo>
                    <a:pt x="269556" y="148518"/>
                  </a:lnTo>
                  <a:cubicBezTo>
                    <a:pt x="278484" y="154943"/>
                    <a:pt x="283842" y="165190"/>
                    <a:pt x="284023" y="176178"/>
                  </a:cubicBezTo>
                  <a:lnTo>
                    <a:pt x="284023" y="464571"/>
                  </a:lnTo>
                  <a:cubicBezTo>
                    <a:pt x="283547" y="475217"/>
                    <a:pt x="277075" y="480065"/>
                    <a:pt x="269556" y="47550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47"/>
            <p:cNvSpPr/>
            <p:nvPr/>
          </p:nvSpPr>
          <p:spPr>
            <a:xfrm>
              <a:off x="4855752" y="1988490"/>
              <a:ext cx="1403078" cy="1286379"/>
            </a:xfrm>
            <a:custGeom>
              <a:avLst/>
              <a:gdLst/>
              <a:ahLst/>
              <a:cxnLst/>
              <a:rect l="l" t="t" r="r" b="b"/>
              <a:pathLst>
                <a:path w="1403078" h="1286379" extrusionOk="0">
                  <a:moveTo>
                    <a:pt x="1388610" y="1284884"/>
                  </a:moveTo>
                  <a:lnTo>
                    <a:pt x="14468" y="492137"/>
                  </a:lnTo>
                  <a:cubicBezTo>
                    <a:pt x="5520" y="485777"/>
                    <a:pt x="152" y="475540"/>
                    <a:pt x="0" y="464571"/>
                  </a:cubicBezTo>
                  <a:lnTo>
                    <a:pt x="0" y="12686"/>
                  </a:lnTo>
                  <a:cubicBezTo>
                    <a:pt x="0" y="2040"/>
                    <a:pt x="6472" y="-2903"/>
                    <a:pt x="14468" y="1755"/>
                  </a:cubicBezTo>
                  <a:lnTo>
                    <a:pt x="1388610" y="794027"/>
                  </a:lnTo>
                  <a:cubicBezTo>
                    <a:pt x="1397539" y="800452"/>
                    <a:pt x="1402897" y="810699"/>
                    <a:pt x="1403078" y="821687"/>
                  </a:cubicBezTo>
                  <a:lnTo>
                    <a:pt x="1403078" y="1273572"/>
                  </a:lnTo>
                  <a:cubicBezTo>
                    <a:pt x="1403078" y="1284218"/>
                    <a:pt x="1396606" y="1289066"/>
                    <a:pt x="1388610" y="1284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47"/>
            <p:cNvSpPr/>
            <p:nvPr/>
          </p:nvSpPr>
          <p:spPr>
            <a:xfrm>
              <a:off x="4846614" y="1414848"/>
              <a:ext cx="423274" cy="545612"/>
            </a:xfrm>
            <a:custGeom>
              <a:avLst/>
              <a:gdLst/>
              <a:ahLst/>
              <a:cxnLst/>
              <a:rect l="l" t="t" r="r" b="b"/>
              <a:pathLst>
                <a:path w="423274" h="545612" extrusionOk="0">
                  <a:moveTo>
                    <a:pt x="211685" y="516844"/>
                  </a:moveTo>
                  <a:cubicBezTo>
                    <a:pt x="94991" y="449546"/>
                    <a:pt x="0" y="285389"/>
                    <a:pt x="0" y="150793"/>
                  </a:cubicBezTo>
                  <a:cubicBezTo>
                    <a:pt x="0" y="16197"/>
                    <a:pt x="95182" y="-38459"/>
                    <a:pt x="211685" y="28744"/>
                  </a:cubicBezTo>
                  <a:cubicBezTo>
                    <a:pt x="328187" y="95947"/>
                    <a:pt x="423274" y="260295"/>
                    <a:pt x="423274" y="394795"/>
                  </a:cubicBezTo>
                  <a:cubicBezTo>
                    <a:pt x="423274" y="529296"/>
                    <a:pt x="328283" y="584142"/>
                    <a:pt x="211685" y="516844"/>
                  </a:cubicBezTo>
                  <a:close/>
                  <a:moveTo>
                    <a:pt x="211685" y="99274"/>
                  </a:moveTo>
                  <a:cubicBezTo>
                    <a:pt x="128686" y="51747"/>
                    <a:pt x="61202" y="90434"/>
                    <a:pt x="61202" y="186058"/>
                  </a:cubicBezTo>
                  <a:cubicBezTo>
                    <a:pt x="61202" y="281682"/>
                    <a:pt x="128686" y="398502"/>
                    <a:pt x="211685" y="446314"/>
                  </a:cubicBezTo>
                  <a:cubicBezTo>
                    <a:pt x="294683" y="494126"/>
                    <a:pt x="362167" y="455249"/>
                    <a:pt x="362167" y="359531"/>
                  </a:cubicBezTo>
                  <a:cubicBezTo>
                    <a:pt x="362167" y="263811"/>
                    <a:pt x="294493" y="147561"/>
                    <a:pt x="211685" y="992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47"/>
            <p:cNvSpPr/>
            <p:nvPr/>
          </p:nvSpPr>
          <p:spPr>
            <a:xfrm>
              <a:off x="4846614" y="1414848"/>
              <a:ext cx="423274" cy="545629"/>
            </a:xfrm>
            <a:custGeom>
              <a:avLst/>
              <a:gdLst/>
              <a:ahLst/>
              <a:cxnLst/>
              <a:rect l="l" t="t" r="r" b="b"/>
              <a:pathLst>
                <a:path w="423274" h="545629" extrusionOk="0">
                  <a:moveTo>
                    <a:pt x="211685" y="516844"/>
                  </a:moveTo>
                  <a:cubicBezTo>
                    <a:pt x="94991" y="449546"/>
                    <a:pt x="0" y="285389"/>
                    <a:pt x="0" y="150793"/>
                  </a:cubicBezTo>
                  <a:cubicBezTo>
                    <a:pt x="0" y="16197"/>
                    <a:pt x="95182" y="-38459"/>
                    <a:pt x="211685" y="28744"/>
                  </a:cubicBezTo>
                  <a:lnTo>
                    <a:pt x="211685" y="99274"/>
                  </a:lnTo>
                  <a:cubicBezTo>
                    <a:pt x="128686" y="51747"/>
                    <a:pt x="61202" y="90434"/>
                    <a:pt x="61202" y="186058"/>
                  </a:cubicBezTo>
                  <a:cubicBezTo>
                    <a:pt x="61202" y="281682"/>
                    <a:pt x="128686" y="398502"/>
                    <a:pt x="211685" y="446314"/>
                  </a:cubicBezTo>
                  <a:cubicBezTo>
                    <a:pt x="294683" y="494126"/>
                    <a:pt x="362167" y="455249"/>
                    <a:pt x="362167" y="359531"/>
                  </a:cubicBezTo>
                  <a:lnTo>
                    <a:pt x="423274" y="394795"/>
                  </a:lnTo>
                  <a:cubicBezTo>
                    <a:pt x="423179" y="529391"/>
                    <a:pt x="328283" y="584142"/>
                    <a:pt x="211685" y="5168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47"/>
            <p:cNvSpPr/>
            <p:nvPr/>
          </p:nvSpPr>
          <p:spPr>
            <a:xfrm>
              <a:off x="5340323" y="1699604"/>
              <a:ext cx="423179" cy="545654"/>
            </a:xfrm>
            <a:custGeom>
              <a:avLst/>
              <a:gdLst/>
              <a:ahLst/>
              <a:cxnLst/>
              <a:rect l="l" t="t" r="r" b="b"/>
              <a:pathLst>
                <a:path w="423179" h="545654" extrusionOk="0">
                  <a:moveTo>
                    <a:pt x="211589" y="516869"/>
                  </a:moveTo>
                  <a:cubicBezTo>
                    <a:pt x="94896" y="449571"/>
                    <a:pt x="0" y="285318"/>
                    <a:pt x="0" y="150817"/>
                  </a:cubicBezTo>
                  <a:cubicBezTo>
                    <a:pt x="0" y="16316"/>
                    <a:pt x="95182" y="-38529"/>
                    <a:pt x="211589" y="28769"/>
                  </a:cubicBezTo>
                  <a:cubicBezTo>
                    <a:pt x="327997" y="96066"/>
                    <a:pt x="423179" y="260224"/>
                    <a:pt x="423179" y="394820"/>
                  </a:cubicBezTo>
                  <a:cubicBezTo>
                    <a:pt x="423179" y="529416"/>
                    <a:pt x="328283" y="584167"/>
                    <a:pt x="211589" y="516869"/>
                  </a:cubicBezTo>
                  <a:close/>
                  <a:moveTo>
                    <a:pt x="211589" y="99298"/>
                  </a:moveTo>
                  <a:cubicBezTo>
                    <a:pt x="128591" y="51772"/>
                    <a:pt x="61107" y="90363"/>
                    <a:pt x="61107" y="186082"/>
                  </a:cubicBezTo>
                  <a:cubicBezTo>
                    <a:pt x="61107" y="281801"/>
                    <a:pt x="128591" y="398432"/>
                    <a:pt x="211589" y="446339"/>
                  </a:cubicBezTo>
                  <a:cubicBezTo>
                    <a:pt x="294588" y="494246"/>
                    <a:pt x="362072" y="455274"/>
                    <a:pt x="362072" y="359555"/>
                  </a:cubicBezTo>
                  <a:cubicBezTo>
                    <a:pt x="362072" y="263836"/>
                    <a:pt x="294588" y="147110"/>
                    <a:pt x="211589"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6" name="Google Shape;2566;p47"/>
            <p:cNvSpPr/>
            <p:nvPr/>
          </p:nvSpPr>
          <p:spPr>
            <a:xfrm>
              <a:off x="5340323" y="1699604"/>
              <a:ext cx="332185" cy="545952"/>
            </a:xfrm>
            <a:custGeom>
              <a:avLst/>
              <a:gdLst/>
              <a:ahLst/>
              <a:cxnLst/>
              <a:rect l="l" t="t" r="r" b="b"/>
              <a:pathLst>
                <a:path w="332185" h="545952" extrusionOk="0">
                  <a:moveTo>
                    <a:pt x="211589" y="516869"/>
                  </a:moveTo>
                  <a:cubicBezTo>
                    <a:pt x="94896" y="449571"/>
                    <a:pt x="0" y="285318"/>
                    <a:pt x="0" y="150817"/>
                  </a:cubicBezTo>
                  <a:cubicBezTo>
                    <a:pt x="0" y="16316"/>
                    <a:pt x="95182" y="-38529"/>
                    <a:pt x="211589" y="28769"/>
                  </a:cubicBezTo>
                  <a:lnTo>
                    <a:pt x="211589" y="99298"/>
                  </a:lnTo>
                  <a:cubicBezTo>
                    <a:pt x="128591" y="51772"/>
                    <a:pt x="61107" y="90363"/>
                    <a:pt x="61107" y="186082"/>
                  </a:cubicBezTo>
                  <a:cubicBezTo>
                    <a:pt x="61107" y="281801"/>
                    <a:pt x="128591" y="398432"/>
                    <a:pt x="211589" y="446339"/>
                  </a:cubicBezTo>
                  <a:cubicBezTo>
                    <a:pt x="242429" y="464114"/>
                    <a:pt x="272030" y="470483"/>
                    <a:pt x="297253" y="465350"/>
                  </a:cubicBezTo>
                  <a:lnTo>
                    <a:pt x="332185" y="543389"/>
                  </a:lnTo>
                  <a:cubicBezTo>
                    <a:pt x="296682" y="550898"/>
                    <a:pt x="254993" y="541868"/>
                    <a:pt x="211589" y="5168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7" name="Google Shape;2567;p47"/>
            <p:cNvSpPr/>
            <p:nvPr/>
          </p:nvSpPr>
          <p:spPr>
            <a:xfrm>
              <a:off x="5834032" y="1984194"/>
              <a:ext cx="423559" cy="545654"/>
            </a:xfrm>
            <a:custGeom>
              <a:avLst/>
              <a:gdLst/>
              <a:ahLst/>
              <a:cxnLst/>
              <a:rect l="l" t="t" r="r" b="b"/>
              <a:pathLst>
                <a:path w="423559" h="545654" extrusionOk="0">
                  <a:moveTo>
                    <a:pt x="211590" y="516869"/>
                  </a:moveTo>
                  <a:cubicBezTo>
                    <a:pt x="94896" y="449571"/>
                    <a:pt x="0" y="285318"/>
                    <a:pt x="0" y="150817"/>
                  </a:cubicBezTo>
                  <a:cubicBezTo>
                    <a:pt x="0" y="16317"/>
                    <a:pt x="95182" y="-38529"/>
                    <a:pt x="211590" y="28769"/>
                  </a:cubicBezTo>
                  <a:cubicBezTo>
                    <a:pt x="327997" y="96066"/>
                    <a:pt x="423560" y="260224"/>
                    <a:pt x="423560" y="394820"/>
                  </a:cubicBezTo>
                  <a:cubicBezTo>
                    <a:pt x="423560" y="529416"/>
                    <a:pt x="328378" y="584167"/>
                    <a:pt x="211590" y="516869"/>
                  </a:cubicBezTo>
                  <a:close/>
                  <a:moveTo>
                    <a:pt x="211590" y="99298"/>
                  </a:moveTo>
                  <a:cubicBezTo>
                    <a:pt x="128686" y="51772"/>
                    <a:pt x="61107" y="90363"/>
                    <a:pt x="61107" y="186082"/>
                  </a:cubicBezTo>
                  <a:cubicBezTo>
                    <a:pt x="61107" y="281801"/>
                    <a:pt x="128686" y="398432"/>
                    <a:pt x="211590" y="446339"/>
                  </a:cubicBezTo>
                  <a:cubicBezTo>
                    <a:pt x="294493" y="494246"/>
                    <a:pt x="362072" y="455274"/>
                    <a:pt x="362072" y="359555"/>
                  </a:cubicBezTo>
                  <a:cubicBezTo>
                    <a:pt x="362072" y="263836"/>
                    <a:pt x="294588" y="147110"/>
                    <a:pt x="211590" y="9929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8" name="Google Shape;2568;p47"/>
            <p:cNvSpPr/>
            <p:nvPr/>
          </p:nvSpPr>
          <p:spPr>
            <a:xfrm>
              <a:off x="5834032" y="1984177"/>
              <a:ext cx="211589" cy="286951"/>
            </a:xfrm>
            <a:custGeom>
              <a:avLst/>
              <a:gdLst/>
              <a:ahLst/>
              <a:cxnLst/>
              <a:rect l="l" t="t" r="r" b="b"/>
              <a:pathLst>
                <a:path w="211589" h="286951" extrusionOk="0">
                  <a:moveTo>
                    <a:pt x="27412" y="286951"/>
                  </a:moveTo>
                  <a:cubicBezTo>
                    <a:pt x="10194" y="243588"/>
                    <a:pt x="904" y="197477"/>
                    <a:pt x="0" y="150835"/>
                  </a:cubicBezTo>
                  <a:cubicBezTo>
                    <a:pt x="0" y="16239"/>
                    <a:pt x="95182" y="-38512"/>
                    <a:pt x="211590" y="28786"/>
                  </a:cubicBezTo>
                  <a:lnTo>
                    <a:pt x="211590" y="99315"/>
                  </a:lnTo>
                  <a:cubicBezTo>
                    <a:pt x="128686" y="51789"/>
                    <a:pt x="61107" y="90380"/>
                    <a:pt x="61107" y="186099"/>
                  </a:cubicBezTo>
                  <a:cubicBezTo>
                    <a:pt x="61830" y="219254"/>
                    <a:pt x="68540" y="252000"/>
                    <a:pt x="80905" y="28276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9" name="Google Shape;2569;p47"/>
            <p:cNvSpPr/>
            <p:nvPr/>
          </p:nvSpPr>
          <p:spPr>
            <a:xfrm>
              <a:off x="5029839" y="4705642"/>
              <a:ext cx="429841" cy="247899"/>
            </a:xfrm>
            <a:custGeom>
              <a:avLst/>
              <a:gdLst/>
              <a:ahLst/>
              <a:cxnLst/>
              <a:rect l="l" t="t" r="r" b="b"/>
              <a:pathLst>
                <a:path w="429841" h="247899" extrusionOk="0">
                  <a:moveTo>
                    <a:pt x="429842" y="123950"/>
                  </a:moveTo>
                  <a:cubicBezTo>
                    <a:pt x="429842" y="192405"/>
                    <a:pt x="333619" y="247900"/>
                    <a:pt x="214921" y="247900"/>
                  </a:cubicBezTo>
                  <a:cubicBezTo>
                    <a:pt x="96224" y="247900"/>
                    <a:pt x="0" y="192406"/>
                    <a:pt x="0" y="123950"/>
                  </a:cubicBezTo>
                  <a:cubicBezTo>
                    <a:pt x="0" y="55494"/>
                    <a:pt x="96224"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0" name="Google Shape;2570;p47"/>
            <p:cNvSpPr/>
            <p:nvPr/>
          </p:nvSpPr>
          <p:spPr>
            <a:xfrm>
              <a:off x="2757750" y="4754499"/>
              <a:ext cx="429841" cy="247899"/>
            </a:xfrm>
            <a:custGeom>
              <a:avLst/>
              <a:gdLst/>
              <a:ahLst/>
              <a:cxnLst/>
              <a:rect l="l" t="t" r="r" b="b"/>
              <a:pathLst>
                <a:path w="429841" h="247899" extrusionOk="0">
                  <a:moveTo>
                    <a:pt x="429842" y="123950"/>
                  </a:moveTo>
                  <a:cubicBezTo>
                    <a:pt x="429842" y="192405"/>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47"/>
            <p:cNvSpPr/>
            <p:nvPr/>
          </p:nvSpPr>
          <p:spPr>
            <a:xfrm>
              <a:off x="2012475" y="3630110"/>
              <a:ext cx="429841" cy="247899"/>
            </a:xfrm>
            <a:custGeom>
              <a:avLst/>
              <a:gdLst/>
              <a:ahLst/>
              <a:cxnLst/>
              <a:rect l="l" t="t" r="r" b="b"/>
              <a:pathLst>
                <a:path w="429841" h="247899" extrusionOk="0">
                  <a:moveTo>
                    <a:pt x="429842" y="123950"/>
                  </a:moveTo>
                  <a:cubicBezTo>
                    <a:pt x="429842" y="192406"/>
                    <a:pt x="333619" y="247900"/>
                    <a:pt x="214921" y="247900"/>
                  </a:cubicBezTo>
                  <a:cubicBezTo>
                    <a:pt x="96223" y="247900"/>
                    <a:pt x="0" y="192406"/>
                    <a:pt x="0" y="123950"/>
                  </a:cubicBezTo>
                  <a:cubicBezTo>
                    <a:pt x="0" y="55494"/>
                    <a:pt x="96223" y="0"/>
                    <a:pt x="214921" y="0"/>
                  </a:cubicBezTo>
                  <a:cubicBezTo>
                    <a:pt x="333619" y="0"/>
                    <a:pt x="429842" y="55494"/>
                    <a:pt x="429842" y="12395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47"/>
            <p:cNvSpPr/>
            <p:nvPr/>
          </p:nvSpPr>
          <p:spPr>
            <a:xfrm>
              <a:off x="5244274" y="4799933"/>
              <a:ext cx="116580" cy="90224"/>
            </a:xfrm>
            <a:custGeom>
              <a:avLst/>
              <a:gdLst/>
              <a:ahLst/>
              <a:cxnLst/>
              <a:rect l="l" t="t" r="r" b="b"/>
              <a:pathLst>
                <a:path w="116580" h="90224" extrusionOk="0">
                  <a:moveTo>
                    <a:pt x="107376" y="2"/>
                  </a:moveTo>
                  <a:cubicBezTo>
                    <a:pt x="93384" y="11314"/>
                    <a:pt x="72729" y="953"/>
                    <a:pt x="71682" y="1998"/>
                  </a:cubicBezTo>
                  <a:cubicBezTo>
                    <a:pt x="55302" y="17235"/>
                    <a:pt x="38074" y="31550"/>
                    <a:pt x="20094" y="44868"/>
                  </a:cubicBezTo>
                  <a:cubicBezTo>
                    <a:pt x="11432" y="51711"/>
                    <a:pt x="-2179" y="60932"/>
                    <a:pt x="296" y="74049"/>
                  </a:cubicBezTo>
                  <a:cubicBezTo>
                    <a:pt x="4674" y="97622"/>
                    <a:pt x="42366" y="90398"/>
                    <a:pt x="56644" y="83554"/>
                  </a:cubicBezTo>
                  <a:cubicBezTo>
                    <a:pt x="70921" y="76711"/>
                    <a:pt x="82438" y="64544"/>
                    <a:pt x="95954" y="56084"/>
                  </a:cubicBezTo>
                  <a:cubicBezTo>
                    <a:pt x="105472" y="50095"/>
                    <a:pt x="114990" y="47054"/>
                    <a:pt x="116513" y="34887"/>
                  </a:cubicBezTo>
                  <a:cubicBezTo>
                    <a:pt x="117370" y="27187"/>
                    <a:pt x="109850" y="-283"/>
                    <a:pt x="10737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47"/>
            <p:cNvSpPr/>
            <p:nvPr/>
          </p:nvSpPr>
          <p:spPr>
            <a:xfrm>
              <a:off x="5244760" y="4829592"/>
              <a:ext cx="116051" cy="60483"/>
            </a:xfrm>
            <a:custGeom>
              <a:avLst/>
              <a:gdLst/>
              <a:ahLst/>
              <a:cxnLst/>
              <a:rect l="l" t="t" r="r" b="b"/>
              <a:pathLst>
                <a:path w="116051" h="60483" extrusionOk="0">
                  <a:moveTo>
                    <a:pt x="115837" y="0"/>
                  </a:moveTo>
                  <a:cubicBezTo>
                    <a:pt x="113933" y="11597"/>
                    <a:pt x="104605" y="14828"/>
                    <a:pt x="95087" y="20722"/>
                  </a:cubicBezTo>
                  <a:cubicBezTo>
                    <a:pt x="81381" y="29182"/>
                    <a:pt x="69388" y="41443"/>
                    <a:pt x="55110" y="48572"/>
                  </a:cubicBezTo>
                  <a:cubicBezTo>
                    <a:pt x="40833" y="55701"/>
                    <a:pt x="9233" y="61880"/>
                    <a:pt x="0" y="45055"/>
                  </a:cubicBezTo>
                  <a:cubicBezTo>
                    <a:pt x="5045" y="67773"/>
                    <a:pt x="42071" y="60644"/>
                    <a:pt x="56157" y="53515"/>
                  </a:cubicBezTo>
                  <a:cubicBezTo>
                    <a:pt x="70244" y="46386"/>
                    <a:pt x="81952" y="34505"/>
                    <a:pt x="95468" y="26045"/>
                  </a:cubicBezTo>
                  <a:cubicBezTo>
                    <a:pt x="104986" y="20056"/>
                    <a:pt x="114504" y="17015"/>
                    <a:pt x="116027" y="4848"/>
                  </a:cubicBezTo>
                  <a:cubicBezTo>
                    <a:pt x="116093" y="3232"/>
                    <a:pt x="116027" y="1606"/>
                    <a:pt x="1158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4" name="Google Shape;2574;p47"/>
            <p:cNvSpPr/>
            <p:nvPr/>
          </p:nvSpPr>
          <p:spPr>
            <a:xfrm>
              <a:off x="5124630" y="4754816"/>
              <a:ext cx="116569" cy="86887"/>
            </a:xfrm>
            <a:custGeom>
              <a:avLst/>
              <a:gdLst/>
              <a:ahLst/>
              <a:cxnLst/>
              <a:rect l="l" t="t" r="r" b="b"/>
              <a:pathLst>
                <a:path w="116569" h="86887" extrusionOk="0">
                  <a:moveTo>
                    <a:pt x="105663" y="63"/>
                  </a:moveTo>
                  <a:cubicBezTo>
                    <a:pt x="91671" y="11470"/>
                    <a:pt x="67590" y="-982"/>
                    <a:pt x="66162" y="63"/>
                  </a:cubicBezTo>
                  <a:cubicBezTo>
                    <a:pt x="51656" y="14825"/>
                    <a:pt x="36275" y="28693"/>
                    <a:pt x="20094" y="41602"/>
                  </a:cubicBezTo>
                  <a:cubicBezTo>
                    <a:pt x="11432" y="48446"/>
                    <a:pt x="-2179" y="57666"/>
                    <a:pt x="296" y="70783"/>
                  </a:cubicBezTo>
                  <a:cubicBezTo>
                    <a:pt x="4674" y="94261"/>
                    <a:pt x="42367" y="87037"/>
                    <a:pt x="56644" y="80288"/>
                  </a:cubicBezTo>
                  <a:cubicBezTo>
                    <a:pt x="70921" y="73540"/>
                    <a:pt x="82438" y="61278"/>
                    <a:pt x="95954" y="52818"/>
                  </a:cubicBezTo>
                  <a:cubicBezTo>
                    <a:pt x="105472" y="46830"/>
                    <a:pt x="114990" y="43313"/>
                    <a:pt x="116513" y="31621"/>
                  </a:cubicBezTo>
                  <a:cubicBezTo>
                    <a:pt x="117370" y="23922"/>
                    <a:pt x="108137" y="-222"/>
                    <a:pt x="105663" y="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5" name="Google Shape;2575;p47"/>
            <p:cNvSpPr/>
            <p:nvPr/>
          </p:nvSpPr>
          <p:spPr>
            <a:xfrm>
              <a:off x="5124926" y="4782825"/>
              <a:ext cx="116097" cy="60673"/>
            </a:xfrm>
            <a:custGeom>
              <a:avLst/>
              <a:gdLst/>
              <a:ahLst/>
              <a:cxnLst/>
              <a:rect l="l" t="t" r="r" b="b"/>
              <a:pathLst>
                <a:path w="116097" h="60673" extrusionOk="0">
                  <a:moveTo>
                    <a:pt x="115741" y="0"/>
                  </a:moveTo>
                  <a:cubicBezTo>
                    <a:pt x="114218" y="11407"/>
                    <a:pt x="104700" y="14828"/>
                    <a:pt x="95182" y="20912"/>
                  </a:cubicBezTo>
                  <a:cubicBezTo>
                    <a:pt x="81476" y="29372"/>
                    <a:pt x="69388" y="41634"/>
                    <a:pt x="55205" y="48858"/>
                  </a:cubicBezTo>
                  <a:cubicBezTo>
                    <a:pt x="41023" y="56082"/>
                    <a:pt x="9233" y="62070"/>
                    <a:pt x="0" y="45246"/>
                  </a:cubicBezTo>
                  <a:cubicBezTo>
                    <a:pt x="5045" y="67964"/>
                    <a:pt x="42071" y="60835"/>
                    <a:pt x="56157" y="53706"/>
                  </a:cubicBezTo>
                  <a:cubicBezTo>
                    <a:pt x="70244" y="46577"/>
                    <a:pt x="82047" y="34695"/>
                    <a:pt x="95468" y="26235"/>
                  </a:cubicBezTo>
                  <a:cubicBezTo>
                    <a:pt x="104986" y="20246"/>
                    <a:pt x="114504" y="16730"/>
                    <a:pt x="116027" y="5133"/>
                  </a:cubicBezTo>
                  <a:cubicBezTo>
                    <a:pt x="116179" y="3413"/>
                    <a:pt x="116084" y="1692"/>
                    <a:pt x="11574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6" name="Google Shape;2576;p47"/>
            <p:cNvSpPr/>
            <p:nvPr/>
          </p:nvSpPr>
          <p:spPr>
            <a:xfrm>
              <a:off x="5154433" y="4234936"/>
              <a:ext cx="200389" cy="574156"/>
            </a:xfrm>
            <a:custGeom>
              <a:avLst/>
              <a:gdLst/>
              <a:ahLst/>
              <a:cxnLst/>
              <a:rect l="l" t="t" r="r" b="b"/>
              <a:pathLst>
                <a:path w="200389" h="574156" extrusionOk="0">
                  <a:moveTo>
                    <a:pt x="197978" y="49713"/>
                  </a:moveTo>
                  <a:cubicBezTo>
                    <a:pt x="197312" y="70815"/>
                    <a:pt x="190745" y="162447"/>
                    <a:pt x="187794" y="211304"/>
                  </a:cubicBezTo>
                  <a:cubicBezTo>
                    <a:pt x="184843" y="260162"/>
                    <a:pt x="184177" y="319285"/>
                    <a:pt x="184177" y="319285"/>
                  </a:cubicBezTo>
                  <a:cubicBezTo>
                    <a:pt x="184177" y="319285"/>
                    <a:pt x="192553" y="354645"/>
                    <a:pt x="197978" y="396183"/>
                  </a:cubicBezTo>
                  <a:cubicBezTo>
                    <a:pt x="203404" y="437722"/>
                    <a:pt x="197978" y="568896"/>
                    <a:pt x="197978" y="568896"/>
                  </a:cubicBezTo>
                  <a:cubicBezTo>
                    <a:pt x="187080" y="575911"/>
                    <a:pt x="173088" y="575911"/>
                    <a:pt x="162190" y="568896"/>
                  </a:cubicBezTo>
                  <a:cubicBezTo>
                    <a:pt x="162190" y="568896"/>
                    <a:pt x="139822" y="464337"/>
                    <a:pt x="129448" y="416810"/>
                  </a:cubicBezTo>
                  <a:cubicBezTo>
                    <a:pt x="119073" y="369283"/>
                    <a:pt x="117359" y="342193"/>
                    <a:pt x="111934" y="312916"/>
                  </a:cubicBezTo>
                  <a:cubicBezTo>
                    <a:pt x="105462" y="277462"/>
                    <a:pt x="91375" y="111973"/>
                    <a:pt x="91375" y="111973"/>
                  </a:cubicBezTo>
                  <a:lnTo>
                    <a:pt x="85759" y="111973"/>
                  </a:lnTo>
                  <a:lnTo>
                    <a:pt x="70815" y="298753"/>
                  </a:lnTo>
                  <a:cubicBezTo>
                    <a:pt x="75479" y="312508"/>
                    <a:pt x="78668" y="326718"/>
                    <a:pt x="80334" y="341147"/>
                  </a:cubicBezTo>
                  <a:cubicBezTo>
                    <a:pt x="84426" y="371660"/>
                    <a:pt x="76050" y="524696"/>
                    <a:pt x="76050" y="524696"/>
                  </a:cubicBezTo>
                  <a:cubicBezTo>
                    <a:pt x="63896" y="531473"/>
                    <a:pt x="48952" y="530846"/>
                    <a:pt x="37406" y="523080"/>
                  </a:cubicBezTo>
                  <a:cubicBezTo>
                    <a:pt x="37406" y="523080"/>
                    <a:pt x="0" y="320331"/>
                    <a:pt x="0" y="289533"/>
                  </a:cubicBezTo>
                  <a:cubicBezTo>
                    <a:pt x="0" y="269097"/>
                    <a:pt x="3522" y="0"/>
                    <a:pt x="3522"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7" name="Google Shape;2577;p47"/>
            <p:cNvSpPr/>
            <p:nvPr/>
          </p:nvSpPr>
          <p:spPr>
            <a:xfrm>
              <a:off x="5199628" y="3876679"/>
              <a:ext cx="128464" cy="124722"/>
            </a:xfrm>
            <a:custGeom>
              <a:avLst/>
              <a:gdLst/>
              <a:ahLst/>
              <a:cxnLst/>
              <a:rect l="l" t="t" r="r" b="b"/>
              <a:pathLst>
                <a:path w="128464" h="124722" extrusionOk="0">
                  <a:moveTo>
                    <a:pt x="102147" y="0"/>
                  </a:moveTo>
                  <a:cubicBezTo>
                    <a:pt x="102147" y="0"/>
                    <a:pt x="99767" y="46006"/>
                    <a:pt x="100814" y="50093"/>
                  </a:cubicBezTo>
                  <a:cubicBezTo>
                    <a:pt x="101861" y="54181"/>
                    <a:pt x="121945" y="67678"/>
                    <a:pt x="127846" y="72431"/>
                  </a:cubicBezTo>
                  <a:cubicBezTo>
                    <a:pt x="133747" y="77183"/>
                    <a:pt x="95960" y="114445"/>
                    <a:pt x="77590" y="122904"/>
                  </a:cubicBezTo>
                  <a:cubicBezTo>
                    <a:pt x="59220" y="131364"/>
                    <a:pt x="1444" y="109122"/>
                    <a:pt x="112" y="80606"/>
                  </a:cubicBezTo>
                  <a:cubicBezTo>
                    <a:pt x="-1221" y="52089"/>
                    <a:pt x="9630" y="28136"/>
                    <a:pt x="19148" y="26900"/>
                  </a:cubicBezTo>
                  <a:cubicBezTo>
                    <a:pt x="28666" y="25665"/>
                    <a:pt x="102147" y="0"/>
                    <a:pt x="10214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8" name="Google Shape;2578;p47"/>
            <p:cNvSpPr/>
            <p:nvPr/>
          </p:nvSpPr>
          <p:spPr>
            <a:xfrm>
              <a:off x="4996526" y="3906336"/>
              <a:ext cx="182485" cy="357686"/>
            </a:xfrm>
            <a:custGeom>
              <a:avLst/>
              <a:gdLst/>
              <a:ahLst/>
              <a:cxnLst/>
              <a:rect l="l" t="t" r="r" b="b"/>
              <a:pathLst>
                <a:path w="182485" h="357686" extrusionOk="0">
                  <a:moveTo>
                    <a:pt x="179037" y="55702"/>
                  </a:moveTo>
                  <a:cubicBezTo>
                    <a:pt x="176277" y="35455"/>
                    <a:pt x="189697" y="16159"/>
                    <a:pt x="176752" y="0"/>
                  </a:cubicBezTo>
                  <a:cubicBezTo>
                    <a:pt x="131255" y="44485"/>
                    <a:pt x="136966" y="162352"/>
                    <a:pt x="126687" y="237634"/>
                  </a:cubicBezTo>
                  <a:cubicBezTo>
                    <a:pt x="92897" y="272899"/>
                    <a:pt x="25032" y="307594"/>
                    <a:pt x="5901" y="316243"/>
                  </a:cubicBezTo>
                  <a:cubicBezTo>
                    <a:pt x="2379" y="317764"/>
                    <a:pt x="-572" y="319475"/>
                    <a:pt x="95" y="323182"/>
                  </a:cubicBezTo>
                  <a:cubicBezTo>
                    <a:pt x="2665" y="335739"/>
                    <a:pt x="8061" y="347535"/>
                    <a:pt x="15895" y="357687"/>
                  </a:cubicBezTo>
                  <a:cubicBezTo>
                    <a:pt x="60821" y="338676"/>
                    <a:pt x="93183" y="327270"/>
                    <a:pt x="149150" y="274040"/>
                  </a:cubicBezTo>
                  <a:cubicBezTo>
                    <a:pt x="154509" y="268175"/>
                    <a:pt x="159287" y="261806"/>
                    <a:pt x="163427" y="255029"/>
                  </a:cubicBezTo>
                  <a:cubicBezTo>
                    <a:pt x="179608" y="207502"/>
                    <a:pt x="183605" y="90776"/>
                    <a:pt x="179037" y="5570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9" name="Google Shape;2579;p47"/>
            <p:cNvSpPr/>
            <p:nvPr/>
          </p:nvSpPr>
          <p:spPr>
            <a:xfrm>
              <a:off x="5154414" y="3894094"/>
              <a:ext cx="208226" cy="419055"/>
            </a:xfrm>
            <a:custGeom>
              <a:avLst/>
              <a:gdLst/>
              <a:ahLst/>
              <a:cxnLst/>
              <a:rect l="l" t="t" r="r" b="b"/>
              <a:pathLst>
                <a:path w="208226" h="419055" extrusionOk="0">
                  <a:moveTo>
                    <a:pt x="152500" y="40568"/>
                  </a:moveTo>
                  <a:cubicBezTo>
                    <a:pt x="152500" y="40568"/>
                    <a:pt x="119091" y="90376"/>
                    <a:pt x="72357" y="95033"/>
                  </a:cubicBezTo>
                  <a:cubicBezTo>
                    <a:pt x="57699" y="80585"/>
                    <a:pt x="56366" y="29066"/>
                    <a:pt x="76736" y="12527"/>
                  </a:cubicBezTo>
                  <a:cubicBezTo>
                    <a:pt x="76736" y="12527"/>
                    <a:pt x="57699" y="-2491"/>
                    <a:pt x="45135" y="360"/>
                  </a:cubicBezTo>
                  <a:cubicBezTo>
                    <a:pt x="31448" y="8744"/>
                    <a:pt x="21301" y="21823"/>
                    <a:pt x="16580" y="37146"/>
                  </a:cubicBezTo>
                  <a:cubicBezTo>
                    <a:pt x="4702" y="71346"/>
                    <a:pt x="-885" y="107419"/>
                    <a:pt x="114" y="143606"/>
                  </a:cubicBezTo>
                  <a:cubicBezTo>
                    <a:pt x="875" y="192463"/>
                    <a:pt x="114" y="341698"/>
                    <a:pt x="114" y="341698"/>
                  </a:cubicBezTo>
                  <a:cubicBezTo>
                    <a:pt x="114" y="341698"/>
                    <a:pt x="6681" y="373256"/>
                    <a:pt x="48942" y="396734"/>
                  </a:cubicBezTo>
                  <a:cubicBezTo>
                    <a:pt x="91203" y="420212"/>
                    <a:pt x="122423" y="422493"/>
                    <a:pt x="151073" y="415745"/>
                  </a:cubicBezTo>
                  <a:cubicBezTo>
                    <a:pt x="174678" y="410231"/>
                    <a:pt x="194190" y="401866"/>
                    <a:pt x="202376" y="384757"/>
                  </a:cubicBezTo>
                  <a:cubicBezTo>
                    <a:pt x="200282" y="350538"/>
                    <a:pt x="184957" y="261187"/>
                    <a:pt x="190668" y="218223"/>
                  </a:cubicBezTo>
                  <a:cubicBezTo>
                    <a:pt x="196379" y="175259"/>
                    <a:pt x="205517" y="143036"/>
                    <a:pt x="207801" y="108246"/>
                  </a:cubicBezTo>
                  <a:cubicBezTo>
                    <a:pt x="210086" y="73456"/>
                    <a:pt x="203233" y="74122"/>
                    <a:pt x="185814" y="61765"/>
                  </a:cubicBezTo>
                  <a:cubicBezTo>
                    <a:pt x="175239" y="53904"/>
                    <a:pt x="164103" y="46813"/>
                    <a:pt x="152500" y="4056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0" name="Google Shape;2580;p47"/>
            <p:cNvSpPr/>
            <p:nvPr/>
          </p:nvSpPr>
          <p:spPr>
            <a:xfrm>
              <a:off x="5194395" y="3747198"/>
              <a:ext cx="138431" cy="168252"/>
            </a:xfrm>
            <a:custGeom>
              <a:avLst/>
              <a:gdLst/>
              <a:ahLst/>
              <a:cxnLst/>
              <a:rect l="l" t="t" r="r" b="b"/>
              <a:pathLst>
                <a:path w="138431" h="168252" extrusionOk="0">
                  <a:moveTo>
                    <a:pt x="3060" y="60853"/>
                  </a:moveTo>
                  <a:lnTo>
                    <a:pt x="3060" y="60853"/>
                  </a:lnTo>
                  <a:cubicBezTo>
                    <a:pt x="8581" y="25112"/>
                    <a:pt x="34375" y="-1978"/>
                    <a:pt x="71211" y="113"/>
                  </a:cubicBezTo>
                  <a:cubicBezTo>
                    <a:pt x="110416" y="2252"/>
                    <a:pt x="140465" y="35740"/>
                    <a:pt x="138324" y="74892"/>
                  </a:cubicBezTo>
                  <a:cubicBezTo>
                    <a:pt x="138314" y="74930"/>
                    <a:pt x="138314" y="74978"/>
                    <a:pt x="138314" y="75016"/>
                  </a:cubicBezTo>
                  <a:cubicBezTo>
                    <a:pt x="137105" y="96983"/>
                    <a:pt x="125655" y="117105"/>
                    <a:pt x="107380" y="129386"/>
                  </a:cubicBezTo>
                  <a:cubicBezTo>
                    <a:pt x="106057" y="134804"/>
                    <a:pt x="104144" y="140071"/>
                    <a:pt x="101669" y="145070"/>
                  </a:cubicBezTo>
                  <a:cubicBezTo>
                    <a:pt x="88629" y="160279"/>
                    <a:pt x="49128" y="169689"/>
                    <a:pt x="37802" y="168073"/>
                  </a:cubicBezTo>
                  <a:cubicBezTo>
                    <a:pt x="23981" y="166847"/>
                    <a:pt x="12322" y="157313"/>
                    <a:pt x="8391" y="144025"/>
                  </a:cubicBezTo>
                  <a:cubicBezTo>
                    <a:pt x="-3793" y="115984"/>
                    <a:pt x="15" y="78533"/>
                    <a:pt x="3060" y="6085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1" name="Google Shape;2581;p47"/>
            <p:cNvSpPr/>
            <p:nvPr/>
          </p:nvSpPr>
          <p:spPr>
            <a:xfrm>
              <a:off x="5199668" y="3732408"/>
              <a:ext cx="146095" cy="144175"/>
            </a:xfrm>
            <a:custGeom>
              <a:avLst/>
              <a:gdLst/>
              <a:ahLst/>
              <a:cxnLst/>
              <a:rect l="l" t="t" r="r" b="b"/>
              <a:pathLst>
                <a:path w="146095" h="144175" extrusionOk="0">
                  <a:moveTo>
                    <a:pt x="102106" y="144176"/>
                  </a:moveTo>
                  <a:lnTo>
                    <a:pt x="102106" y="144176"/>
                  </a:lnTo>
                  <a:lnTo>
                    <a:pt x="98680" y="113093"/>
                  </a:lnTo>
                  <a:cubicBezTo>
                    <a:pt x="98680" y="113093"/>
                    <a:pt x="124189" y="47126"/>
                    <a:pt x="63939" y="59768"/>
                  </a:cubicBezTo>
                  <a:cubicBezTo>
                    <a:pt x="24152" y="68133"/>
                    <a:pt x="14158" y="71745"/>
                    <a:pt x="2070" y="45130"/>
                  </a:cubicBezTo>
                  <a:cubicBezTo>
                    <a:pt x="-10018" y="18515"/>
                    <a:pt x="32624" y="-5534"/>
                    <a:pt x="83355" y="1120"/>
                  </a:cubicBezTo>
                  <a:cubicBezTo>
                    <a:pt x="119563" y="4913"/>
                    <a:pt x="146823" y="35777"/>
                    <a:pt x="146081" y="72125"/>
                  </a:cubicBezTo>
                  <a:cubicBezTo>
                    <a:pt x="144748" y="91706"/>
                    <a:pt x="139513" y="131439"/>
                    <a:pt x="102106" y="14417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2" name="Google Shape;2582;p47"/>
            <p:cNvSpPr/>
            <p:nvPr/>
          </p:nvSpPr>
          <p:spPr>
            <a:xfrm>
              <a:off x="5186268" y="3976961"/>
              <a:ext cx="186859" cy="320520"/>
            </a:xfrm>
            <a:custGeom>
              <a:avLst/>
              <a:gdLst/>
              <a:ahLst/>
              <a:cxnLst/>
              <a:rect l="l" t="t" r="r" b="b"/>
              <a:pathLst>
                <a:path w="186859" h="320520" extrusionOk="0">
                  <a:moveTo>
                    <a:pt x="186131" y="4943"/>
                  </a:moveTo>
                  <a:cubicBezTo>
                    <a:pt x="168713" y="0"/>
                    <a:pt x="182039" y="4088"/>
                    <a:pt x="168713" y="0"/>
                  </a:cubicBezTo>
                  <a:cubicBezTo>
                    <a:pt x="123216" y="44485"/>
                    <a:pt x="128832" y="120813"/>
                    <a:pt x="118552" y="196286"/>
                  </a:cubicBezTo>
                  <a:cubicBezTo>
                    <a:pt x="93424" y="237729"/>
                    <a:pt x="241" y="293906"/>
                    <a:pt x="241" y="293906"/>
                  </a:cubicBezTo>
                  <a:cubicBezTo>
                    <a:pt x="-901" y="301986"/>
                    <a:pt x="1859" y="304362"/>
                    <a:pt x="11948" y="320521"/>
                  </a:cubicBezTo>
                  <a:cubicBezTo>
                    <a:pt x="63842" y="300693"/>
                    <a:pt x="111042" y="270295"/>
                    <a:pt x="150533" y="231266"/>
                  </a:cubicBezTo>
                  <a:cubicBezTo>
                    <a:pt x="152818" y="229174"/>
                    <a:pt x="156054" y="228604"/>
                    <a:pt x="157006" y="225752"/>
                  </a:cubicBezTo>
                  <a:cubicBezTo>
                    <a:pt x="172901" y="177655"/>
                    <a:pt x="190700" y="40018"/>
                    <a:pt x="186131" y="49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3" name="Google Shape;2583;p47"/>
            <p:cNvSpPr/>
            <p:nvPr/>
          </p:nvSpPr>
          <p:spPr>
            <a:xfrm>
              <a:off x="4957596" y="4074866"/>
              <a:ext cx="216348" cy="290578"/>
            </a:xfrm>
            <a:custGeom>
              <a:avLst/>
              <a:gdLst/>
              <a:ahLst/>
              <a:cxnLst/>
              <a:rect l="l" t="t" r="r" b="b"/>
              <a:pathLst>
                <a:path w="216348" h="290578" extrusionOk="0">
                  <a:moveTo>
                    <a:pt x="0" y="0"/>
                  </a:moveTo>
                  <a:lnTo>
                    <a:pt x="67770" y="231360"/>
                  </a:lnTo>
                  <a:lnTo>
                    <a:pt x="216349" y="290579"/>
                  </a:lnTo>
                  <a:lnTo>
                    <a:pt x="162190" y="65302"/>
                  </a:lnTo>
                  <a:lnTo>
                    <a:pt x="0"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4" name="Google Shape;2584;p47"/>
            <p:cNvSpPr/>
            <p:nvPr/>
          </p:nvSpPr>
          <p:spPr>
            <a:xfrm>
              <a:off x="5101717" y="4257084"/>
              <a:ext cx="109578" cy="53390"/>
            </a:xfrm>
            <a:custGeom>
              <a:avLst/>
              <a:gdLst/>
              <a:ahLst/>
              <a:cxnLst/>
              <a:rect l="l" t="t" r="r" b="b"/>
              <a:pathLst>
                <a:path w="109578" h="53390" extrusionOk="0">
                  <a:moveTo>
                    <a:pt x="108112" y="15494"/>
                  </a:moveTo>
                  <a:cubicBezTo>
                    <a:pt x="105923" y="7604"/>
                    <a:pt x="100212" y="9505"/>
                    <a:pt x="93739" y="11502"/>
                  </a:cubicBezTo>
                  <a:cubicBezTo>
                    <a:pt x="86772" y="14353"/>
                    <a:pt x="79100" y="15019"/>
                    <a:pt x="71752" y="13403"/>
                  </a:cubicBezTo>
                  <a:cubicBezTo>
                    <a:pt x="66003" y="10627"/>
                    <a:pt x="60683" y="7043"/>
                    <a:pt x="55952" y="2757"/>
                  </a:cubicBezTo>
                  <a:cubicBezTo>
                    <a:pt x="53077" y="1017"/>
                    <a:pt x="49794" y="67"/>
                    <a:pt x="46434" y="0"/>
                  </a:cubicBezTo>
                  <a:cubicBezTo>
                    <a:pt x="46434" y="1996"/>
                    <a:pt x="49860" y="13688"/>
                    <a:pt x="49860" y="13688"/>
                  </a:cubicBezTo>
                  <a:cubicBezTo>
                    <a:pt x="49860" y="13688"/>
                    <a:pt x="17308" y="13688"/>
                    <a:pt x="13977" y="13688"/>
                  </a:cubicBezTo>
                  <a:cubicBezTo>
                    <a:pt x="11045" y="13070"/>
                    <a:pt x="8171" y="14952"/>
                    <a:pt x="7552" y="17880"/>
                  </a:cubicBezTo>
                  <a:cubicBezTo>
                    <a:pt x="7200" y="19572"/>
                    <a:pt x="7676" y="21339"/>
                    <a:pt x="8837" y="22623"/>
                  </a:cubicBezTo>
                  <a:cubicBezTo>
                    <a:pt x="8104" y="22680"/>
                    <a:pt x="7381" y="22680"/>
                    <a:pt x="6648" y="22623"/>
                  </a:cubicBezTo>
                  <a:cubicBezTo>
                    <a:pt x="-15" y="21102"/>
                    <a:pt x="-2870" y="31368"/>
                    <a:pt x="3792" y="32889"/>
                  </a:cubicBezTo>
                  <a:cubicBezTo>
                    <a:pt x="5582" y="33231"/>
                    <a:pt x="7399" y="33487"/>
                    <a:pt x="9218" y="33649"/>
                  </a:cubicBezTo>
                  <a:cubicBezTo>
                    <a:pt x="4839" y="35360"/>
                    <a:pt x="3792" y="42584"/>
                    <a:pt x="9218" y="43154"/>
                  </a:cubicBezTo>
                  <a:lnTo>
                    <a:pt x="10836" y="43154"/>
                  </a:lnTo>
                  <a:cubicBezTo>
                    <a:pt x="11645" y="43373"/>
                    <a:pt x="12501" y="43373"/>
                    <a:pt x="13310" y="43154"/>
                  </a:cubicBezTo>
                  <a:lnTo>
                    <a:pt x="14262" y="43154"/>
                  </a:lnTo>
                  <a:cubicBezTo>
                    <a:pt x="13701" y="46358"/>
                    <a:pt x="15852" y="49418"/>
                    <a:pt x="19059" y="49970"/>
                  </a:cubicBezTo>
                  <a:cubicBezTo>
                    <a:pt x="19107" y="49979"/>
                    <a:pt x="19164" y="49989"/>
                    <a:pt x="19212" y="49998"/>
                  </a:cubicBezTo>
                  <a:cubicBezTo>
                    <a:pt x="35107" y="52089"/>
                    <a:pt x="58522" y="58458"/>
                    <a:pt x="72894" y="45341"/>
                  </a:cubicBezTo>
                  <a:cubicBezTo>
                    <a:pt x="82774" y="44295"/>
                    <a:pt x="92416" y="41662"/>
                    <a:pt x="101449" y="37546"/>
                  </a:cubicBezTo>
                  <a:cubicBezTo>
                    <a:pt x="110491" y="33839"/>
                    <a:pt x="110777" y="24904"/>
                    <a:pt x="108112" y="154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5" name="Google Shape;2585;p47"/>
            <p:cNvSpPr/>
            <p:nvPr/>
          </p:nvSpPr>
          <p:spPr>
            <a:xfrm>
              <a:off x="4984781" y="4223327"/>
              <a:ext cx="67863" cy="55821"/>
            </a:xfrm>
            <a:custGeom>
              <a:avLst/>
              <a:gdLst/>
              <a:ahLst/>
              <a:cxnLst/>
              <a:rect l="l" t="t" r="r" b="b"/>
              <a:pathLst>
                <a:path w="67863" h="55821" extrusionOk="0">
                  <a:moveTo>
                    <a:pt x="62477" y="30335"/>
                  </a:moveTo>
                  <a:lnTo>
                    <a:pt x="60192" y="30335"/>
                  </a:lnTo>
                  <a:cubicBezTo>
                    <a:pt x="62420" y="28253"/>
                    <a:pt x="62534" y="24764"/>
                    <a:pt x="60459" y="22540"/>
                  </a:cubicBezTo>
                  <a:cubicBezTo>
                    <a:pt x="59564" y="21590"/>
                    <a:pt x="58355" y="20981"/>
                    <a:pt x="57051" y="20829"/>
                  </a:cubicBezTo>
                  <a:cubicBezTo>
                    <a:pt x="53720" y="20829"/>
                    <a:pt x="20216" y="13890"/>
                    <a:pt x="20216" y="13890"/>
                  </a:cubicBezTo>
                  <a:lnTo>
                    <a:pt x="16123" y="108"/>
                  </a:lnTo>
                  <a:cubicBezTo>
                    <a:pt x="16123" y="-653"/>
                    <a:pt x="10317" y="2864"/>
                    <a:pt x="10127" y="2959"/>
                  </a:cubicBezTo>
                  <a:cubicBezTo>
                    <a:pt x="4406" y="6723"/>
                    <a:pt x="694" y="12873"/>
                    <a:pt x="37" y="19689"/>
                  </a:cubicBezTo>
                  <a:cubicBezTo>
                    <a:pt x="-400" y="29232"/>
                    <a:pt x="3035" y="38557"/>
                    <a:pt x="9555" y="45543"/>
                  </a:cubicBezTo>
                  <a:cubicBezTo>
                    <a:pt x="15638" y="51503"/>
                    <a:pt x="23785" y="54906"/>
                    <a:pt x="32304" y="55049"/>
                  </a:cubicBezTo>
                  <a:cubicBezTo>
                    <a:pt x="36302" y="55049"/>
                    <a:pt x="40204" y="55049"/>
                    <a:pt x="43726" y="55809"/>
                  </a:cubicBezTo>
                  <a:cubicBezTo>
                    <a:pt x="46981" y="56018"/>
                    <a:pt x="49789" y="53556"/>
                    <a:pt x="49998" y="50305"/>
                  </a:cubicBezTo>
                  <a:cubicBezTo>
                    <a:pt x="49998" y="50210"/>
                    <a:pt x="50008" y="50106"/>
                    <a:pt x="50008" y="50011"/>
                  </a:cubicBezTo>
                  <a:lnTo>
                    <a:pt x="51055" y="50011"/>
                  </a:lnTo>
                  <a:cubicBezTo>
                    <a:pt x="51835" y="50201"/>
                    <a:pt x="52654" y="50201"/>
                    <a:pt x="53435" y="50011"/>
                  </a:cubicBezTo>
                  <a:lnTo>
                    <a:pt x="55148" y="50011"/>
                  </a:lnTo>
                  <a:cubicBezTo>
                    <a:pt x="60859" y="50011"/>
                    <a:pt x="61334" y="42977"/>
                    <a:pt x="57432" y="40505"/>
                  </a:cubicBezTo>
                  <a:cubicBezTo>
                    <a:pt x="59240" y="40505"/>
                    <a:pt x="61049" y="40505"/>
                    <a:pt x="62953" y="40505"/>
                  </a:cubicBezTo>
                  <a:cubicBezTo>
                    <a:pt x="69901" y="40885"/>
                    <a:pt x="69234" y="30239"/>
                    <a:pt x="62477" y="3033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6" name="Google Shape;2586;p47"/>
            <p:cNvSpPr/>
            <p:nvPr/>
          </p:nvSpPr>
          <p:spPr>
            <a:xfrm>
              <a:off x="5132255" y="3894454"/>
              <a:ext cx="67293" cy="97715"/>
            </a:xfrm>
            <a:custGeom>
              <a:avLst/>
              <a:gdLst/>
              <a:ahLst/>
              <a:cxnLst/>
              <a:rect l="l" t="t" r="r" b="b"/>
              <a:pathLst>
                <a:path w="67293" h="97715" extrusionOk="0">
                  <a:moveTo>
                    <a:pt x="24367" y="97715"/>
                  </a:moveTo>
                  <a:cubicBezTo>
                    <a:pt x="15153" y="97344"/>
                    <a:pt x="6435" y="93466"/>
                    <a:pt x="0" y="86879"/>
                  </a:cubicBezTo>
                  <a:cubicBezTo>
                    <a:pt x="1333" y="69769"/>
                    <a:pt x="23224" y="4848"/>
                    <a:pt x="67294" y="0"/>
                  </a:cubicBezTo>
                  <a:cubicBezTo>
                    <a:pt x="55310" y="8431"/>
                    <a:pt x="45811" y="19923"/>
                    <a:pt x="39786" y="33269"/>
                  </a:cubicBezTo>
                  <a:cubicBezTo>
                    <a:pt x="33000" y="54323"/>
                    <a:pt x="27841" y="75872"/>
                    <a:pt x="24367" y="977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7" name="Google Shape;2587;p47"/>
            <p:cNvSpPr/>
            <p:nvPr/>
          </p:nvSpPr>
          <p:spPr>
            <a:xfrm>
              <a:off x="5305132" y="3960902"/>
              <a:ext cx="81740" cy="121566"/>
            </a:xfrm>
            <a:custGeom>
              <a:avLst/>
              <a:gdLst/>
              <a:ahLst/>
              <a:cxnLst/>
              <a:rect l="l" t="t" r="r" b="b"/>
              <a:pathLst>
                <a:path w="81740" h="121566" extrusionOk="0">
                  <a:moveTo>
                    <a:pt x="75168" y="117100"/>
                  </a:moveTo>
                  <a:cubicBezTo>
                    <a:pt x="75168" y="117100"/>
                    <a:pt x="31289" y="132214"/>
                    <a:pt x="355" y="106834"/>
                  </a:cubicBezTo>
                  <a:cubicBezTo>
                    <a:pt x="-2977" y="101036"/>
                    <a:pt x="18249" y="26514"/>
                    <a:pt x="18249" y="26514"/>
                  </a:cubicBezTo>
                  <a:cubicBezTo>
                    <a:pt x="18249" y="26514"/>
                    <a:pt x="36714" y="-11507"/>
                    <a:pt x="65840" y="3511"/>
                  </a:cubicBezTo>
                  <a:cubicBezTo>
                    <a:pt x="94966" y="18530"/>
                    <a:pt x="75168" y="117100"/>
                    <a:pt x="75168" y="11710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8" name="Google Shape;2588;p47"/>
            <p:cNvSpPr/>
            <p:nvPr/>
          </p:nvSpPr>
          <p:spPr>
            <a:xfrm>
              <a:off x="2821998" y="4049582"/>
              <a:ext cx="101559" cy="177370"/>
            </a:xfrm>
            <a:custGeom>
              <a:avLst/>
              <a:gdLst/>
              <a:ahLst/>
              <a:cxnLst/>
              <a:rect l="l" t="t" r="r" b="b"/>
              <a:pathLst>
                <a:path w="101559" h="177370" extrusionOk="0">
                  <a:moveTo>
                    <a:pt x="0" y="0"/>
                  </a:moveTo>
                  <a:cubicBezTo>
                    <a:pt x="0" y="0"/>
                    <a:pt x="6092" y="90966"/>
                    <a:pt x="17989" y="104084"/>
                  </a:cubicBezTo>
                  <a:cubicBezTo>
                    <a:pt x="29887" y="117201"/>
                    <a:pt x="70340" y="126136"/>
                    <a:pt x="70340" y="126136"/>
                  </a:cubicBezTo>
                  <a:lnTo>
                    <a:pt x="101559" y="177370"/>
                  </a:lnTo>
                  <a:cubicBezTo>
                    <a:pt x="101559" y="177370"/>
                    <a:pt x="73005" y="14543"/>
                    <a:pt x="66913" y="10646"/>
                  </a:cubicBezTo>
                  <a:cubicBezTo>
                    <a:pt x="60821" y="6749"/>
                    <a:pt x="0" y="0"/>
                    <a:pt x="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9" name="Google Shape;2589;p47"/>
            <p:cNvSpPr/>
            <p:nvPr/>
          </p:nvSpPr>
          <p:spPr>
            <a:xfrm>
              <a:off x="2814097" y="3945071"/>
              <a:ext cx="67769" cy="130685"/>
            </a:xfrm>
            <a:custGeom>
              <a:avLst/>
              <a:gdLst/>
              <a:ahLst/>
              <a:cxnLst/>
              <a:rect l="l" t="t" r="r" b="b"/>
              <a:pathLst>
                <a:path w="67769" h="130685" extrusionOk="0">
                  <a:moveTo>
                    <a:pt x="67770" y="3183"/>
                  </a:moveTo>
                  <a:cubicBezTo>
                    <a:pt x="52097" y="-4127"/>
                    <a:pt x="33430" y="1529"/>
                    <a:pt x="24462" y="16300"/>
                  </a:cubicBezTo>
                  <a:cubicBezTo>
                    <a:pt x="12945" y="35311"/>
                    <a:pt x="1047" y="100328"/>
                    <a:pt x="0" y="111354"/>
                  </a:cubicBezTo>
                  <a:cubicBezTo>
                    <a:pt x="0" y="111354"/>
                    <a:pt x="16086" y="133597"/>
                    <a:pt x="40167" y="13036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47"/>
            <p:cNvSpPr/>
            <p:nvPr/>
          </p:nvSpPr>
          <p:spPr>
            <a:xfrm>
              <a:off x="2966810" y="4837262"/>
              <a:ext cx="145801" cy="82247"/>
            </a:xfrm>
            <a:custGeom>
              <a:avLst/>
              <a:gdLst/>
              <a:ahLst/>
              <a:cxnLst/>
              <a:rect l="l" t="t" r="r" b="b"/>
              <a:pathLst>
                <a:path w="145801" h="82247" extrusionOk="0">
                  <a:moveTo>
                    <a:pt x="7003" y="19800"/>
                  </a:moveTo>
                  <a:cubicBezTo>
                    <a:pt x="23964" y="24458"/>
                    <a:pt x="42087" y="22272"/>
                    <a:pt x="57449" y="13717"/>
                  </a:cubicBezTo>
                  <a:cubicBezTo>
                    <a:pt x="69537" y="13717"/>
                    <a:pt x="135498" y="-14134"/>
                    <a:pt x="144446" y="9535"/>
                  </a:cubicBezTo>
                  <a:cubicBezTo>
                    <a:pt x="152346" y="30256"/>
                    <a:pt x="123791" y="49457"/>
                    <a:pt x="108562" y="53164"/>
                  </a:cubicBezTo>
                  <a:cubicBezTo>
                    <a:pt x="75248" y="61244"/>
                    <a:pt x="50596" y="77783"/>
                    <a:pt x="37175" y="80635"/>
                  </a:cubicBezTo>
                  <a:cubicBezTo>
                    <a:pt x="27657" y="82726"/>
                    <a:pt x="14332" y="84057"/>
                    <a:pt x="6432" y="76262"/>
                  </a:cubicBezTo>
                  <a:cubicBezTo>
                    <a:pt x="-2515" y="66852"/>
                    <a:pt x="-1944" y="32157"/>
                    <a:pt x="7003" y="1980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47"/>
            <p:cNvSpPr/>
            <p:nvPr/>
          </p:nvSpPr>
          <p:spPr>
            <a:xfrm>
              <a:off x="2969244" y="4850979"/>
              <a:ext cx="143767" cy="68530"/>
            </a:xfrm>
            <a:custGeom>
              <a:avLst/>
              <a:gdLst/>
              <a:ahLst/>
              <a:cxnLst/>
              <a:rect l="l" t="t" r="r" b="b"/>
              <a:pathLst>
                <a:path w="143767" h="68530" extrusionOk="0">
                  <a:moveTo>
                    <a:pt x="35122" y="61119"/>
                  </a:moveTo>
                  <a:cubicBezTo>
                    <a:pt x="48543" y="58363"/>
                    <a:pt x="73195" y="42109"/>
                    <a:pt x="106509" y="33649"/>
                  </a:cubicBezTo>
                  <a:cubicBezTo>
                    <a:pt x="119263" y="30607"/>
                    <a:pt x="141250" y="16634"/>
                    <a:pt x="143535" y="0"/>
                  </a:cubicBezTo>
                  <a:cubicBezTo>
                    <a:pt x="146485" y="19011"/>
                    <a:pt x="120691" y="36025"/>
                    <a:pt x="106509" y="39447"/>
                  </a:cubicBezTo>
                  <a:cubicBezTo>
                    <a:pt x="73195" y="47527"/>
                    <a:pt x="48543" y="64066"/>
                    <a:pt x="35122" y="66918"/>
                  </a:cubicBezTo>
                  <a:cubicBezTo>
                    <a:pt x="25604" y="69009"/>
                    <a:pt x="12278" y="70340"/>
                    <a:pt x="4378" y="62545"/>
                  </a:cubicBezTo>
                  <a:cubicBezTo>
                    <a:pt x="2265" y="60292"/>
                    <a:pt x="761" y="57545"/>
                    <a:pt x="0" y="54561"/>
                  </a:cubicBezTo>
                  <a:cubicBezTo>
                    <a:pt x="10013" y="62156"/>
                    <a:pt x="23034" y="64589"/>
                    <a:pt x="35122" y="6111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47"/>
            <p:cNvSpPr/>
            <p:nvPr/>
          </p:nvSpPr>
          <p:spPr>
            <a:xfrm>
              <a:off x="2864165" y="4805303"/>
              <a:ext cx="146191" cy="82209"/>
            </a:xfrm>
            <a:custGeom>
              <a:avLst/>
              <a:gdLst/>
              <a:ahLst/>
              <a:cxnLst/>
              <a:rect l="l" t="t" r="r" b="b"/>
              <a:pathLst>
                <a:path w="146191" h="82209" extrusionOk="0">
                  <a:moveTo>
                    <a:pt x="7327" y="19726"/>
                  </a:moveTo>
                  <a:cubicBezTo>
                    <a:pt x="24287" y="24431"/>
                    <a:pt x="42423" y="22245"/>
                    <a:pt x="57774" y="13642"/>
                  </a:cubicBezTo>
                  <a:cubicBezTo>
                    <a:pt x="69957" y="13642"/>
                    <a:pt x="135823" y="-14113"/>
                    <a:pt x="144865" y="9555"/>
                  </a:cubicBezTo>
                  <a:cubicBezTo>
                    <a:pt x="152670" y="30277"/>
                    <a:pt x="124116" y="49477"/>
                    <a:pt x="108886" y="53185"/>
                  </a:cubicBezTo>
                  <a:cubicBezTo>
                    <a:pt x="75573" y="61169"/>
                    <a:pt x="50921" y="77804"/>
                    <a:pt x="37595" y="80560"/>
                  </a:cubicBezTo>
                  <a:cubicBezTo>
                    <a:pt x="27601" y="82651"/>
                    <a:pt x="14656" y="84077"/>
                    <a:pt x="6756" y="76283"/>
                  </a:cubicBezTo>
                  <a:cubicBezTo>
                    <a:pt x="-2762" y="66872"/>
                    <a:pt x="-1905" y="32178"/>
                    <a:pt x="7327" y="1972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47"/>
            <p:cNvSpPr/>
            <p:nvPr/>
          </p:nvSpPr>
          <p:spPr>
            <a:xfrm>
              <a:off x="2866543" y="4818565"/>
              <a:ext cx="143767" cy="68566"/>
            </a:xfrm>
            <a:custGeom>
              <a:avLst/>
              <a:gdLst/>
              <a:ahLst/>
              <a:cxnLst/>
              <a:rect l="l" t="t" r="r" b="b"/>
              <a:pathLst>
                <a:path w="143767" h="68566" extrusionOk="0">
                  <a:moveTo>
                    <a:pt x="35217" y="61215"/>
                  </a:moveTo>
                  <a:cubicBezTo>
                    <a:pt x="48543" y="58363"/>
                    <a:pt x="73290" y="42204"/>
                    <a:pt x="106509" y="33744"/>
                  </a:cubicBezTo>
                  <a:cubicBezTo>
                    <a:pt x="119263" y="30702"/>
                    <a:pt x="141345" y="16730"/>
                    <a:pt x="143534" y="0"/>
                  </a:cubicBezTo>
                  <a:cubicBezTo>
                    <a:pt x="146485" y="19011"/>
                    <a:pt x="120691" y="36025"/>
                    <a:pt x="106509" y="39542"/>
                  </a:cubicBezTo>
                  <a:cubicBezTo>
                    <a:pt x="73195" y="47527"/>
                    <a:pt x="48543" y="64161"/>
                    <a:pt x="35217" y="66918"/>
                  </a:cubicBezTo>
                  <a:cubicBezTo>
                    <a:pt x="25223" y="69009"/>
                    <a:pt x="12278" y="70435"/>
                    <a:pt x="4378" y="62640"/>
                  </a:cubicBezTo>
                  <a:cubicBezTo>
                    <a:pt x="2320" y="60350"/>
                    <a:pt x="821" y="57622"/>
                    <a:pt x="0" y="54656"/>
                  </a:cubicBezTo>
                  <a:cubicBezTo>
                    <a:pt x="10052" y="62251"/>
                    <a:pt x="23099" y="64684"/>
                    <a:pt x="35217" y="61215"/>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47"/>
            <p:cNvSpPr/>
            <p:nvPr/>
          </p:nvSpPr>
          <p:spPr>
            <a:xfrm>
              <a:off x="2858160" y="4267254"/>
              <a:ext cx="210834" cy="594226"/>
            </a:xfrm>
            <a:custGeom>
              <a:avLst/>
              <a:gdLst/>
              <a:ahLst/>
              <a:cxnLst/>
              <a:rect l="l" t="t" r="r" b="b"/>
              <a:pathLst>
                <a:path w="210834" h="594226" extrusionOk="0">
                  <a:moveTo>
                    <a:pt x="6098" y="372610"/>
                  </a:moveTo>
                  <a:cubicBezTo>
                    <a:pt x="8933" y="348172"/>
                    <a:pt x="14031" y="324057"/>
                    <a:pt x="21327" y="300559"/>
                  </a:cubicBezTo>
                  <a:cubicBezTo>
                    <a:pt x="21327" y="300559"/>
                    <a:pt x="16759" y="238299"/>
                    <a:pt x="14474" y="179271"/>
                  </a:cubicBezTo>
                  <a:cubicBezTo>
                    <a:pt x="11904" y="112734"/>
                    <a:pt x="-11320" y="53420"/>
                    <a:pt x="6955" y="0"/>
                  </a:cubicBezTo>
                  <a:lnTo>
                    <a:pt x="210835" y="45340"/>
                  </a:lnTo>
                  <a:cubicBezTo>
                    <a:pt x="210835" y="45340"/>
                    <a:pt x="201317" y="312821"/>
                    <a:pt x="198176" y="345140"/>
                  </a:cubicBezTo>
                  <a:cubicBezTo>
                    <a:pt x="196596" y="370310"/>
                    <a:pt x="193417" y="395366"/>
                    <a:pt x="188657" y="420137"/>
                  </a:cubicBezTo>
                  <a:cubicBezTo>
                    <a:pt x="179139" y="471941"/>
                    <a:pt x="168955" y="587907"/>
                    <a:pt x="168955" y="587907"/>
                  </a:cubicBezTo>
                  <a:cubicBezTo>
                    <a:pt x="147063" y="600644"/>
                    <a:pt x="114987" y="590188"/>
                    <a:pt x="114987" y="590188"/>
                  </a:cubicBezTo>
                  <a:cubicBezTo>
                    <a:pt x="114987" y="590188"/>
                    <a:pt x="114987" y="445041"/>
                    <a:pt x="116224" y="407685"/>
                  </a:cubicBezTo>
                  <a:cubicBezTo>
                    <a:pt x="117937" y="362059"/>
                    <a:pt x="119365" y="365576"/>
                    <a:pt x="119365" y="365576"/>
                  </a:cubicBezTo>
                  <a:lnTo>
                    <a:pt x="112512" y="251987"/>
                  </a:lnTo>
                  <a:lnTo>
                    <a:pt x="108038" y="195525"/>
                  </a:lnTo>
                  <a:cubicBezTo>
                    <a:pt x="108038" y="195525"/>
                    <a:pt x="102327" y="236969"/>
                    <a:pt x="98520" y="273945"/>
                  </a:cubicBezTo>
                  <a:cubicBezTo>
                    <a:pt x="95284" y="306263"/>
                    <a:pt x="87479" y="335444"/>
                    <a:pt x="78722" y="395613"/>
                  </a:cubicBezTo>
                  <a:cubicBezTo>
                    <a:pt x="71203" y="447703"/>
                    <a:pt x="63398" y="554068"/>
                    <a:pt x="63398" y="554068"/>
                  </a:cubicBezTo>
                  <a:cubicBezTo>
                    <a:pt x="41506" y="566710"/>
                    <a:pt x="12000" y="557965"/>
                    <a:pt x="12000" y="557965"/>
                  </a:cubicBezTo>
                  <a:cubicBezTo>
                    <a:pt x="12000" y="557965"/>
                    <a:pt x="197" y="417856"/>
                    <a:pt x="6098" y="3726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47"/>
            <p:cNvSpPr/>
            <p:nvPr/>
          </p:nvSpPr>
          <p:spPr>
            <a:xfrm>
              <a:off x="2884049" y="3772563"/>
              <a:ext cx="155365" cy="247695"/>
            </a:xfrm>
            <a:custGeom>
              <a:avLst/>
              <a:gdLst/>
              <a:ahLst/>
              <a:cxnLst/>
              <a:rect l="l" t="t" r="r" b="b"/>
              <a:pathLst>
                <a:path w="155365" h="247695" extrusionOk="0">
                  <a:moveTo>
                    <a:pt x="8859" y="177022"/>
                  </a:moveTo>
                  <a:cubicBezTo>
                    <a:pt x="24564" y="177782"/>
                    <a:pt x="36271" y="181869"/>
                    <a:pt x="38270" y="177022"/>
                  </a:cubicBezTo>
                  <a:cubicBezTo>
                    <a:pt x="39966" y="168895"/>
                    <a:pt x="41174" y="160673"/>
                    <a:pt x="41887" y="152403"/>
                  </a:cubicBezTo>
                  <a:cubicBezTo>
                    <a:pt x="40078" y="147840"/>
                    <a:pt x="38460" y="142897"/>
                    <a:pt x="38460" y="142897"/>
                  </a:cubicBezTo>
                  <a:cubicBezTo>
                    <a:pt x="18662" y="130826"/>
                    <a:pt x="12476" y="109439"/>
                    <a:pt x="9906" y="84535"/>
                  </a:cubicBezTo>
                  <a:cubicBezTo>
                    <a:pt x="5527" y="42046"/>
                    <a:pt x="28942" y="4880"/>
                    <a:pt x="71013" y="412"/>
                  </a:cubicBezTo>
                  <a:cubicBezTo>
                    <a:pt x="111084" y="-3770"/>
                    <a:pt x="140495" y="24365"/>
                    <a:pt x="148396" y="62862"/>
                  </a:cubicBezTo>
                  <a:cubicBezTo>
                    <a:pt x="152584" y="81873"/>
                    <a:pt x="161055" y="117899"/>
                    <a:pt x="149633" y="149171"/>
                  </a:cubicBezTo>
                  <a:cubicBezTo>
                    <a:pt x="143256" y="166756"/>
                    <a:pt x="135070" y="180634"/>
                    <a:pt x="126884" y="183295"/>
                  </a:cubicBezTo>
                  <a:cubicBezTo>
                    <a:pt x="118946" y="183143"/>
                    <a:pt x="111027" y="182449"/>
                    <a:pt x="103184" y="181204"/>
                  </a:cubicBezTo>
                  <a:lnTo>
                    <a:pt x="103184" y="181204"/>
                  </a:lnTo>
                  <a:cubicBezTo>
                    <a:pt x="103184" y="181204"/>
                    <a:pt x="101090" y="192991"/>
                    <a:pt x="99662" y="200215"/>
                  </a:cubicBezTo>
                  <a:cubicBezTo>
                    <a:pt x="98235" y="207439"/>
                    <a:pt x="98711" y="211716"/>
                    <a:pt x="113844" y="221031"/>
                  </a:cubicBezTo>
                  <a:cubicBezTo>
                    <a:pt x="128978" y="230347"/>
                    <a:pt x="91001" y="249548"/>
                    <a:pt x="66253" y="247551"/>
                  </a:cubicBezTo>
                  <a:cubicBezTo>
                    <a:pt x="41506" y="245555"/>
                    <a:pt x="13523" y="230727"/>
                    <a:pt x="5908" y="214758"/>
                  </a:cubicBezTo>
                  <a:cubicBezTo>
                    <a:pt x="-2754" y="197553"/>
                    <a:pt x="-1992" y="176451"/>
                    <a:pt x="8859" y="17702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47"/>
            <p:cNvSpPr/>
            <p:nvPr/>
          </p:nvSpPr>
          <p:spPr>
            <a:xfrm>
              <a:off x="2832349" y="3948237"/>
              <a:ext cx="239208" cy="394751"/>
            </a:xfrm>
            <a:custGeom>
              <a:avLst/>
              <a:gdLst/>
              <a:ahLst/>
              <a:cxnLst/>
              <a:rect l="l" t="t" r="r" b="b"/>
              <a:pathLst>
                <a:path w="239208" h="394751" extrusionOk="0">
                  <a:moveTo>
                    <a:pt x="83308" y="3725"/>
                  </a:moveTo>
                  <a:cubicBezTo>
                    <a:pt x="78930" y="14561"/>
                    <a:pt x="90066" y="27868"/>
                    <a:pt x="119667" y="37088"/>
                  </a:cubicBezTo>
                  <a:cubicBezTo>
                    <a:pt x="149269" y="46308"/>
                    <a:pt x="151839" y="34427"/>
                    <a:pt x="151839" y="34427"/>
                  </a:cubicBezTo>
                  <a:cubicBezTo>
                    <a:pt x="171408" y="43257"/>
                    <a:pt x="190473" y="53162"/>
                    <a:pt x="208948" y="64083"/>
                  </a:cubicBezTo>
                  <a:cubicBezTo>
                    <a:pt x="226652" y="76441"/>
                    <a:pt x="234552" y="112371"/>
                    <a:pt x="236932" y="172920"/>
                  </a:cubicBezTo>
                  <a:cubicBezTo>
                    <a:pt x="239692" y="242974"/>
                    <a:pt x="239977" y="346963"/>
                    <a:pt x="237598" y="364928"/>
                  </a:cubicBezTo>
                  <a:cubicBezTo>
                    <a:pt x="237598" y="364928"/>
                    <a:pt x="204475" y="398007"/>
                    <a:pt x="161452" y="394490"/>
                  </a:cubicBezTo>
                  <a:cubicBezTo>
                    <a:pt x="118430" y="390973"/>
                    <a:pt x="47234" y="353427"/>
                    <a:pt x="30196" y="324435"/>
                  </a:cubicBezTo>
                  <a:cubicBezTo>
                    <a:pt x="30196" y="263031"/>
                    <a:pt x="37906" y="253050"/>
                    <a:pt x="27912" y="217595"/>
                  </a:cubicBezTo>
                  <a:cubicBezTo>
                    <a:pt x="5068" y="136514"/>
                    <a:pt x="-6925" y="103531"/>
                    <a:pt x="4212" y="49540"/>
                  </a:cubicBezTo>
                  <a:cubicBezTo>
                    <a:pt x="13730" y="5150"/>
                    <a:pt x="26103" y="-363"/>
                    <a:pt x="43712" y="17"/>
                  </a:cubicBezTo>
                  <a:cubicBezTo>
                    <a:pt x="56967" y="550"/>
                    <a:pt x="70185" y="1785"/>
                    <a:pt x="83308" y="37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7" name="Google Shape;2597;p47"/>
            <p:cNvSpPr/>
            <p:nvPr/>
          </p:nvSpPr>
          <p:spPr>
            <a:xfrm>
              <a:off x="3011886" y="4098914"/>
              <a:ext cx="63391" cy="288487"/>
            </a:xfrm>
            <a:custGeom>
              <a:avLst/>
              <a:gdLst/>
              <a:ahLst/>
              <a:cxnLst/>
              <a:rect l="l" t="t" r="r" b="b"/>
              <a:pathLst>
                <a:path w="63391" h="288487" extrusionOk="0">
                  <a:moveTo>
                    <a:pt x="21226" y="268241"/>
                  </a:moveTo>
                  <a:lnTo>
                    <a:pt x="0" y="24144"/>
                  </a:lnTo>
                  <a:lnTo>
                    <a:pt x="45592" y="0"/>
                  </a:lnTo>
                  <a:lnTo>
                    <a:pt x="63391" y="14923"/>
                  </a:lnTo>
                  <a:lnTo>
                    <a:pt x="57109" y="234117"/>
                  </a:lnTo>
                  <a:lnTo>
                    <a:pt x="57109" y="234117"/>
                  </a:lnTo>
                  <a:lnTo>
                    <a:pt x="57109" y="240200"/>
                  </a:lnTo>
                  <a:lnTo>
                    <a:pt x="57109" y="240200"/>
                  </a:lnTo>
                  <a:lnTo>
                    <a:pt x="57109" y="247995"/>
                  </a:lnTo>
                  <a:cubicBezTo>
                    <a:pt x="57109" y="247995"/>
                    <a:pt x="58061" y="266435"/>
                    <a:pt x="23224" y="288488"/>
                  </a:cubicBezTo>
                  <a:cubicBezTo>
                    <a:pt x="23224" y="288488"/>
                    <a:pt x="22653" y="282689"/>
                    <a:pt x="22177" y="277271"/>
                  </a:cubicBezTo>
                  <a:lnTo>
                    <a:pt x="22177" y="277271"/>
                  </a:lnTo>
                  <a:lnTo>
                    <a:pt x="21321" y="267766"/>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8" name="Google Shape;2598;p47"/>
            <p:cNvSpPr/>
            <p:nvPr/>
          </p:nvSpPr>
          <p:spPr>
            <a:xfrm>
              <a:off x="2997806" y="3997207"/>
              <a:ext cx="83658" cy="135231"/>
            </a:xfrm>
            <a:custGeom>
              <a:avLst/>
              <a:gdLst/>
              <a:ahLst/>
              <a:cxnLst/>
              <a:rect l="l" t="t" r="r" b="b"/>
              <a:pathLst>
                <a:path w="83658" h="135231" extrusionOk="0">
                  <a:moveTo>
                    <a:pt x="29880" y="0"/>
                  </a:moveTo>
                  <a:cubicBezTo>
                    <a:pt x="53390" y="0"/>
                    <a:pt x="67953" y="11977"/>
                    <a:pt x="74140" y="48192"/>
                  </a:cubicBezTo>
                  <a:cubicBezTo>
                    <a:pt x="80327" y="84408"/>
                    <a:pt x="83658" y="114064"/>
                    <a:pt x="83658" y="114064"/>
                  </a:cubicBezTo>
                  <a:cubicBezTo>
                    <a:pt x="72826" y="126070"/>
                    <a:pt x="57807" y="133484"/>
                    <a:pt x="41683" y="134786"/>
                  </a:cubicBezTo>
                  <a:cubicBezTo>
                    <a:pt x="13128" y="137923"/>
                    <a:pt x="4943" y="123475"/>
                    <a:pt x="4943" y="123475"/>
                  </a:cubicBezTo>
                  <a:cubicBezTo>
                    <a:pt x="4943" y="123475"/>
                    <a:pt x="1897" y="85929"/>
                    <a:pt x="374" y="60359"/>
                  </a:cubicBezTo>
                  <a:cubicBezTo>
                    <a:pt x="-1149" y="34790"/>
                    <a:pt x="755" y="570"/>
                    <a:pt x="29880" y="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47"/>
            <p:cNvSpPr/>
            <p:nvPr/>
          </p:nvSpPr>
          <p:spPr>
            <a:xfrm>
              <a:off x="2888823" y="3761654"/>
              <a:ext cx="150557" cy="165637"/>
            </a:xfrm>
            <a:custGeom>
              <a:avLst/>
              <a:gdLst/>
              <a:ahLst/>
              <a:cxnLst/>
              <a:rect l="l" t="t" r="r" b="b"/>
              <a:pathLst>
                <a:path w="150557" h="165637" extrusionOk="0">
                  <a:moveTo>
                    <a:pt x="142099" y="68353"/>
                  </a:moveTo>
                  <a:cubicBezTo>
                    <a:pt x="142099" y="68353"/>
                    <a:pt x="178840" y="12557"/>
                    <a:pt x="99172" y="1150"/>
                  </a:cubicBezTo>
                  <a:cubicBezTo>
                    <a:pt x="42063" y="-7024"/>
                    <a:pt x="4752" y="29667"/>
                    <a:pt x="468" y="69874"/>
                  </a:cubicBezTo>
                  <a:cubicBezTo>
                    <a:pt x="-3624" y="107896"/>
                    <a:pt x="19981" y="147723"/>
                    <a:pt x="37018" y="163502"/>
                  </a:cubicBezTo>
                  <a:cubicBezTo>
                    <a:pt x="53749" y="167751"/>
                    <a:pt x="71464" y="165612"/>
                    <a:pt x="86703" y="157514"/>
                  </a:cubicBezTo>
                  <a:cubicBezTo>
                    <a:pt x="87636" y="147115"/>
                    <a:pt x="87988" y="136678"/>
                    <a:pt x="87750" y="126241"/>
                  </a:cubicBezTo>
                  <a:cubicBezTo>
                    <a:pt x="87750" y="126241"/>
                    <a:pt x="59862" y="67308"/>
                    <a:pt x="142099" y="6835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47"/>
            <p:cNvSpPr/>
            <p:nvPr/>
          </p:nvSpPr>
          <p:spPr>
            <a:xfrm>
              <a:off x="2091982" y="2625612"/>
              <a:ext cx="210167" cy="307273"/>
            </a:xfrm>
            <a:custGeom>
              <a:avLst/>
              <a:gdLst/>
              <a:ahLst/>
              <a:cxnLst/>
              <a:rect l="l" t="t" r="r" b="b"/>
              <a:pathLst>
                <a:path w="210167" h="307273" extrusionOk="0">
                  <a:moveTo>
                    <a:pt x="136175" y="10238"/>
                  </a:moveTo>
                  <a:cubicBezTo>
                    <a:pt x="127799" y="-3260"/>
                    <a:pt x="63836" y="-12100"/>
                    <a:pt x="42801" y="41986"/>
                  </a:cubicBezTo>
                  <a:cubicBezTo>
                    <a:pt x="34806" y="62517"/>
                    <a:pt x="36043" y="114987"/>
                    <a:pt x="29380" y="147875"/>
                  </a:cubicBezTo>
                  <a:cubicBezTo>
                    <a:pt x="22718" y="180764"/>
                    <a:pt x="7013" y="199489"/>
                    <a:pt x="1397" y="226199"/>
                  </a:cubicBezTo>
                  <a:cubicBezTo>
                    <a:pt x="-4219" y="252910"/>
                    <a:pt x="4919" y="297775"/>
                    <a:pt x="69452" y="305664"/>
                  </a:cubicBezTo>
                  <a:cubicBezTo>
                    <a:pt x="133985" y="313554"/>
                    <a:pt x="183670" y="290931"/>
                    <a:pt x="198709" y="270399"/>
                  </a:cubicBezTo>
                  <a:cubicBezTo>
                    <a:pt x="213748" y="249868"/>
                    <a:pt x="214224" y="206238"/>
                    <a:pt x="198709" y="182855"/>
                  </a:cubicBezTo>
                  <a:cubicBezTo>
                    <a:pt x="183194" y="159472"/>
                    <a:pt x="170916" y="140366"/>
                    <a:pt x="171297" y="10985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47"/>
            <p:cNvSpPr/>
            <p:nvPr/>
          </p:nvSpPr>
          <p:spPr>
            <a:xfrm>
              <a:off x="2269538" y="2847336"/>
              <a:ext cx="39152" cy="227300"/>
            </a:xfrm>
            <a:custGeom>
              <a:avLst/>
              <a:gdLst/>
              <a:ahLst/>
              <a:cxnLst/>
              <a:rect l="l" t="t" r="r" b="b"/>
              <a:pathLst>
                <a:path w="39152" h="227300" extrusionOk="0">
                  <a:moveTo>
                    <a:pt x="35145" y="14835"/>
                  </a:moveTo>
                  <a:cubicBezTo>
                    <a:pt x="35145" y="14835"/>
                    <a:pt x="50279" y="121866"/>
                    <a:pt x="21725" y="197909"/>
                  </a:cubicBezTo>
                  <a:cubicBezTo>
                    <a:pt x="-6830" y="273952"/>
                    <a:pt x="975" y="178423"/>
                    <a:pt x="975" y="178423"/>
                  </a:cubicBezTo>
                  <a:lnTo>
                    <a:pt x="7923" y="155705"/>
                  </a:lnTo>
                  <a:cubicBezTo>
                    <a:pt x="7923" y="155705"/>
                    <a:pt x="13634" y="68446"/>
                    <a:pt x="11255" y="47059"/>
                  </a:cubicBezTo>
                  <a:cubicBezTo>
                    <a:pt x="8875" y="25672"/>
                    <a:pt x="9446" y="7231"/>
                    <a:pt x="7923" y="5520"/>
                  </a:cubicBezTo>
                  <a:cubicBezTo>
                    <a:pt x="6400" y="3809"/>
                    <a:pt x="13539" y="387"/>
                    <a:pt x="16585" y="7"/>
                  </a:cubicBezTo>
                  <a:cubicBezTo>
                    <a:pt x="19631" y="-373"/>
                    <a:pt x="35145" y="14835"/>
                    <a:pt x="35145" y="148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47"/>
            <p:cNvSpPr/>
            <p:nvPr/>
          </p:nvSpPr>
          <p:spPr>
            <a:xfrm>
              <a:off x="2185896" y="2622782"/>
              <a:ext cx="100407" cy="124097"/>
            </a:xfrm>
            <a:custGeom>
              <a:avLst/>
              <a:gdLst/>
              <a:ahLst/>
              <a:cxnLst/>
              <a:rect l="l" t="t" r="r" b="b"/>
              <a:pathLst>
                <a:path w="100407" h="124097" extrusionOk="0">
                  <a:moveTo>
                    <a:pt x="0" y="3657"/>
                  </a:moveTo>
                  <a:cubicBezTo>
                    <a:pt x="0" y="3657"/>
                    <a:pt x="48162" y="-10126"/>
                    <a:pt x="77288" y="15824"/>
                  </a:cubicBezTo>
                  <a:cubicBezTo>
                    <a:pt x="96918" y="33855"/>
                    <a:pt x="104879" y="61297"/>
                    <a:pt x="97942" y="87019"/>
                  </a:cubicBezTo>
                  <a:cubicBezTo>
                    <a:pt x="94040" y="102227"/>
                    <a:pt x="86235" y="122949"/>
                    <a:pt x="74147" y="124090"/>
                  </a:cubicBezTo>
                  <a:cubicBezTo>
                    <a:pt x="62059" y="125230"/>
                    <a:pt x="0" y="3657"/>
                    <a:pt x="0" y="365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47"/>
            <p:cNvSpPr/>
            <p:nvPr/>
          </p:nvSpPr>
          <p:spPr>
            <a:xfrm>
              <a:off x="2142363" y="2757613"/>
              <a:ext cx="124104" cy="138364"/>
            </a:xfrm>
            <a:custGeom>
              <a:avLst/>
              <a:gdLst/>
              <a:ahLst/>
              <a:cxnLst/>
              <a:rect l="l" t="t" r="r" b="b"/>
              <a:pathLst>
                <a:path w="124104" h="138364" extrusionOk="0">
                  <a:moveTo>
                    <a:pt x="25163" y="0"/>
                  </a:moveTo>
                  <a:cubicBezTo>
                    <a:pt x="25163" y="0"/>
                    <a:pt x="28304" y="53515"/>
                    <a:pt x="27352" y="57032"/>
                  </a:cubicBezTo>
                  <a:cubicBezTo>
                    <a:pt x="26400" y="60549"/>
                    <a:pt x="6221" y="64826"/>
                    <a:pt x="606" y="69484"/>
                  </a:cubicBezTo>
                  <a:cubicBezTo>
                    <a:pt x="-5010" y="74142"/>
                    <a:pt x="29826" y="128513"/>
                    <a:pt x="47530" y="136592"/>
                  </a:cubicBezTo>
                  <a:cubicBezTo>
                    <a:pt x="65234" y="144671"/>
                    <a:pt x="119964" y="124045"/>
                    <a:pt x="123676" y="96860"/>
                  </a:cubicBezTo>
                  <a:cubicBezTo>
                    <a:pt x="127198" y="71766"/>
                    <a:pt x="108066" y="52279"/>
                    <a:pt x="100642" y="45531"/>
                  </a:cubicBezTo>
                  <a:cubicBezTo>
                    <a:pt x="95603" y="45179"/>
                    <a:pt x="90547" y="45179"/>
                    <a:pt x="85508" y="45531"/>
                  </a:cubicBezTo>
                  <a:lnTo>
                    <a:pt x="83890" y="19486"/>
                  </a:lnTo>
                  <a:cubicBezTo>
                    <a:pt x="60475" y="11977"/>
                    <a:pt x="25163" y="0"/>
                    <a:pt x="2516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47"/>
            <p:cNvSpPr/>
            <p:nvPr/>
          </p:nvSpPr>
          <p:spPr>
            <a:xfrm>
              <a:off x="2121718" y="2803072"/>
              <a:ext cx="180978" cy="208003"/>
            </a:xfrm>
            <a:custGeom>
              <a:avLst/>
              <a:gdLst/>
              <a:ahLst/>
              <a:cxnLst/>
              <a:rect l="l" t="t" r="r" b="b"/>
              <a:pathLst>
                <a:path w="180978" h="208003" extrusionOk="0">
                  <a:moveTo>
                    <a:pt x="38384" y="17181"/>
                  </a:moveTo>
                  <a:cubicBezTo>
                    <a:pt x="23345" y="19557"/>
                    <a:pt x="6117" y="27542"/>
                    <a:pt x="3738" y="36192"/>
                  </a:cubicBezTo>
                  <a:cubicBezTo>
                    <a:pt x="-2445" y="65896"/>
                    <a:pt x="-938" y="96684"/>
                    <a:pt x="8116" y="125637"/>
                  </a:cubicBezTo>
                  <a:cubicBezTo>
                    <a:pt x="21156" y="160046"/>
                    <a:pt x="29913" y="182004"/>
                    <a:pt x="37432" y="196832"/>
                  </a:cubicBezTo>
                  <a:cubicBezTo>
                    <a:pt x="37432" y="196832"/>
                    <a:pt x="102632" y="224778"/>
                    <a:pt x="155268" y="192270"/>
                  </a:cubicBezTo>
                  <a:cubicBezTo>
                    <a:pt x="155268" y="192270"/>
                    <a:pt x="158789" y="155294"/>
                    <a:pt x="159075" y="135238"/>
                  </a:cubicBezTo>
                  <a:cubicBezTo>
                    <a:pt x="207618" y="92939"/>
                    <a:pt x="166118" y="40849"/>
                    <a:pt x="125000" y="356"/>
                  </a:cubicBezTo>
                  <a:cubicBezTo>
                    <a:pt x="120062" y="-119"/>
                    <a:pt x="115089" y="-119"/>
                    <a:pt x="110151" y="356"/>
                  </a:cubicBezTo>
                  <a:cubicBezTo>
                    <a:pt x="110151" y="356"/>
                    <a:pt x="146892" y="43606"/>
                    <a:pt x="121383" y="68225"/>
                  </a:cubicBezTo>
                  <a:cubicBezTo>
                    <a:pt x="66748" y="51495"/>
                    <a:pt x="55898" y="26971"/>
                    <a:pt x="38384" y="1718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47"/>
            <p:cNvSpPr/>
            <p:nvPr/>
          </p:nvSpPr>
          <p:spPr>
            <a:xfrm>
              <a:off x="2137334" y="2632700"/>
              <a:ext cx="133195" cy="163980"/>
            </a:xfrm>
            <a:custGeom>
              <a:avLst/>
              <a:gdLst/>
              <a:ahLst/>
              <a:cxnLst/>
              <a:rect l="l" t="t" r="r" b="b"/>
              <a:pathLst>
                <a:path w="133195" h="163980" extrusionOk="0">
                  <a:moveTo>
                    <a:pt x="130419" y="58471"/>
                  </a:moveTo>
                  <a:lnTo>
                    <a:pt x="130419" y="58471"/>
                  </a:lnTo>
                  <a:cubicBezTo>
                    <a:pt x="124993" y="24061"/>
                    <a:pt x="100056" y="-1888"/>
                    <a:pt x="64553" y="108"/>
                  </a:cubicBezTo>
                  <a:cubicBezTo>
                    <a:pt x="26762" y="2399"/>
                    <a:pt x="-2053" y="34793"/>
                    <a:pt x="115" y="72539"/>
                  </a:cubicBezTo>
                  <a:cubicBezTo>
                    <a:pt x="1384" y="93736"/>
                    <a:pt x="12514" y="113117"/>
                    <a:pt x="30192" y="124913"/>
                  </a:cubicBezTo>
                  <a:cubicBezTo>
                    <a:pt x="31439" y="130103"/>
                    <a:pt x="33258" y="135141"/>
                    <a:pt x="35618" y="139932"/>
                  </a:cubicBezTo>
                  <a:cubicBezTo>
                    <a:pt x="48277" y="154570"/>
                    <a:pt x="81686" y="163885"/>
                    <a:pt x="92727" y="163980"/>
                  </a:cubicBezTo>
                  <a:cubicBezTo>
                    <a:pt x="102245" y="163980"/>
                    <a:pt x="110526" y="155235"/>
                    <a:pt x="119473" y="140407"/>
                  </a:cubicBezTo>
                  <a:cubicBezTo>
                    <a:pt x="138033" y="109610"/>
                    <a:pt x="133369" y="75485"/>
                    <a:pt x="130419" y="5847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47"/>
            <p:cNvSpPr/>
            <p:nvPr/>
          </p:nvSpPr>
          <p:spPr>
            <a:xfrm>
              <a:off x="2131362" y="2631771"/>
              <a:ext cx="133630" cy="125556"/>
            </a:xfrm>
            <a:custGeom>
              <a:avLst/>
              <a:gdLst/>
              <a:ahLst/>
              <a:cxnLst/>
              <a:rect l="l" t="t" r="r" b="b"/>
              <a:pathLst>
                <a:path w="133630" h="125556" extrusionOk="0">
                  <a:moveTo>
                    <a:pt x="59484" y="1702"/>
                  </a:moveTo>
                  <a:cubicBezTo>
                    <a:pt x="34546" y="6549"/>
                    <a:pt x="14082" y="13583"/>
                    <a:pt x="7324" y="38012"/>
                  </a:cubicBezTo>
                  <a:cubicBezTo>
                    <a:pt x="2660" y="54837"/>
                    <a:pt x="-3432" y="86965"/>
                    <a:pt x="2375" y="100462"/>
                  </a:cubicBezTo>
                  <a:lnTo>
                    <a:pt x="5991" y="109968"/>
                  </a:lnTo>
                  <a:lnTo>
                    <a:pt x="36164" y="125557"/>
                  </a:lnTo>
                  <a:cubicBezTo>
                    <a:pt x="36164" y="125557"/>
                    <a:pt x="50251" y="113770"/>
                    <a:pt x="45682" y="79456"/>
                  </a:cubicBezTo>
                  <a:cubicBezTo>
                    <a:pt x="45808" y="74807"/>
                    <a:pt x="47261" y="70283"/>
                    <a:pt x="49870" y="66433"/>
                  </a:cubicBezTo>
                  <a:cubicBezTo>
                    <a:pt x="51779" y="63173"/>
                    <a:pt x="53189" y="59646"/>
                    <a:pt x="54058" y="55977"/>
                  </a:cubicBezTo>
                  <a:cubicBezTo>
                    <a:pt x="57624" y="46681"/>
                    <a:pt x="64649" y="39124"/>
                    <a:pt x="73666" y="34875"/>
                  </a:cubicBezTo>
                  <a:cubicBezTo>
                    <a:pt x="96129" y="22233"/>
                    <a:pt x="129062" y="33164"/>
                    <a:pt x="133631" y="37727"/>
                  </a:cubicBezTo>
                  <a:cubicBezTo>
                    <a:pt x="120538" y="9734"/>
                    <a:pt x="89617" y="-5285"/>
                    <a:pt x="59484" y="170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47"/>
            <p:cNvSpPr/>
            <p:nvPr/>
          </p:nvSpPr>
          <p:spPr>
            <a:xfrm>
              <a:off x="2137527" y="3718507"/>
              <a:ext cx="105640" cy="80438"/>
            </a:xfrm>
            <a:custGeom>
              <a:avLst/>
              <a:gdLst/>
              <a:ahLst/>
              <a:cxnLst/>
              <a:rect l="l" t="t" r="r" b="b"/>
              <a:pathLst>
                <a:path w="105640" h="80438" extrusionOk="0">
                  <a:moveTo>
                    <a:pt x="8202" y="3"/>
                  </a:moveTo>
                  <a:cubicBezTo>
                    <a:pt x="20862" y="10269"/>
                    <a:pt x="40469" y="3139"/>
                    <a:pt x="41421" y="4090"/>
                  </a:cubicBezTo>
                  <a:cubicBezTo>
                    <a:pt x="56092" y="16761"/>
                    <a:pt x="71439" y="28623"/>
                    <a:pt x="87394" y="39640"/>
                  </a:cubicBezTo>
                  <a:cubicBezTo>
                    <a:pt x="95294" y="45818"/>
                    <a:pt x="107572" y="54088"/>
                    <a:pt x="105383" y="65970"/>
                  </a:cubicBezTo>
                  <a:cubicBezTo>
                    <a:pt x="101386" y="87167"/>
                    <a:pt x="67310" y="80608"/>
                    <a:pt x="54461" y="74145"/>
                  </a:cubicBezTo>
                  <a:cubicBezTo>
                    <a:pt x="41611" y="67681"/>
                    <a:pt x="31141" y="56845"/>
                    <a:pt x="19053" y="49335"/>
                  </a:cubicBezTo>
                  <a:cubicBezTo>
                    <a:pt x="10392" y="44012"/>
                    <a:pt x="1825" y="41161"/>
                    <a:pt x="17" y="30325"/>
                  </a:cubicBezTo>
                  <a:cubicBezTo>
                    <a:pt x="-364" y="23386"/>
                    <a:pt x="5823" y="-283"/>
                    <a:pt x="8202"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47"/>
            <p:cNvSpPr/>
            <p:nvPr/>
          </p:nvSpPr>
          <p:spPr>
            <a:xfrm>
              <a:off x="2137841" y="3744079"/>
              <a:ext cx="105259" cy="54863"/>
            </a:xfrm>
            <a:custGeom>
              <a:avLst/>
              <a:gdLst/>
              <a:ahLst/>
              <a:cxnLst/>
              <a:rect l="l" t="t" r="r" b="b"/>
              <a:pathLst>
                <a:path w="105259" h="54863" extrusionOk="0">
                  <a:moveTo>
                    <a:pt x="369" y="0"/>
                  </a:moveTo>
                  <a:cubicBezTo>
                    <a:pt x="1987" y="10456"/>
                    <a:pt x="10458" y="13308"/>
                    <a:pt x="19405" y="19011"/>
                  </a:cubicBezTo>
                  <a:cubicBezTo>
                    <a:pt x="31779" y="26615"/>
                    <a:pt x="42629" y="38021"/>
                    <a:pt x="55479" y="44200"/>
                  </a:cubicBezTo>
                  <a:cubicBezTo>
                    <a:pt x="68329" y="50379"/>
                    <a:pt x="96883" y="56082"/>
                    <a:pt x="105259" y="40968"/>
                  </a:cubicBezTo>
                  <a:cubicBezTo>
                    <a:pt x="100690" y="61405"/>
                    <a:pt x="67186" y="55036"/>
                    <a:pt x="54527" y="48573"/>
                  </a:cubicBezTo>
                  <a:cubicBezTo>
                    <a:pt x="41868" y="42109"/>
                    <a:pt x="31208" y="31273"/>
                    <a:pt x="19119" y="23763"/>
                  </a:cubicBezTo>
                  <a:cubicBezTo>
                    <a:pt x="10458" y="18440"/>
                    <a:pt x="1891" y="15589"/>
                    <a:pt x="83" y="4753"/>
                  </a:cubicBezTo>
                  <a:cubicBezTo>
                    <a:pt x="-89" y="3165"/>
                    <a:pt x="7" y="1559"/>
                    <a:pt x="36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47"/>
            <p:cNvSpPr/>
            <p:nvPr/>
          </p:nvSpPr>
          <p:spPr>
            <a:xfrm>
              <a:off x="2226539" y="3701115"/>
              <a:ext cx="96273" cy="74358"/>
            </a:xfrm>
            <a:custGeom>
              <a:avLst/>
              <a:gdLst/>
              <a:ahLst/>
              <a:cxnLst/>
              <a:rect l="l" t="t" r="r" b="b"/>
              <a:pathLst>
                <a:path w="96273" h="74358" extrusionOk="0">
                  <a:moveTo>
                    <a:pt x="7519" y="0"/>
                  </a:moveTo>
                  <a:cubicBezTo>
                    <a:pt x="19132" y="9505"/>
                    <a:pt x="36074" y="4087"/>
                    <a:pt x="37407" y="4943"/>
                  </a:cubicBezTo>
                  <a:cubicBezTo>
                    <a:pt x="50869" y="16473"/>
                    <a:pt x="64979" y="27233"/>
                    <a:pt x="79667" y="37166"/>
                  </a:cubicBezTo>
                  <a:cubicBezTo>
                    <a:pt x="86806" y="42774"/>
                    <a:pt x="98037" y="50378"/>
                    <a:pt x="96039" y="61215"/>
                  </a:cubicBezTo>
                  <a:cubicBezTo>
                    <a:pt x="92422" y="80225"/>
                    <a:pt x="61202" y="74712"/>
                    <a:pt x="49495" y="68724"/>
                  </a:cubicBezTo>
                  <a:cubicBezTo>
                    <a:pt x="37787" y="62735"/>
                    <a:pt x="28079" y="52945"/>
                    <a:pt x="16942" y="46006"/>
                  </a:cubicBezTo>
                  <a:cubicBezTo>
                    <a:pt x="9042" y="41158"/>
                    <a:pt x="1237" y="38592"/>
                    <a:pt x="0" y="28516"/>
                  </a:cubicBezTo>
                  <a:cubicBezTo>
                    <a:pt x="386" y="18574"/>
                    <a:pt x="2954" y="8840"/>
                    <a:pt x="7519"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47"/>
            <p:cNvSpPr/>
            <p:nvPr/>
          </p:nvSpPr>
          <p:spPr>
            <a:xfrm>
              <a:off x="2226484" y="3725354"/>
              <a:ext cx="95903" cy="50071"/>
            </a:xfrm>
            <a:custGeom>
              <a:avLst/>
              <a:gdLst/>
              <a:ahLst/>
              <a:cxnLst/>
              <a:rect l="l" t="t" r="r" b="b"/>
              <a:pathLst>
                <a:path w="95903" h="50071" extrusionOk="0">
                  <a:moveTo>
                    <a:pt x="245" y="0"/>
                  </a:moveTo>
                  <a:cubicBezTo>
                    <a:pt x="1768" y="9505"/>
                    <a:pt x="9763" y="12262"/>
                    <a:pt x="17283" y="17110"/>
                  </a:cubicBezTo>
                  <a:cubicBezTo>
                    <a:pt x="28609" y="24144"/>
                    <a:pt x="38604" y="34219"/>
                    <a:pt x="50311" y="40208"/>
                  </a:cubicBezTo>
                  <a:cubicBezTo>
                    <a:pt x="62018" y="46196"/>
                    <a:pt x="88384" y="51139"/>
                    <a:pt x="95903" y="37261"/>
                  </a:cubicBezTo>
                  <a:cubicBezTo>
                    <a:pt x="91810" y="56272"/>
                    <a:pt x="61162" y="50093"/>
                    <a:pt x="49549" y="44200"/>
                  </a:cubicBezTo>
                  <a:cubicBezTo>
                    <a:pt x="37937" y="38307"/>
                    <a:pt x="28134" y="28421"/>
                    <a:pt x="16997" y="21482"/>
                  </a:cubicBezTo>
                  <a:cubicBezTo>
                    <a:pt x="9097" y="16634"/>
                    <a:pt x="1292" y="14068"/>
                    <a:pt x="55" y="3992"/>
                  </a:cubicBezTo>
                  <a:cubicBezTo>
                    <a:pt x="-59" y="2661"/>
                    <a:pt x="5" y="1321"/>
                    <a:pt x="2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47"/>
            <p:cNvSpPr/>
            <p:nvPr/>
          </p:nvSpPr>
          <p:spPr>
            <a:xfrm>
              <a:off x="2101518" y="3008174"/>
              <a:ext cx="205910" cy="717579"/>
            </a:xfrm>
            <a:custGeom>
              <a:avLst/>
              <a:gdLst/>
              <a:ahLst/>
              <a:cxnLst/>
              <a:rect l="l" t="t" r="r" b="b"/>
              <a:pathLst>
                <a:path w="205910" h="717579" extrusionOk="0">
                  <a:moveTo>
                    <a:pt x="200595" y="106555"/>
                  </a:moveTo>
                  <a:cubicBezTo>
                    <a:pt x="194980" y="63115"/>
                    <a:pt x="178989" y="0"/>
                    <a:pt x="178989" y="0"/>
                  </a:cubicBezTo>
                  <a:cubicBezTo>
                    <a:pt x="163827" y="7043"/>
                    <a:pt x="147437" y="11083"/>
                    <a:pt x="130732" y="11882"/>
                  </a:cubicBezTo>
                  <a:cubicBezTo>
                    <a:pt x="106230" y="11825"/>
                    <a:pt x="81788" y="9467"/>
                    <a:pt x="57727" y="4848"/>
                  </a:cubicBezTo>
                  <a:cubicBezTo>
                    <a:pt x="49855" y="18526"/>
                    <a:pt x="41277" y="31786"/>
                    <a:pt x="32028" y="44580"/>
                  </a:cubicBezTo>
                  <a:cubicBezTo>
                    <a:pt x="19464" y="61975"/>
                    <a:pt x="-4998" y="100091"/>
                    <a:pt x="904" y="166629"/>
                  </a:cubicBezTo>
                  <a:cubicBezTo>
                    <a:pt x="4806" y="210163"/>
                    <a:pt x="29458" y="394758"/>
                    <a:pt x="29458" y="394758"/>
                  </a:cubicBezTo>
                  <a:cubicBezTo>
                    <a:pt x="19982" y="425830"/>
                    <a:pt x="14951" y="458092"/>
                    <a:pt x="14515" y="490572"/>
                  </a:cubicBezTo>
                  <a:cubicBezTo>
                    <a:pt x="16767" y="529163"/>
                    <a:pt x="21857" y="567546"/>
                    <a:pt x="29744" y="605396"/>
                  </a:cubicBezTo>
                  <a:lnTo>
                    <a:pt x="44307" y="709955"/>
                  </a:lnTo>
                  <a:cubicBezTo>
                    <a:pt x="44307" y="709955"/>
                    <a:pt x="63343" y="723928"/>
                    <a:pt x="77525" y="714043"/>
                  </a:cubicBezTo>
                  <a:lnTo>
                    <a:pt x="75812" y="611385"/>
                  </a:lnTo>
                  <a:cubicBezTo>
                    <a:pt x="77430" y="586291"/>
                    <a:pt x="79905" y="549220"/>
                    <a:pt x="81523" y="525837"/>
                  </a:cubicBezTo>
                  <a:cubicBezTo>
                    <a:pt x="84188" y="487340"/>
                    <a:pt x="91041" y="426125"/>
                    <a:pt x="93040" y="410917"/>
                  </a:cubicBezTo>
                  <a:cubicBezTo>
                    <a:pt x="95039" y="395708"/>
                    <a:pt x="99988" y="368903"/>
                    <a:pt x="102558" y="338961"/>
                  </a:cubicBezTo>
                  <a:cubicBezTo>
                    <a:pt x="105128" y="309019"/>
                    <a:pt x="116169" y="156933"/>
                    <a:pt x="116169" y="156933"/>
                  </a:cubicBezTo>
                  <a:lnTo>
                    <a:pt x="117787" y="185449"/>
                  </a:lnTo>
                  <a:cubicBezTo>
                    <a:pt x="117787" y="185449"/>
                    <a:pt x="119215" y="231741"/>
                    <a:pt x="125878" y="288773"/>
                  </a:cubicBezTo>
                  <a:cubicBezTo>
                    <a:pt x="132540" y="345805"/>
                    <a:pt x="134920" y="371089"/>
                    <a:pt x="134920" y="371089"/>
                  </a:cubicBezTo>
                  <a:cubicBezTo>
                    <a:pt x="128461" y="382524"/>
                    <a:pt x="123865" y="394910"/>
                    <a:pt x="121309" y="407780"/>
                  </a:cubicBezTo>
                  <a:cubicBezTo>
                    <a:pt x="120167" y="420042"/>
                    <a:pt x="105985" y="517567"/>
                    <a:pt x="114456" y="567185"/>
                  </a:cubicBezTo>
                  <a:lnTo>
                    <a:pt x="131779" y="693321"/>
                  </a:lnTo>
                  <a:cubicBezTo>
                    <a:pt x="140538" y="699338"/>
                    <a:pt x="151655" y="700783"/>
                    <a:pt x="161666" y="697218"/>
                  </a:cubicBezTo>
                  <a:lnTo>
                    <a:pt x="171850" y="570131"/>
                  </a:lnTo>
                  <a:cubicBezTo>
                    <a:pt x="178704" y="521749"/>
                    <a:pt x="193171" y="419186"/>
                    <a:pt x="195360" y="405879"/>
                  </a:cubicBezTo>
                  <a:cubicBezTo>
                    <a:pt x="200276" y="379007"/>
                    <a:pt x="203171" y="351812"/>
                    <a:pt x="204022" y="324513"/>
                  </a:cubicBezTo>
                  <a:cubicBezTo>
                    <a:pt x="207394" y="251863"/>
                    <a:pt x="206250" y="179071"/>
                    <a:pt x="200595" y="10655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47"/>
            <p:cNvSpPr/>
            <p:nvPr/>
          </p:nvSpPr>
          <p:spPr>
            <a:xfrm>
              <a:off x="2096876" y="2994106"/>
              <a:ext cx="219176" cy="477454"/>
            </a:xfrm>
            <a:custGeom>
              <a:avLst/>
              <a:gdLst/>
              <a:ahLst/>
              <a:cxnLst/>
              <a:rect l="l" t="t" r="r" b="b"/>
              <a:pathLst>
                <a:path w="219176" h="477454" extrusionOk="0">
                  <a:moveTo>
                    <a:pt x="62274" y="5418"/>
                  </a:moveTo>
                  <a:lnTo>
                    <a:pt x="24773" y="80606"/>
                  </a:lnTo>
                  <a:cubicBezTo>
                    <a:pt x="24773" y="80606"/>
                    <a:pt x="-32337" y="164158"/>
                    <a:pt x="26867" y="378979"/>
                  </a:cubicBezTo>
                  <a:lnTo>
                    <a:pt x="15730" y="445516"/>
                  </a:lnTo>
                  <a:cubicBezTo>
                    <a:pt x="15730" y="445516"/>
                    <a:pt x="127855" y="517377"/>
                    <a:pt x="202953" y="445516"/>
                  </a:cubicBezTo>
                  <a:cubicBezTo>
                    <a:pt x="202953" y="445516"/>
                    <a:pt x="228938" y="247044"/>
                    <a:pt x="215137" y="155508"/>
                  </a:cubicBezTo>
                  <a:cubicBezTo>
                    <a:pt x="207420" y="102867"/>
                    <a:pt x="195743" y="50882"/>
                    <a:pt x="180205" y="0"/>
                  </a:cubicBezTo>
                  <a:cubicBezTo>
                    <a:pt x="180205" y="0"/>
                    <a:pt x="161835" y="20246"/>
                    <a:pt x="67224" y="68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47"/>
            <p:cNvSpPr/>
            <p:nvPr/>
          </p:nvSpPr>
          <p:spPr>
            <a:xfrm>
              <a:off x="2115642" y="2850934"/>
              <a:ext cx="316003" cy="274536"/>
            </a:xfrm>
            <a:custGeom>
              <a:avLst/>
              <a:gdLst/>
              <a:ahLst/>
              <a:cxnLst/>
              <a:rect l="l" t="t" r="r" b="b"/>
              <a:pathLst>
                <a:path w="316003" h="274536" extrusionOk="0">
                  <a:moveTo>
                    <a:pt x="278037" y="202010"/>
                  </a:moveTo>
                  <a:cubicBezTo>
                    <a:pt x="268463" y="202400"/>
                    <a:pt x="258924" y="203417"/>
                    <a:pt x="249482" y="205052"/>
                  </a:cubicBezTo>
                  <a:cubicBezTo>
                    <a:pt x="240488" y="207875"/>
                    <a:pt x="231117" y="209320"/>
                    <a:pt x="221689" y="209329"/>
                  </a:cubicBezTo>
                  <a:cubicBezTo>
                    <a:pt x="211410" y="209329"/>
                    <a:pt x="182760" y="195071"/>
                    <a:pt x="158203" y="177867"/>
                  </a:cubicBezTo>
                  <a:cubicBezTo>
                    <a:pt x="131540" y="157867"/>
                    <a:pt x="108492" y="133467"/>
                    <a:pt x="90052" y="105721"/>
                  </a:cubicBezTo>
                  <a:cubicBezTo>
                    <a:pt x="70714" y="76112"/>
                    <a:pt x="53873" y="44963"/>
                    <a:pt x="39701" y="12568"/>
                  </a:cubicBezTo>
                  <a:cubicBezTo>
                    <a:pt x="31706" y="-10435"/>
                    <a:pt x="31896" y="5249"/>
                    <a:pt x="18285" y="4869"/>
                  </a:cubicBezTo>
                  <a:cubicBezTo>
                    <a:pt x="2199" y="4869"/>
                    <a:pt x="-6367" y="10382"/>
                    <a:pt x="5626" y="41655"/>
                  </a:cubicBezTo>
                  <a:cubicBezTo>
                    <a:pt x="17624" y="74011"/>
                    <a:pt x="34368" y="104419"/>
                    <a:pt x="55311" y="131861"/>
                  </a:cubicBezTo>
                  <a:cubicBezTo>
                    <a:pt x="74979" y="159540"/>
                    <a:pt x="99215" y="183675"/>
                    <a:pt x="126983" y="203246"/>
                  </a:cubicBezTo>
                  <a:cubicBezTo>
                    <a:pt x="151440" y="220356"/>
                    <a:pt x="177868" y="234452"/>
                    <a:pt x="205699" y="245260"/>
                  </a:cubicBezTo>
                  <a:cubicBezTo>
                    <a:pt x="213694" y="248492"/>
                    <a:pt x="218834" y="252959"/>
                    <a:pt x="233301" y="260944"/>
                  </a:cubicBezTo>
                  <a:cubicBezTo>
                    <a:pt x="247832" y="269251"/>
                    <a:pt x="264161" y="273918"/>
                    <a:pt x="280892" y="274536"/>
                  </a:cubicBezTo>
                  <a:cubicBezTo>
                    <a:pt x="294789" y="274536"/>
                    <a:pt x="299929" y="271875"/>
                    <a:pt x="300881" y="269023"/>
                  </a:cubicBezTo>
                  <a:cubicBezTo>
                    <a:pt x="301832" y="266171"/>
                    <a:pt x="299643" y="263035"/>
                    <a:pt x="293266" y="262465"/>
                  </a:cubicBezTo>
                  <a:cubicBezTo>
                    <a:pt x="283123" y="262312"/>
                    <a:pt x="273092" y="260316"/>
                    <a:pt x="263664" y="256571"/>
                  </a:cubicBezTo>
                  <a:cubicBezTo>
                    <a:pt x="263664" y="256571"/>
                    <a:pt x="277466" y="258567"/>
                    <a:pt x="285842" y="258947"/>
                  </a:cubicBezTo>
                  <a:cubicBezTo>
                    <a:pt x="293341" y="259394"/>
                    <a:pt x="300865" y="258814"/>
                    <a:pt x="308210" y="257236"/>
                  </a:cubicBezTo>
                  <a:cubicBezTo>
                    <a:pt x="315253" y="255525"/>
                    <a:pt x="319156" y="245640"/>
                    <a:pt x="312778" y="244880"/>
                  </a:cubicBezTo>
                  <a:cubicBezTo>
                    <a:pt x="306401" y="244119"/>
                    <a:pt x="301166" y="244880"/>
                    <a:pt x="288793" y="244404"/>
                  </a:cubicBezTo>
                  <a:cubicBezTo>
                    <a:pt x="282333" y="243967"/>
                    <a:pt x="275944" y="242788"/>
                    <a:pt x="269756" y="240887"/>
                  </a:cubicBezTo>
                  <a:cubicBezTo>
                    <a:pt x="278072" y="240944"/>
                    <a:pt x="286380" y="240345"/>
                    <a:pt x="294599" y="239081"/>
                  </a:cubicBezTo>
                  <a:cubicBezTo>
                    <a:pt x="301263" y="238425"/>
                    <a:pt x="307602" y="235887"/>
                    <a:pt x="312874" y="231762"/>
                  </a:cubicBezTo>
                  <a:cubicBezTo>
                    <a:pt x="315634" y="229481"/>
                    <a:pt x="316110" y="223112"/>
                    <a:pt x="308019" y="223207"/>
                  </a:cubicBezTo>
                  <a:cubicBezTo>
                    <a:pt x="298031" y="224947"/>
                    <a:pt x="287865" y="225460"/>
                    <a:pt x="277751" y="224728"/>
                  </a:cubicBezTo>
                  <a:cubicBezTo>
                    <a:pt x="267757" y="223302"/>
                    <a:pt x="260809" y="220926"/>
                    <a:pt x="262332" y="219595"/>
                  </a:cubicBezTo>
                  <a:cubicBezTo>
                    <a:pt x="263855" y="218264"/>
                    <a:pt x="269756" y="219595"/>
                    <a:pt x="278132" y="216553"/>
                  </a:cubicBezTo>
                  <a:cubicBezTo>
                    <a:pt x="286508" y="213512"/>
                    <a:pt x="292219" y="206193"/>
                    <a:pt x="290315" y="201915"/>
                  </a:cubicBezTo>
                  <a:cubicBezTo>
                    <a:pt x="288412" y="197638"/>
                    <a:pt x="287079" y="200395"/>
                    <a:pt x="278037" y="20201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4" name="Google Shape;2614;p47"/>
            <p:cNvSpPr/>
            <p:nvPr/>
          </p:nvSpPr>
          <p:spPr>
            <a:xfrm>
              <a:off x="2110000" y="2833008"/>
              <a:ext cx="75991" cy="89275"/>
            </a:xfrm>
            <a:custGeom>
              <a:avLst/>
              <a:gdLst/>
              <a:ahLst/>
              <a:cxnLst/>
              <a:rect l="l" t="t" r="r" b="b"/>
              <a:pathLst>
                <a:path w="75991" h="89275" extrusionOk="0">
                  <a:moveTo>
                    <a:pt x="18406" y="89237"/>
                  </a:moveTo>
                  <a:cubicBezTo>
                    <a:pt x="18406" y="89237"/>
                    <a:pt x="55147" y="91139"/>
                    <a:pt x="75991" y="68231"/>
                  </a:cubicBezTo>
                  <a:lnTo>
                    <a:pt x="53338" y="20704"/>
                  </a:lnTo>
                  <a:cubicBezTo>
                    <a:pt x="53338" y="20704"/>
                    <a:pt x="42963" y="-5436"/>
                    <a:pt x="18501" y="1028"/>
                  </a:cubicBezTo>
                  <a:cubicBezTo>
                    <a:pt x="-5960" y="7491"/>
                    <a:pt x="-6341" y="42186"/>
                    <a:pt x="18406" y="892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5" name="Google Shape;2615;p47"/>
            <p:cNvSpPr/>
            <p:nvPr/>
          </p:nvSpPr>
          <p:spPr>
            <a:xfrm>
              <a:off x="2246717" y="2802864"/>
              <a:ext cx="61392" cy="64630"/>
            </a:xfrm>
            <a:custGeom>
              <a:avLst/>
              <a:gdLst/>
              <a:ahLst/>
              <a:cxnLst/>
              <a:rect l="l" t="t" r="r" b="b"/>
              <a:pathLst>
                <a:path w="61392" h="64630" extrusionOk="0">
                  <a:moveTo>
                    <a:pt x="0" y="469"/>
                  </a:moveTo>
                  <a:cubicBezTo>
                    <a:pt x="0" y="469"/>
                    <a:pt x="29792" y="-9036"/>
                    <a:pt x="61392" y="57501"/>
                  </a:cubicBezTo>
                  <a:lnTo>
                    <a:pt x="49590" y="64630"/>
                  </a:lnTo>
                  <a:cubicBezTo>
                    <a:pt x="49590" y="64630"/>
                    <a:pt x="18465" y="17294"/>
                    <a:pt x="0" y="46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47"/>
            <p:cNvSpPr/>
            <p:nvPr/>
          </p:nvSpPr>
          <p:spPr>
            <a:xfrm>
              <a:off x="2092047" y="1119152"/>
              <a:ext cx="668082" cy="515307"/>
            </a:xfrm>
            <a:custGeom>
              <a:avLst/>
              <a:gdLst/>
              <a:ahLst/>
              <a:cxnLst/>
              <a:rect l="l" t="t" r="r" b="b"/>
              <a:pathLst>
                <a:path w="668082" h="515307" extrusionOk="0">
                  <a:moveTo>
                    <a:pt x="668083" y="310182"/>
                  </a:moveTo>
                  <a:lnTo>
                    <a:pt x="141345" y="6010"/>
                  </a:lnTo>
                  <a:lnTo>
                    <a:pt x="139346" y="4869"/>
                  </a:lnTo>
                  <a:lnTo>
                    <a:pt x="139346" y="4869"/>
                  </a:lnTo>
                  <a:cubicBezTo>
                    <a:pt x="124498" y="-3020"/>
                    <a:pt x="104415" y="-1594"/>
                    <a:pt x="82237" y="11143"/>
                  </a:cubicBezTo>
                  <a:cubicBezTo>
                    <a:pt x="36835" y="37378"/>
                    <a:pt x="0" y="101064"/>
                    <a:pt x="0" y="153723"/>
                  </a:cubicBezTo>
                  <a:cubicBezTo>
                    <a:pt x="0" y="180814"/>
                    <a:pt x="9994" y="199539"/>
                    <a:pt x="25890" y="207619"/>
                  </a:cubicBezTo>
                  <a:lnTo>
                    <a:pt x="559765" y="515307"/>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47"/>
            <p:cNvSpPr/>
            <p:nvPr/>
          </p:nvSpPr>
          <p:spPr>
            <a:xfrm rot="-3598236">
              <a:off x="2590249" y="1465200"/>
              <a:ext cx="232417" cy="133906"/>
            </a:xfrm>
            <a:custGeom>
              <a:avLst/>
              <a:gdLst/>
              <a:ahLst/>
              <a:cxnLst/>
              <a:rect l="l" t="t" r="r" b="b"/>
              <a:pathLst>
                <a:path w="232624" h="134025" extrusionOk="0">
                  <a:moveTo>
                    <a:pt x="232625" y="67013"/>
                  </a:moveTo>
                  <a:cubicBezTo>
                    <a:pt x="232625" y="104023"/>
                    <a:pt x="180550" y="134026"/>
                    <a:pt x="116312" y="134026"/>
                  </a:cubicBezTo>
                  <a:cubicBezTo>
                    <a:pt x="52075" y="134026"/>
                    <a:pt x="0" y="104023"/>
                    <a:pt x="0" y="67013"/>
                  </a:cubicBezTo>
                  <a:cubicBezTo>
                    <a:pt x="0" y="30003"/>
                    <a:pt x="52075" y="0"/>
                    <a:pt x="116312" y="0"/>
                  </a:cubicBezTo>
                  <a:cubicBezTo>
                    <a:pt x="180550" y="0"/>
                    <a:pt x="232625" y="30003"/>
                    <a:pt x="232625" y="67013"/>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47"/>
            <p:cNvSpPr/>
            <p:nvPr/>
          </p:nvSpPr>
          <p:spPr>
            <a:xfrm>
              <a:off x="2667422" y="1490358"/>
              <a:ext cx="274409" cy="269191"/>
            </a:xfrm>
            <a:custGeom>
              <a:avLst/>
              <a:gdLst/>
              <a:ahLst/>
              <a:cxnLst/>
              <a:rect l="l" t="t" r="r" b="b"/>
              <a:pathLst>
                <a:path w="274409" h="269191" extrusionOk="0">
                  <a:moveTo>
                    <a:pt x="274410" y="269192"/>
                  </a:moveTo>
                  <a:lnTo>
                    <a:pt x="0" y="111023"/>
                  </a:lnTo>
                  <a:lnTo>
                    <a:pt x="0" y="0"/>
                  </a:lnTo>
                  <a:lnTo>
                    <a:pt x="274410" y="158264"/>
                  </a:lnTo>
                  <a:lnTo>
                    <a:pt x="274410" y="26919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47"/>
            <p:cNvSpPr/>
            <p:nvPr/>
          </p:nvSpPr>
          <p:spPr>
            <a:xfrm>
              <a:off x="2667422" y="1454143"/>
              <a:ext cx="337610" cy="194669"/>
            </a:xfrm>
            <a:custGeom>
              <a:avLst/>
              <a:gdLst/>
              <a:ahLst/>
              <a:cxnLst/>
              <a:rect l="l" t="t" r="r" b="b"/>
              <a:pathLst>
                <a:path w="337610" h="194669" extrusionOk="0">
                  <a:moveTo>
                    <a:pt x="274410" y="194670"/>
                  </a:moveTo>
                  <a:lnTo>
                    <a:pt x="0" y="36501"/>
                  </a:lnTo>
                  <a:lnTo>
                    <a:pt x="63201" y="0"/>
                  </a:lnTo>
                  <a:lnTo>
                    <a:pt x="337611" y="158264"/>
                  </a:lnTo>
                  <a:lnTo>
                    <a:pt x="274410" y="194670"/>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47"/>
            <p:cNvSpPr/>
            <p:nvPr/>
          </p:nvSpPr>
          <p:spPr>
            <a:xfrm rot="-1801764">
              <a:off x="2968958" y="1259916"/>
              <a:ext cx="690027" cy="1193572"/>
            </a:xfrm>
            <a:custGeom>
              <a:avLst/>
              <a:gdLst/>
              <a:ahLst/>
              <a:cxnLst/>
              <a:rect l="l" t="t" r="r" b="b"/>
              <a:pathLst>
                <a:path w="690640" h="1194633" extrusionOk="0">
                  <a:moveTo>
                    <a:pt x="690640" y="597317"/>
                  </a:moveTo>
                  <a:cubicBezTo>
                    <a:pt x="690640" y="927206"/>
                    <a:pt x="536035" y="1194633"/>
                    <a:pt x="345320" y="1194633"/>
                  </a:cubicBezTo>
                  <a:cubicBezTo>
                    <a:pt x="154605" y="1194633"/>
                    <a:pt x="0" y="927206"/>
                    <a:pt x="0" y="597317"/>
                  </a:cubicBezTo>
                  <a:cubicBezTo>
                    <a:pt x="0" y="267428"/>
                    <a:pt x="154605" y="0"/>
                    <a:pt x="345320" y="0"/>
                  </a:cubicBezTo>
                  <a:cubicBezTo>
                    <a:pt x="536035" y="0"/>
                    <a:pt x="690640" y="267428"/>
                    <a:pt x="690640" y="597317"/>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47"/>
            <p:cNvSpPr/>
            <p:nvPr/>
          </p:nvSpPr>
          <p:spPr>
            <a:xfrm>
              <a:off x="2858071" y="1161854"/>
              <a:ext cx="1027965" cy="1324206"/>
            </a:xfrm>
            <a:custGeom>
              <a:avLst/>
              <a:gdLst/>
              <a:ahLst/>
              <a:cxnLst/>
              <a:rect l="l" t="t" r="r" b="b"/>
              <a:pathLst>
                <a:path w="1027965" h="1324206" extrusionOk="0">
                  <a:moveTo>
                    <a:pt x="513983" y="1254422"/>
                  </a:moveTo>
                  <a:cubicBezTo>
                    <a:pt x="230816" y="1091119"/>
                    <a:pt x="0" y="692560"/>
                    <a:pt x="0" y="365955"/>
                  </a:cubicBezTo>
                  <a:cubicBezTo>
                    <a:pt x="0" y="39351"/>
                    <a:pt x="230436" y="-93439"/>
                    <a:pt x="513983" y="69863"/>
                  </a:cubicBezTo>
                  <a:cubicBezTo>
                    <a:pt x="797530" y="233165"/>
                    <a:pt x="1027966" y="631725"/>
                    <a:pt x="1027966" y="958234"/>
                  </a:cubicBezTo>
                  <a:cubicBezTo>
                    <a:pt x="1027966" y="1284744"/>
                    <a:pt x="797245" y="1417629"/>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47"/>
            <p:cNvSpPr/>
            <p:nvPr/>
          </p:nvSpPr>
          <p:spPr>
            <a:xfrm>
              <a:off x="2800391" y="1195123"/>
              <a:ext cx="1027965" cy="1324248"/>
            </a:xfrm>
            <a:custGeom>
              <a:avLst/>
              <a:gdLst/>
              <a:ahLst/>
              <a:cxnLst/>
              <a:rect l="l" t="t" r="r" b="b"/>
              <a:pathLst>
                <a:path w="1027965" h="1324248" extrusionOk="0">
                  <a:moveTo>
                    <a:pt x="513983" y="1254422"/>
                  </a:moveTo>
                  <a:cubicBezTo>
                    <a:pt x="230721" y="1091119"/>
                    <a:pt x="0" y="692560"/>
                    <a:pt x="0" y="365955"/>
                  </a:cubicBezTo>
                  <a:cubicBezTo>
                    <a:pt x="0" y="39351"/>
                    <a:pt x="230341" y="-93439"/>
                    <a:pt x="513983" y="69863"/>
                  </a:cubicBezTo>
                  <a:cubicBezTo>
                    <a:pt x="797625" y="233165"/>
                    <a:pt x="1027966" y="631725"/>
                    <a:pt x="1027966" y="958234"/>
                  </a:cubicBezTo>
                  <a:cubicBezTo>
                    <a:pt x="1027966" y="1284744"/>
                    <a:pt x="797149" y="1417724"/>
                    <a:pt x="513983" y="1254422"/>
                  </a:cubicBezTo>
                  <a:close/>
                  <a:moveTo>
                    <a:pt x="513983" y="256929"/>
                  </a:moveTo>
                  <a:cubicBezTo>
                    <a:pt x="320192" y="145146"/>
                    <a:pt x="162571" y="236017"/>
                    <a:pt x="162571" y="459488"/>
                  </a:cubicBezTo>
                  <a:cubicBezTo>
                    <a:pt x="162571" y="682959"/>
                    <a:pt x="320192" y="955668"/>
                    <a:pt x="513983" y="1067831"/>
                  </a:cubicBezTo>
                  <a:cubicBezTo>
                    <a:pt x="707773" y="1179995"/>
                    <a:pt x="865395" y="1088648"/>
                    <a:pt x="865395" y="865272"/>
                  </a:cubicBezTo>
                  <a:cubicBezTo>
                    <a:pt x="865395" y="641896"/>
                    <a:pt x="707773" y="368617"/>
                    <a:pt x="513983" y="25692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23" name="Google Shape;2623;p47"/>
          <p:cNvGrpSpPr/>
          <p:nvPr/>
        </p:nvGrpSpPr>
        <p:grpSpPr>
          <a:xfrm>
            <a:off x="4562360" y="368824"/>
            <a:ext cx="1641691" cy="1754492"/>
            <a:chOff x="1926580" y="602477"/>
            <a:chExt cx="4456273" cy="4762466"/>
          </a:xfrm>
        </p:grpSpPr>
        <p:sp>
          <p:nvSpPr>
            <p:cNvPr id="2624" name="Google Shape;2624;p47"/>
            <p:cNvSpPr/>
            <p:nvPr/>
          </p:nvSpPr>
          <p:spPr>
            <a:xfrm>
              <a:off x="4352367" y="1409287"/>
              <a:ext cx="1407834" cy="1779317"/>
            </a:xfrm>
            <a:custGeom>
              <a:avLst/>
              <a:gdLst/>
              <a:ahLst/>
              <a:cxnLst/>
              <a:rect l="l" t="t" r="r" b="b"/>
              <a:pathLst>
                <a:path w="1407834" h="1779317" extrusionOk="0">
                  <a:moveTo>
                    <a:pt x="1367440" y="1774437"/>
                  </a:moveTo>
                  <a:lnTo>
                    <a:pt x="40490" y="1006627"/>
                  </a:lnTo>
                  <a:cubicBezTo>
                    <a:pt x="18059" y="993768"/>
                    <a:pt x="0" y="959002"/>
                    <a:pt x="0" y="929188"/>
                  </a:cubicBezTo>
                  <a:lnTo>
                    <a:pt x="0" y="35458"/>
                  </a:lnTo>
                  <a:cubicBezTo>
                    <a:pt x="0" y="5645"/>
                    <a:pt x="18059" y="-8071"/>
                    <a:pt x="40490" y="4883"/>
                  </a:cubicBezTo>
                  <a:lnTo>
                    <a:pt x="1367440" y="772598"/>
                  </a:lnTo>
                  <a:cubicBezTo>
                    <a:pt x="1389776" y="785551"/>
                    <a:pt x="1407835" y="820223"/>
                    <a:pt x="1407835" y="850131"/>
                  </a:cubicBezTo>
                  <a:lnTo>
                    <a:pt x="1407835" y="1743767"/>
                  </a:lnTo>
                  <a:cubicBezTo>
                    <a:pt x="1407835" y="1773675"/>
                    <a:pt x="1389776" y="1787391"/>
                    <a:pt x="1367440" y="177443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47"/>
            <p:cNvSpPr/>
            <p:nvPr/>
          </p:nvSpPr>
          <p:spPr>
            <a:xfrm>
              <a:off x="4492846" y="1745654"/>
              <a:ext cx="1118701" cy="793785"/>
            </a:xfrm>
            <a:custGeom>
              <a:avLst/>
              <a:gdLst/>
              <a:ahLst/>
              <a:cxnLst/>
              <a:rect l="l" t="t" r="r" b="b"/>
              <a:pathLst>
                <a:path w="1118701" h="793785" extrusionOk="0">
                  <a:moveTo>
                    <a:pt x="1073650" y="788370"/>
                  </a:moveTo>
                  <a:lnTo>
                    <a:pt x="45147" y="193344"/>
                  </a:lnTo>
                  <a:cubicBezTo>
                    <a:pt x="20245" y="178866"/>
                    <a:pt x="0" y="140194"/>
                    <a:pt x="0" y="106952"/>
                  </a:cubicBezTo>
                  <a:lnTo>
                    <a:pt x="0" y="39610"/>
                  </a:lnTo>
                  <a:cubicBezTo>
                    <a:pt x="0" y="6273"/>
                    <a:pt x="20245" y="-8967"/>
                    <a:pt x="45147" y="5415"/>
                  </a:cubicBezTo>
                  <a:lnTo>
                    <a:pt x="1073650" y="600442"/>
                  </a:lnTo>
                  <a:cubicBezTo>
                    <a:pt x="1098552" y="614825"/>
                    <a:pt x="1118702" y="653496"/>
                    <a:pt x="1118702" y="686834"/>
                  </a:cubicBezTo>
                  <a:lnTo>
                    <a:pt x="1118702" y="754176"/>
                  </a:lnTo>
                  <a:cubicBezTo>
                    <a:pt x="1118702" y="787513"/>
                    <a:pt x="1098552" y="802753"/>
                    <a:pt x="1073650" y="78837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47"/>
            <p:cNvSpPr/>
            <p:nvPr/>
          </p:nvSpPr>
          <p:spPr>
            <a:xfrm>
              <a:off x="3766118" y="879295"/>
              <a:ext cx="2497551" cy="3394041"/>
            </a:xfrm>
            <a:custGeom>
              <a:avLst/>
              <a:gdLst/>
              <a:ahLst/>
              <a:cxnLst/>
              <a:rect l="l" t="t" r="r" b="b"/>
              <a:pathLst>
                <a:path w="2497551" h="3394041" extrusionOk="0">
                  <a:moveTo>
                    <a:pt x="2437193" y="3386756"/>
                  </a:moveTo>
                  <a:lnTo>
                    <a:pt x="60355" y="2011346"/>
                  </a:lnTo>
                  <a:cubicBezTo>
                    <a:pt x="26993" y="1992296"/>
                    <a:pt x="0" y="1940289"/>
                    <a:pt x="0" y="1895808"/>
                  </a:cubicBezTo>
                  <a:lnTo>
                    <a:pt x="0" y="53006"/>
                  </a:lnTo>
                  <a:cubicBezTo>
                    <a:pt x="0" y="8429"/>
                    <a:pt x="26993" y="-12050"/>
                    <a:pt x="60355" y="7286"/>
                  </a:cubicBezTo>
                  <a:lnTo>
                    <a:pt x="2437193" y="1382696"/>
                  </a:lnTo>
                  <a:cubicBezTo>
                    <a:pt x="2470554" y="1401746"/>
                    <a:pt x="2497548" y="1453752"/>
                    <a:pt x="2497548" y="1498234"/>
                  </a:cubicBezTo>
                  <a:lnTo>
                    <a:pt x="2497548" y="3341036"/>
                  </a:lnTo>
                  <a:cubicBezTo>
                    <a:pt x="2497928" y="3385613"/>
                    <a:pt x="2470934" y="3406092"/>
                    <a:pt x="2437193" y="338675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7" name="Google Shape;2627;p47"/>
            <p:cNvSpPr/>
            <p:nvPr/>
          </p:nvSpPr>
          <p:spPr>
            <a:xfrm>
              <a:off x="3744257" y="892344"/>
              <a:ext cx="2498022" cy="3393845"/>
            </a:xfrm>
            <a:custGeom>
              <a:avLst/>
              <a:gdLst/>
              <a:ahLst/>
              <a:cxnLst/>
              <a:rect l="l" t="t" r="r" b="b"/>
              <a:pathLst>
                <a:path w="2498022" h="3393845" extrusionOk="0">
                  <a:moveTo>
                    <a:pt x="2437668" y="3386756"/>
                  </a:moveTo>
                  <a:lnTo>
                    <a:pt x="60450" y="2010965"/>
                  </a:lnTo>
                  <a:cubicBezTo>
                    <a:pt x="27088" y="1991915"/>
                    <a:pt x="0" y="1939908"/>
                    <a:pt x="0" y="1895331"/>
                  </a:cubicBezTo>
                  <a:lnTo>
                    <a:pt x="0" y="53006"/>
                  </a:lnTo>
                  <a:cubicBezTo>
                    <a:pt x="0" y="8429"/>
                    <a:pt x="27088" y="-12050"/>
                    <a:pt x="60450" y="7286"/>
                  </a:cubicBezTo>
                  <a:lnTo>
                    <a:pt x="2437668" y="1382696"/>
                  </a:lnTo>
                  <a:cubicBezTo>
                    <a:pt x="2471030" y="1401746"/>
                    <a:pt x="2498023" y="1453752"/>
                    <a:pt x="2498023" y="1498329"/>
                  </a:cubicBezTo>
                  <a:lnTo>
                    <a:pt x="2498023" y="3340655"/>
                  </a:lnTo>
                  <a:cubicBezTo>
                    <a:pt x="2498023" y="3385136"/>
                    <a:pt x="2471030" y="3405806"/>
                    <a:pt x="2437668" y="338675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47"/>
            <p:cNvSpPr/>
            <p:nvPr/>
          </p:nvSpPr>
          <p:spPr>
            <a:xfrm>
              <a:off x="3740075" y="894303"/>
              <a:ext cx="2498022" cy="3394082"/>
            </a:xfrm>
            <a:custGeom>
              <a:avLst/>
              <a:gdLst/>
              <a:ahLst/>
              <a:cxnLst/>
              <a:rect l="l" t="t" r="r" b="b"/>
              <a:pathLst>
                <a:path w="2498022" h="3394082" extrusionOk="0">
                  <a:moveTo>
                    <a:pt x="2437668" y="3386797"/>
                  </a:moveTo>
                  <a:lnTo>
                    <a:pt x="60450" y="2011387"/>
                  </a:lnTo>
                  <a:cubicBezTo>
                    <a:pt x="27088" y="1992337"/>
                    <a:pt x="0" y="1940330"/>
                    <a:pt x="0" y="1895753"/>
                  </a:cubicBezTo>
                  <a:lnTo>
                    <a:pt x="0" y="52951"/>
                  </a:lnTo>
                  <a:cubicBezTo>
                    <a:pt x="0" y="8470"/>
                    <a:pt x="27088" y="-12009"/>
                    <a:pt x="60450" y="7231"/>
                  </a:cubicBezTo>
                  <a:lnTo>
                    <a:pt x="2437668" y="1382641"/>
                  </a:lnTo>
                  <a:cubicBezTo>
                    <a:pt x="2470935" y="1401691"/>
                    <a:pt x="2498023" y="1453698"/>
                    <a:pt x="2498023" y="1498275"/>
                  </a:cubicBezTo>
                  <a:lnTo>
                    <a:pt x="2498023" y="3341077"/>
                  </a:lnTo>
                  <a:cubicBezTo>
                    <a:pt x="2498023" y="3385654"/>
                    <a:pt x="2470935" y="3406132"/>
                    <a:pt x="2437668" y="3386797"/>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47"/>
            <p:cNvSpPr/>
            <p:nvPr/>
          </p:nvSpPr>
          <p:spPr>
            <a:xfrm>
              <a:off x="3770110" y="934160"/>
              <a:ext cx="2435672" cy="3234830"/>
            </a:xfrm>
            <a:custGeom>
              <a:avLst/>
              <a:gdLst/>
              <a:ahLst/>
              <a:cxnLst/>
              <a:rect l="l" t="t" r="r" b="b"/>
              <a:pathLst>
                <a:path w="2435672" h="3234830" extrusionOk="0">
                  <a:moveTo>
                    <a:pt x="2435292" y="3234830"/>
                  </a:moveTo>
                  <a:lnTo>
                    <a:pt x="0" y="1825988"/>
                  </a:lnTo>
                  <a:lnTo>
                    <a:pt x="1426" y="20714"/>
                  </a:lnTo>
                  <a:cubicBezTo>
                    <a:pt x="1426" y="2236"/>
                    <a:pt x="14352" y="-5289"/>
                    <a:pt x="29940" y="3950"/>
                  </a:cubicBezTo>
                  <a:lnTo>
                    <a:pt x="2407158" y="1379360"/>
                  </a:lnTo>
                  <a:cubicBezTo>
                    <a:pt x="2424086" y="1390600"/>
                    <a:pt x="2434674" y="1409231"/>
                    <a:pt x="2435672"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47"/>
            <p:cNvSpPr/>
            <p:nvPr/>
          </p:nvSpPr>
          <p:spPr>
            <a:xfrm>
              <a:off x="3770110" y="934160"/>
              <a:ext cx="2435006" cy="3234925"/>
            </a:xfrm>
            <a:custGeom>
              <a:avLst/>
              <a:gdLst/>
              <a:ahLst/>
              <a:cxnLst/>
              <a:rect l="l" t="t" r="r" b="b"/>
              <a:pathLst>
                <a:path w="2435006" h="3234925" extrusionOk="0">
                  <a:moveTo>
                    <a:pt x="2434532" y="3234926"/>
                  </a:moveTo>
                  <a:lnTo>
                    <a:pt x="0" y="1826083"/>
                  </a:lnTo>
                  <a:lnTo>
                    <a:pt x="760" y="20714"/>
                  </a:lnTo>
                  <a:cubicBezTo>
                    <a:pt x="760" y="2236"/>
                    <a:pt x="13687" y="-5289"/>
                    <a:pt x="29274" y="3950"/>
                  </a:cubicBezTo>
                  <a:lnTo>
                    <a:pt x="2406493" y="1379360"/>
                  </a:lnTo>
                  <a:cubicBezTo>
                    <a:pt x="2423411" y="1390609"/>
                    <a:pt x="2433990" y="1409240"/>
                    <a:pt x="2435007" y="142955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47"/>
            <p:cNvSpPr/>
            <p:nvPr/>
          </p:nvSpPr>
          <p:spPr>
            <a:xfrm>
              <a:off x="6215951" y="4191660"/>
              <a:ext cx="26328" cy="93440"/>
            </a:xfrm>
            <a:custGeom>
              <a:avLst/>
              <a:gdLst/>
              <a:ahLst/>
              <a:cxnLst/>
              <a:rect l="l" t="t" r="r" b="b"/>
              <a:pathLst>
                <a:path w="26328" h="93440" extrusionOk="0">
                  <a:moveTo>
                    <a:pt x="0" y="93440"/>
                  </a:moveTo>
                  <a:lnTo>
                    <a:pt x="26328" y="78200"/>
                  </a:lnTo>
                  <a:lnTo>
                    <a:pt x="14922" y="0"/>
                  </a:lnTo>
                  <a:lnTo>
                    <a:pt x="0" y="9344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47"/>
            <p:cNvSpPr/>
            <p:nvPr/>
          </p:nvSpPr>
          <p:spPr>
            <a:xfrm>
              <a:off x="3761840" y="882675"/>
              <a:ext cx="63206" cy="27150"/>
            </a:xfrm>
            <a:custGeom>
              <a:avLst/>
              <a:gdLst/>
              <a:ahLst/>
              <a:cxnLst/>
              <a:rect l="l" t="t" r="r" b="b"/>
              <a:pathLst>
                <a:path w="63206" h="27150" extrusionOk="0">
                  <a:moveTo>
                    <a:pt x="0" y="15049"/>
                  </a:moveTo>
                  <a:lnTo>
                    <a:pt x="25948" y="0"/>
                  </a:lnTo>
                  <a:lnTo>
                    <a:pt x="63206" y="21336"/>
                  </a:lnTo>
                  <a:cubicBezTo>
                    <a:pt x="63206" y="21336"/>
                    <a:pt x="23477" y="27337"/>
                    <a:pt x="22526" y="27146"/>
                  </a:cubicBezTo>
                  <a:cubicBezTo>
                    <a:pt x="21576" y="26956"/>
                    <a:pt x="0" y="15049"/>
                    <a:pt x="0" y="1504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47"/>
            <p:cNvSpPr/>
            <p:nvPr/>
          </p:nvSpPr>
          <p:spPr>
            <a:xfrm>
              <a:off x="1985051" y="2961416"/>
              <a:ext cx="4154298" cy="2403527"/>
            </a:xfrm>
            <a:custGeom>
              <a:avLst/>
              <a:gdLst/>
              <a:ahLst/>
              <a:cxnLst/>
              <a:rect l="l" t="t" r="r" b="b"/>
              <a:pathLst>
                <a:path w="4154298" h="2403527" extrusionOk="0">
                  <a:moveTo>
                    <a:pt x="2399727" y="2390484"/>
                  </a:moveTo>
                  <a:lnTo>
                    <a:pt x="22508" y="1015074"/>
                  </a:lnTo>
                  <a:cubicBezTo>
                    <a:pt x="-10853" y="996024"/>
                    <a:pt x="-6671" y="962115"/>
                    <a:pt x="32013" y="939826"/>
                  </a:cubicBezTo>
                  <a:lnTo>
                    <a:pt x="1624524" y="18378"/>
                  </a:lnTo>
                  <a:cubicBezTo>
                    <a:pt x="1662543" y="-3815"/>
                    <a:pt x="1721282" y="-6292"/>
                    <a:pt x="1754548" y="13044"/>
                  </a:cubicBezTo>
                  <a:lnTo>
                    <a:pt x="4131861" y="1388454"/>
                  </a:lnTo>
                  <a:cubicBezTo>
                    <a:pt x="4165128" y="1407504"/>
                    <a:pt x="4160946" y="1441413"/>
                    <a:pt x="4122357" y="1463701"/>
                  </a:cubicBezTo>
                  <a:lnTo>
                    <a:pt x="2529751" y="2385150"/>
                  </a:lnTo>
                  <a:cubicBezTo>
                    <a:pt x="2491257" y="2407343"/>
                    <a:pt x="2432993" y="2409820"/>
                    <a:pt x="2399727" y="23904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47"/>
            <p:cNvSpPr/>
            <p:nvPr/>
          </p:nvSpPr>
          <p:spPr>
            <a:xfrm>
              <a:off x="2036757" y="2930659"/>
              <a:ext cx="4154369" cy="2403042"/>
            </a:xfrm>
            <a:custGeom>
              <a:avLst/>
              <a:gdLst/>
              <a:ahLst/>
              <a:cxnLst/>
              <a:rect l="l" t="t" r="r" b="b"/>
              <a:pathLst>
                <a:path w="4154369" h="2403042" extrusionOk="0">
                  <a:moveTo>
                    <a:pt x="2399917" y="2389999"/>
                  </a:moveTo>
                  <a:lnTo>
                    <a:pt x="22508" y="1015065"/>
                  </a:lnTo>
                  <a:cubicBezTo>
                    <a:pt x="-10853" y="996015"/>
                    <a:pt x="-6671" y="962106"/>
                    <a:pt x="32013" y="939818"/>
                  </a:cubicBezTo>
                  <a:lnTo>
                    <a:pt x="1624524" y="18464"/>
                  </a:lnTo>
                  <a:cubicBezTo>
                    <a:pt x="1662543" y="-3824"/>
                    <a:pt x="1721282" y="-6301"/>
                    <a:pt x="1754643" y="13035"/>
                  </a:cubicBezTo>
                  <a:lnTo>
                    <a:pt x="4131861" y="1388445"/>
                  </a:lnTo>
                  <a:cubicBezTo>
                    <a:pt x="4165223" y="1407495"/>
                    <a:pt x="4161041" y="1441404"/>
                    <a:pt x="4122357" y="1463693"/>
                  </a:cubicBezTo>
                  <a:lnTo>
                    <a:pt x="2530036" y="2384665"/>
                  </a:lnTo>
                  <a:cubicBezTo>
                    <a:pt x="2491542" y="2406858"/>
                    <a:pt x="2433278" y="2409335"/>
                    <a:pt x="2399917" y="238999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47"/>
            <p:cNvSpPr/>
            <p:nvPr/>
          </p:nvSpPr>
          <p:spPr>
            <a:xfrm>
              <a:off x="2036929" y="3869239"/>
              <a:ext cx="50374" cy="44958"/>
            </a:xfrm>
            <a:custGeom>
              <a:avLst/>
              <a:gdLst/>
              <a:ahLst/>
              <a:cxnLst/>
              <a:rect l="l" t="t" r="r" b="b"/>
              <a:pathLst>
                <a:path w="50374" h="44958" extrusionOk="0">
                  <a:moveTo>
                    <a:pt x="0" y="44958"/>
                  </a:moveTo>
                  <a:lnTo>
                    <a:pt x="0" y="0"/>
                  </a:lnTo>
                  <a:lnTo>
                    <a:pt x="50375" y="21146"/>
                  </a:lnTo>
                  <a:lnTo>
                    <a:pt x="0" y="4495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6" name="Google Shape;2636;p47"/>
            <p:cNvSpPr/>
            <p:nvPr/>
          </p:nvSpPr>
          <p:spPr>
            <a:xfrm>
              <a:off x="6153886" y="4308341"/>
              <a:ext cx="37258" cy="49244"/>
            </a:xfrm>
            <a:custGeom>
              <a:avLst/>
              <a:gdLst/>
              <a:ahLst/>
              <a:cxnLst/>
              <a:rect l="l" t="t" r="r" b="b"/>
              <a:pathLst>
                <a:path w="37258" h="49244" extrusionOk="0">
                  <a:moveTo>
                    <a:pt x="37259" y="43910"/>
                  </a:moveTo>
                  <a:lnTo>
                    <a:pt x="37259" y="0"/>
                  </a:lnTo>
                  <a:lnTo>
                    <a:pt x="0" y="12859"/>
                  </a:lnTo>
                  <a:lnTo>
                    <a:pt x="24712" y="49244"/>
                  </a:lnTo>
                  <a:lnTo>
                    <a:pt x="37259" y="4391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47"/>
            <p:cNvSpPr/>
            <p:nvPr/>
          </p:nvSpPr>
          <p:spPr>
            <a:xfrm>
              <a:off x="2036757" y="2892519"/>
              <a:ext cx="4154369" cy="2403360"/>
            </a:xfrm>
            <a:custGeom>
              <a:avLst/>
              <a:gdLst/>
              <a:ahLst/>
              <a:cxnLst/>
              <a:rect l="l" t="t" r="r" b="b"/>
              <a:pathLst>
                <a:path w="4154369" h="2403360" extrusionOk="0">
                  <a:moveTo>
                    <a:pt x="2399917" y="2390326"/>
                  </a:moveTo>
                  <a:lnTo>
                    <a:pt x="22508" y="1015106"/>
                  </a:lnTo>
                  <a:cubicBezTo>
                    <a:pt x="-10853" y="996056"/>
                    <a:pt x="-6671" y="962147"/>
                    <a:pt x="32013" y="939859"/>
                  </a:cubicBezTo>
                  <a:lnTo>
                    <a:pt x="1624524" y="18410"/>
                  </a:lnTo>
                  <a:cubicBezTo>
                    <a:pt x="1662543" y="-3879"/>
                    <a:pt x="1721282" y="-6260"/>
                    <a:pt x="1754643" y="13076"/>
                  </a:cubicBezTo>
                  <a:lnTo>
                    <a:pt x="4131861" y="1388486"/>
                  </a:lnTo>
                  <a:cubicBezTo>
                    <a:pt x="4165223" y="1407536"/>
                    <a:pt x="4161041" y="1441445"/>
                    <a:pt x="4122357" y="1463734"/>
                  </a:cubicBezTo>
                  <a:lnTo>
                    <a:pt x="2530036" y="2384896"/>
                  </a:lnTo>
                  <a:cubicBezTo>
                    <a:pt x="2491542" y="2407185"/>
                    <a:pt x="2433278" y="2409661"/>
                    <a:pt x="2399917" y="2390326"/>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47"/>
            <p:cNvSpPr/>
            <p:nvPr/>
          </p:nvSpPr>
          <p:spPr>
            <a:xfrm>
              <a:off x="2036757" y="2886502"/>
              <a:ext cx="4154369" cy="2403527"/>
            </a:xfrm>
            <a:custGeom>
              <a:avLst/>
              <a:gdLst/>
              <a:ahLst/>
              <a:cxnLst/>
              <a:rect l="l" t="t" r="r" b="b"/>
              <a:pathLst>
                <a:path w="4154369" h="2403527" extrusionOk="0">
                  <a:moveTo>
                    <a:pt x="2399917" y="2390532"/>
                  </a:moveTo>
                  <a:lnTo>
                    <a:pt x="22508" y="1015122"/>
                  </a:lnTo>
                  <a:cubicBezTo>
                    <a:pt x="-10853" y="996072"/>
                    <a:pt x="-6671" y="962067"/>
                    <a:pt x="32013" y="939874"/>
                  </a:cubicBezTo>
                  <a:lnTo>
                    <a:pt x="1624524" y="18425"/>
                  </a:lnTo>
                  <a:cubicBezTo>
                    <a:pt x="1662543" y="-3863"/>
                    <a:pt x="1721282" y="-6244"/>
                    <a:pt x="1754643" y="12996"/>
                  </a:cubicBezTo>
                  <a:lnTo>
                    <a:pt x="4131861" y="1388502"/>
                  </a:lnTo>
                  <a:cubicBezTo>
                    <a:pt x="4165223" y="1407552"/>
                    <a:pt x="4161041" y="1441461"/>
                    <a:pt x="4122357" y="1463749"/>
                  </a:cubicBezTo>
                  <a:lnTo>
                    <a:pt x="2530036" y="2385103"/>
                  </a:lnTo>
                  <a:cubicBezTo>
                    <a:pt x="2491542" y="2407391"/>
                    <a:pt x="2433278" y="2409772"/>
                    <a:pt x="2399917" y="2390532"/>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47"/>
            <p:cNvSpPr/>
            <p:nvPr/>
          </p:nvSpPr>
          <p:spPr>
            <a:xfrm>
              <a:off x="3500252" y="3065247"/>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47"/>
            <p:cNvSpPr/>
            <p:nvPr/>
          </p:nvSpPr>
          <p:spPr>
            <a:xfrm>
              <a:off x="3657092" y="3155925"/>
              <a:ext cx="266442" cy="153985"/>
            </a:xfrm>
            <a:custGeom>
              <a:avLst/>
              <a:gdLst/>
              <a:ahLst/>
              <a:cxnLst/>
              <a:rect l="l" t="t" r="r" b="b"/>
              <a:pathLst>
                <a:path w="266442" h="153985" extrusionOk="0">
                  <a:moveTo>
                    <a:pt x="116819" y="150482"/>
                  </a:moveTo>
                  <a:lnTo>
                    <a:pt x="6090" y="86379"/>
                  </a:lnTo>
                  <a:cubicBezTo>
                    <a:pt x="-2940" y="81235"/>
                    <a:pt x="-1799" y="72091"/>
                    <a:pt x="8656" y="65995"/>
                  </a:cubicBezTo>
                  <a:lnTo>
                    <a:pt x="114253" y="4940"/>
                  </a:lnTo>
                  <a:cubicBezTo>
                    <a:pt x="125117" y="-1099"/>
                    <a:pt x="138195" y="-1632"/>
                    <a:pt x="149515" y="3511"/>
                  </a:cubicBezTo>
                  <a:lnTo>
                    <a:pt x="260150" y="67519"/>
                  </a:lnTo>
                  <a:cubicBezTo>
                    <a:pt x="269655"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47"/>
            <p:cNvSpPr/>
            <p:nvPr/>
          </p:nvSpPr>
          <p:spPr>
            <a:xfrm>
              <a:off x="3815428" y="3247563"/>
              <a:ext cx="266636" cy="153995"/>
            </a:xfrm>
            <a:custGeom>
              <a:avLst/>
              <a:gdLst/>
              <a:ahLst/>
              <a:cxnLst/>
              <a:rect l="l" t="t" r="r" b="b"/>
              <a:pathLst>
                <a:path w="266636" h="153995" extrusionOk="0">
                  <a:moveTo>
                    <a:pt x="116927" y="150570"/>
                  </a:moveTo>
                  <a:lnTo>
                    <a:pt x="6292" y="86466"/>
                  </a:lnTo>
                  <a:cubicBezTo>
                    <a:pt x="-3213" y="81228"/>
                    <a:pt x="-1597" y="72083"/>
                    <a:pt x="8763" y="66083"/>
                  </a:cubicBezTo>
                  <a:lnTo>
                    <a:pt x="114456" y="5028"/>
                  </a:lnTo>
                  <a:cubicBezTo>
                    <a:pt x="125262" y="-1087"/>
                    <a:pt x="138331" y="-1659"/>
                    <a:pt x="149623" y="3504"/>
                  </a:cubicBezTo>
                  <a:lnTo>
                    <a:pt x="260353" y="67607"/>
                  </a:lnTo>
                  <a:cubicBezTo>
                    <a:pt x="269857" y="72750"/>
                    <a:pt x="268242" y="81894"/>
                    <a:pt x="257786" y="87990"/>
                  </a:cubicBezTo>
                  <a:lnTo>
                    <a:pt x="152189" y="149046"/>
                  </a:lnTo>
                  <a:cubicBezTo>
                    <a:pt x="141325" y="155056"/>
                    <a:pt x="128266" y="155627"/>
                    <a:pt x="116927"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47"/>
            <p:cNvSpPr/>
            <p:nvPr/>
          </p:nvSpPr>
          <p:spPr>
            <a:xfrm>
              <a:off x="3970462" y="3337185"/>
              <a:ext cx="266334" cy="153993"/>
            </a:xfrm>
            <a:custGeom>
              <a:avLst/>
              <a:gdLst/>
              <a:ahLst/>
              <a:cxnLst/>
              <a:rect l="l" t="t" r="r" b="b"/>
              <a:pathLst>
                <a:path w="266334" h="153993" extrusionOk="0">
                  <a:moveTo>
                    <a:pt x="116819" y="150482"/>
                  </a:moveTo>
                  <a:lnTo>
                    <a:pt x="6090" y="86474"/>
                  </a:lnTo>
                  <a:cubicBezTo>
                    <a:pt x="-2940" y="81235"/>
                    <a:pt x="-1799" y="72091"/>
                    <a:pt x="8656" y="66090"/>
                  </a:cubicBezTo>
                  <a:lnTo>
                    <a:pt x="114253" y="4940"/>
                  </a:lnTo>
                  <a:cubicBezTo>
                    <a:pt x="125117" y="-1099"/>
                    <a:pt x="138195" y="-1632"/>
                    <a:pt x="149515" y="3511"/>
                  </a:cubicBezTo>
                  <a:lnTo>
                    <a:pt x="260245" y="67519"/>
                  </a:lnTo>
                  <a:cubicBezTo>
                    <a:pt x="269275" y="72758"/>
                    <a:pt x="268134"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47"/>
            <p:cNvSpPr/>
            <p:nvPr/>
          </p:nvSpPr>
          <p:spPr>
            <a:xfrm>
              <a:off x="4127000" y="3427863"/>
              <a:ext cx="266433" cy="153993"/>
            </a:xfrm>
            <a:custGeom>
              <a:avLst/>
              <a:gdLst/>
              <a:ahLst/>
              <a:cxnLst/>
              <a:rect l="l" t="t" r="r" b="b"/>
              <a:pathLst>
                <a:path w="266433"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4" y="72758"/>
                    <a:pt x="268233" y="81902"/>
                    <a:pt x="257778"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47"/>
            <p:cNvSpPr/>
            <p:nvPr/>
          </p:nvSpPr>
          <p:spPr>
            <a:xfrm>
              <a:off x="4283886" y="3519017"/>
              <a:ext cx="266280" cy="153993"/>
            </a:xfrm>
            <a:custGeom>
              <a:avLst/>
              <a:gdLst/>
              <a:ahLst/>
              <a:cxnLst/>
              <a:rect l="l" t="t" r="r" b="b"/>
              <a:pathLst>
                <a:path w="266280" h="153993" extrusionOk="0">
                  <a:moveTo>
                    <a:pt x="116765" y="150482"/>
                  </a:moveTo>
                  <a:lnTo>
                    <a:pt x="6131" y="86474"/>
                  </a:lnTo>
                  <a:cubicBezTo>
                    <a:pt x="-2899" y="81235"/>
                    <a:pt x="-1853" y="72091"/>
                    <a:pt x="8602" y="66091"/>
                  </a:cubicBezTo>
                  <a:lnTo>
                    <a:pt x="114199" y="4940"/>
                  </a:lnTo>
                  <a:cubicBezTo>
                    <a:pt x="125063" y="-1099"/>
                    <a:pt x="138141" y="-1632"/>
                    <a:pt x="149461" y="3511"/>
                  </a:cubicBezTo>
                  <a:lnTo>
                    <a:pt x="260191" y="67519"/>
                  </a:lnTo>
                  <a:cubicBezTo>
                    <a:pt x="269220" y="72758"/>
                    <a:pt x="268080" y="81902"/>
                    <a:pt x="257625" y="87903"/>
                  </a:cubicBezTo>
                  <a:lnTo>
                    <a:pt x="152027" y="149053"/>
                  </a:lnTo>
                  <a:cubicBezTo>
                    <a:pt x="141164" y="155092"/>
                    <a:pt x="128085" y="155626"/>
                    <a:pt x="116765"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47"/>
            <p:cNvSpPr/>
            <p:nvPr/>
          </p:nvSpPr>
          <p:spPr>
            <a:xfrm>
              <a:off x="4440564" y="3609219"/>
              <a:ext cx="266248" cy="153985"/>
            </a:xfrm>
            <a:custGeom>
              <a:avLst/>
              <a:gdLst/>
              <a:ahLst/>
              <a:cxnLst/>
              <a:rect l="l" t="t" r="r" b="b"/>
              <a:pathLst>
                <a:path w="266248" h="153985"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79" y="72758"/>
                    <a:pt x="268039" y="81902"/>
                    <a:pt x="257679" y="87903"/>
                  </a:cubicBezTo>
                  <a:lnTo>
                    <a:pt x="151987" y="148958"/>
                  </a:lnTo>
                  <a:cubicBezTo>
                    <a:pt x="141180" y="155073"/>
                    <a:pt x="128111" y="15564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47"/>
            <p:cNvSpPr/>
            <p:nvPr/>
          </p:nvSpPr>
          <p:spPr>
            <a:xfrm>
              <a:off x="4597287" y="3699905"/>
              <a:ext cx="266442" cy="153983"/>
            </a:xfrm>
            <a:custGeom>
              <a:avLst/>
              <a:gdLst/>
              <a:ahLst/>
              <a:cxnLst/>
              <a:rect l="l" t="t" r="r" b="b"/>
              <a:pathLst>
                <a:path w="266442" h="153983" extrusionOk="0">
                  <a:moveTo>
                    <a:pt x="116733" y="150570"/>
                  </a:moveTo>
                  <a:lnTo>
                    <a:pt x="6099" y="86466"/>
                  </a:lnTo>
                  <a:cubicBezTo>
                    <a:pt x="-2931" y="81228"/>
                    <a:pt x="-1790" y="72179"/>
                    <a:pt x="8570" y="66083"/>
                  </a:cubicBezTo>
                  <a:lnTo>
                    <a:pt x="114262" y="5028"/>
                  </a:lnTo>
                  <a:cubicBezTo>
                    <a:pt x="125069" y="-1087"/>
                    <a:pt x="138138" y="-1659"/>
                    <a:pt x="149429" y="3504"/>
                  </a:cubicBezTo>
                  <a:lnTo>
                    <a:pt x="260159" y="67607"/>
                  </a:lnTo>
                  <a:cubicBezTo>
                    <a:pt x="269663" y="72846"/>
                    <a:pt x="268048" y="81894"/>
                    <a:pt x="257593" y="87990"/>
                  </a:cubicBezTo>
                  <a:lnTo>
                    <a:pt x="151805" y="148950"/>
                  </a:lnTo>
                  <a:cubicBezTo>
                    <a:pt x="141037" y="155037"/>
                    <a:pt x="128015" y="155637"/>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47"/>
            <p:cNvSpPr/>
            <p:nvPr/>
          </p:nvSpPr>
          <p:spPr>
            <a:xfrm>
              <a:off x="4753934" y="3790488"/>
              <a:ext cx="266248" cy="153985"/>
            </a:xfrm>
            <a:custGeom>
              <a:avLst/>
              <a:gdLst/>
              <a:ahLst/>
              <a:cxnLst/>
              <a:rect l="l" t="t" r="r" b="b"/>
              <a:pathLst>
                <a:path w="266248" h="153985" extrusionOk="0">
                  <a:moveTo>
                    <a:pt x="116819" y="150474"/>
                  </a:moveTo>
                  <a:lnTo>
                    <a:pt x="6089" y="86466"/>
                  </a:lnTo>
                  <a:cubicBezTo>
                    <a:pt x="-2940" y="81228"/>
                    <a:pt x="-1799" y="72083"/>
                    <a:pt x="8656" y="66083"/>
                  </a:cubicBezTo>
                  <a:lnTo>
                    <a:pt x="114253" y="5028"/>
                  </a:lnTo>
                  <a:cubicBezTo>
                    <a:pt x="125088" y="-1087"/>
                    <a:pt x="138195" y="-1659"/>
                    <a:pt x="149515" y="3504"/>
                  </a:cubicBezTo>
                  <a:lnTo>
                    <a:pt x="260150" y="67607"/>
                  </a:lnTo>
                  <a:cubicBezTo>
                    <a:pt x="269179" y="72750"/>
                    <a:pt x="268039" y="81894"/>
                    <a:pt x="257679" y="87990"/>
                  </a:cubicBezTo>
                  <a:lnTo>
                    <a:pt x="152082" y="149046"/>
                  </a:lnTo>
                  <a:cubicBezTo>
                    <a:pt x="141218" y="155084"/>
                    <a:pt x="128139"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47"/>
            <p:cNvSpPr/>
            <p:nvPr/>
          </p:nvSpPr>
          <p:spPr>
            <a:xfrm>
              <a:off x="4910657" y="3881158"/>
              <a:ext cx="266058" cy="153915"/>
            </a:xfrm>
            <a:custGeom>
              <a:avLst/>
              <a:gdLst/>
              <a:ahLst/>
              <a:cxnLst/>
              <a:rect l="l" t="t" r="r" b="b"/>
              <a:pathLst>
                <a:path w="266058" h="153915" extrusionOk="0">
                  <a:moveTo>
                    <a:pt x="116733" y="150292"/>
                  </a:moveTo>
                  <a:lnTo>
                    <a:pt x="6099" y="86284"/>
                  </a:lnTo>
                  <a:cubicBezTo>
                    <a:pt x="-2931" y="81045"/>
                    <a:pt x="-1790" y="71901"/>
                    <a:pt x="8570" y="65900"/>
                  </a:cubicBezTo>
                  <a:lnTo>
                    <a:pt x="114072" y="4940"/>
                  </a:lnTo>
                  <a:cubicBezTo>
                    <a:pt x="124907" y="-1099"/>
                    <a:pt x="137957" y="-1632"/>
                    <a:pt x="149239" y="3511"/>
                  </a:cubicBezTo>
                  <a:lnTo>
                    <a:pt x="259969" y="67519"/>
                  </a:lnTo>
                  <a:cubicBezTo>
                    <a:pt x="268998" y="72758"/>
                    <a:pt x="267858" y="81902"/>
                    <a:pt x="257402" y="87903"/>
                  </a:cubicBezTo>
                  <a:lnTo>
                    <a:pt x="152090" y="149053"/>
                  </a:lnTo>
                  <a:cubicBezTo>
                    <a:pt x="141170" y="155064"/>
                    <a:pt x="128044" y="155530"/>
                    <a:pt x="11673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47"/>
            <p:cNvSpPr/>
            <p:nvPr/>
          </p:nvSpPr>
          <p:spPr>
            <a:xfrm>
              <a:off x="5067303" y="3971836"/>
              <a:ext cx="266334" cy="153993"/>
            </a:xfrm>
            <a:custGeom>
              <a:avLst/>
              <a:gdLst/>
              <a:ahLst/>
              <a:cxnLst/>
              <a:rect l="l" t="t" r="r" b="b"/>
              <a:pathLst>
                <a:path w="266334"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245" y="67519"/>
                  </a:lnTo>
                  <a:cubicBezTo>
                    <a:pt x="269274" y="72758"/>
                    <a:pt x="268134" y="81902"/>
                    <a:pt x="257679" y="87903"/>
                  </a:cubicBezTo>
                  <a:lnTo>
                    <a:pt x="152082" y="149053"/>
                  </a:lnTo>
                  <a:cubicBezTo>
                    <a:pt x="141218" y="155092"/>
                    <a:pt x="128139"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47"/>
            <p:cNvSpPr/>
            <p:nvPr/>
          </p:nvSpPr>
          <p:spPr>
            <a:xfrm>
              <a:off x="5224035" y="4062514"/>
              <a:ext cx="266528" cy="154092"/>
            </a:xfrm>
            <a:custGeom>
              <a:avLst/>
              <a:gdLst/>
              <a:ahLst/>
              <a:cxnLst/>
              <a:rect l="l" t="t" r="r" b="b"/>
              <a:pathLst>
                <a:path w="266528" h="154092" extrusionOk="0">
                  <a:moveTo>
                    <a:pt x="116819" y="150482"/>
                  </a:moveTo>
                  <a:lnTo>
                    <a:pt x="6089" y="86474"/>
                  </a:lnTo>
                  <a:cubicBezTo>
                    <a:pt x="-2940" y="81235"/>
                    <a:pt x="-1799" y="72091"/>
                    <a:pt x="8656" y="66091"/>
                  </a:cubicBezTo>
                  <a:lnTo>
                    <a:pt x="114348" y="4940"/>
                  </a:lnTo>
                  <a:cubicBezTo>
                    <a:pt x="125212" y="-1099"/>
                    <a:pt x="138290" y="-1632"/>
                    <a:pt x="149610" y="3511"/>
                  </a:cubicBezTo>
                  <a:lnTo>
                    <a:pt x="260245" y="67519"/>
                  </a:lnTo>
                  <a:cubicBezTo>
                    <a:pt x="269750" y="72758"/>
                    <a:pt x="268134" y="81902"/>
                    <a:pt x="257679" y="87903"/>
                  </a:cubicBezTo>
                  <a:lnTo>
                    <a:pt x="152367" y="149053"/>
                  </a:lnTo>
                  <a:cubicBezTo>
                    <a:pt x="141436" y="155226"/>
                    <a:pt x="128206" y="155759"/>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47"/>
            <p:cNvSpPr/>
            <p:nvPr/>
          </p:nvSpPr>
          <p:spPr>
            <a:xfrm>
              <a:off x="5380534" y="4153137"/>
              <a:ext cx="266473" cy="154041"/>
            </a:xfrm>
            <a:custGeom>
              <a:avLst/>
              <a:gdLst/>
              <a:ahLst/>
              <a:cxnLst/>
              <a:rect l="l" t="t" r="r" b="b"/>
              <a:pathLst>
                <a:path w="266473" h="154041" extrusionOk="0">
                  <a:moveTo>
                    <a:pt x="116958" y="150537"/>
                  </a:moveTo>
                  <a:lnTo>
                    <a:pt x="6324" y="86434"/>
                  </a:lnTo>
                  <a:cubicBezTo>
                    <a:pt x="-3181" y="81195"/>
                    <a:pt x="-1660" y="72147"/>
                    <a:pt x="8795" y="66051"/>
                  </a:cubicBezTo>
                  <a:lnTo>
                    <a:pt x="114392" y="4995"/>
                  </a:lnTo>
                  <a:cubicBezTo>
                    <a:pt x="125247" y="-1082"/>
                    <a:pt x="138325" y="-1644"/>
                    <a:pt x="149655" y="3472"/>
                  </a:cubicBezTo>
                  <a:lnTo>
                    <a:pt x="260384" y="67575"/>
                  </a:lnTo>
                  <a:cubicBezTo>
                    <a:pt x="269414" y="72814"/>
                    <a:pt x="268273" y="81862"/>
                    <a:pt x="257818" y="87958"/>
                  </a:cubicBezTo>
                  <a:lnTo>
                    <a:pt x="152221" y="149014"/>
                  </a:lnTo>
                  <a:cubicBezTo>
                    <a:pt x="141386" y="155129"/>
                    <a:pt x="128279" y="155700"/>
                    <a:pt x="116958"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47"/>
            <p:cNvSpPr/>
            <p:nvPr/>
          </p:nvSpPr>
          <p:spPr>
            <a:xfrm>
              <a:off x="5537405" y="4243783"/>
              <a:ext cx="341715" cy="197836"/>
            </a:xfrm>
            <a:custGeom>
              <a:avLst/>
              <a:gdLst/>
              <a:ahLst/>
              <a:cxnLst/>
              <a:rect l="l" t="t" r="r" b="b"/>
              <a:pathLst>
                <a:path w="341715" h="197836" extrusionOk="0">
                  <a:moveTo>
                    <a:pt x="192287" y="194194"/>
                  </a:moveTo>
                  <a:lnTo>
                    <a:pt x="6089" y="86466"/>
                  </a:lnTo>
                  <a:cubicBezTo>
                    <a:pt x="-2940" y="81228"/>
                    <a:pt x="-1799" y="72083"/>
                    <a:pt x="8656" y="66083"/>
                  </a:cubicBezTo>
                  <a:lnTo>
                    <a:pt x="114633" y="5028"/>
                  </a:lnTo>
                  <a:cubicBezTo>
                    <a:pt x="125469" y="-1087"/>
                    <a:pt x="138576" y="-1659"/>
                    <a:pt x="149896" y="3504"/>
                  </a:cubicBezTo>
                  <a:lnTo>
                    <a:pt x="335617" y="111517"/>
                  </a:lnTo>
                  <a:cubicBezTo>
                    <a:pt x="344647" y="116756"/>
                    <a:pt x="343506" y="125900"/>
                    <a:pt x="333146" y="131901"/>
                  </a:cubicBezTo>
                  <a:lnTo>
                    <a:pt x="227454" y="193051"/>
                  </a:lnTo>
                  <a:cubicBezTo>
                    <a:pt x="216581" y="199004"/>
                    <a:pt x="203531" y="199423"/>
                    <a:pt x="192287"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47"/>
            <p:cNvSpPr/>
            <p:nvPr/>
          </p:nvSpPr>
          <p:spPr>
            <a:xfrm>
              <a:off x="3580766" y="3287750"/>
              <a:ext cx="266442" cy="153846"/>
            </a:xfrm>
            <a:custGeom>
              <a:avLst/>
              <a:gdLst/>
              <a:ahLst/>
              <a:cxnLst/>
              <a:rect l="l" t="t" r="r" b="b"/>
              <a:pathLst>
                <a:path w="266442" h="153846" extrusionOk="0">
                  <a:moveTo>
                    <a:pt x="117013" y="150292"/>
                  </a:moveTo>
                  <a:lnTo>
                    <a:pt x="6284" y="86474"/>
                  </a:lnTo>
                  <a:cubicBezTo>
                    <a:pt x="-3221" y="81235"/>
                    <a:pt x="-1605" y="72091"/>
                    <a:pt x="8850" y="66090"/>
                  </a:cubicBezTo>
                  <a:lnTo>
                    <a:pt x="114447" y="4940"/>
                  </a:lnTo>
                  <a:cubicBezTo>
                    <a:pt x="125311" y="-1099"/>
                    <a:pt x="138389" y="-1632"/>
                    <a:pt x="149709" y="3511"/>
                  </a:cubicBezTo>
                  <a:lnTo>
                    <a:pt x="260344" y="67424"/>
                  </a:lnTo>
                  <a:cubicBezTo>
                    <a:pt x="269373" y="72663"/>
                    <a:pt x="268233" y="81807"/>
                    <a:pt x="257873" y="87808"/>
                  </a:cubicBezTo>
                  <a:lnTo>
                    <a:pt x="152181" y="148958"/>
                  </a:lnTo>
                  <a:cubicBezTo>
                    <a:pt x="141336" y="154968"/>
                    <a:pt x="128286" y="155464"/>
                    <a:pt x="117013" y="1502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47"/>
            <p:cNvSpPr/>
            <p:nvPr/>
          </p:nvSpPr>
          <p:spPr>
            <a:xfrm>
              <a:off x="3737968" y="3378809"/>
              <a:ext cx="266343" cy="153636"/>
            </a:xfrm>
            <a:custGeom>
              <a:avLst/>
              <a:gdLst/>
              <a:ahLst/>
              <a:cxnLst/>
              <a:rect l="l" t="t" r="r" b="b"/>
              <a:pathLst>
                <a:path w="266343" h="153636" extrusionOk="0">
                  <a:moveTo>
                    <a:pt x="116733" y="150101"/>
                  </a:moveTo>
                  <a:lnTo>
                    <a:pt x="6098" y="86093"/>
                  </a:lnTo>
                  <a:cubicBezTo>
                    <a:pt x="-2931" y="80854"/>
                    <a:pt x="-1790" y="71710"/>
                    <a:pt x="8570" y="65710"/>
                  </a:cubicBezTo>
                  <a:lnTo>
                    <a:pt x="114262" y="4940"/>
                  </a:lnTo>
                  <a:cubicBezTo>
                    <a:pt x="125097" y="-1099"/>
                    <a:pt x="138147" y="-1632"/>
                    <a:pt x="149429" y="3511"/>
                  </a:cubicBezTo>
                  <a:lnTo>
                    <a:pt x="260254" y="67138"/>
                  </a:lnTo>
                  <a:cubicBezTo>
                    <a:pt x="269283" y="72377"/>
                    <a:pt x="268143" y="81521"/>
                    <a:pt x="257688" y="87522"/>
                  </a:cubicBezTo>
                  <a:lnTo>
                    <a:pt x="152091" y="148672"/>
                  </a:lnTo>
                  <a:cubicBezTo>
                    <a:pt x="141198" y="154749"/>
                    <a:pt x="128072" y="155273"/>
                    <a:pt x="11673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5" name="Google Shape;2655;p47"/>
            <p:cNvSpPr/>
            <p:nvPr/>
          </p:nvSpPr>
          <p:spPr>
            <a:xfrm>
              <a:off x="3894706" y="3469202"/>
              <a:ext cx="266442" cy="153993"/>
            </a:xfrm>
            <a:custGeom>
              <a:avLst/>
              <a:gdLst/>
              <a:ahLst/>
              <a:cxnLst/>
              <a:rect l="l" t="t" r="r" b="b"/>
              <a:pathLst>
                <a:path w="266442"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233" y="81902"/>
                    <a:pt x="257873" y="87903"/>
                  </a:cubicBezTo>
                  <a:lnTo>
                    <a:pt x="152181" y="149053"/>
                  </a:lnTo>
                  <a:cubicBezTo>
                    <a:pt x="141345" y="155092"/>
                    <a:pt x="128295"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6" name="Google Shape;2656;p47"/>
            <p:cNvSpPr/>
            <p:nvPr/>
          </p:nvSpPr>
          <p:spPr>
            <a:xfrm>
              <a:off x="4051822" y="3559729"/>
              <a:ext cx="266144" cy="154280"/>
            </a:xfrm>
            <a:custGeom>
              <a:avLst/>
              <a:gdLst/>
              <a:ahLst/>
              <a:cxnLst/>
              <a:rect l="l" t="t" r="r" b="b"/>
              <a:pathLst>
                <a:path w="266144" h="154280" extrusionOk="0">
                  <a:moveTo>
                    <a:pt x="116819" y="150823"/>
                  </a:moveTo>
                  <a:lnTo>
                    <a:pt x="6090" y="86720"/>
                  </a:lnTo>
                  <a:cubicBezTo>
                    <a:pt x="-2940" y="81576"/>
                    <a:pt x="-1799" y="72432"/>
                    <a:pt x="8656" y="66336"/>
                  </a:cubicBezTo>
                  <a:lnTo>
                    <a:pt x="114253" y="4995"/>
                  </a:lnTo>
                  <a:cubicBezTo>
                    <a:pt x="125107" y="-1082"/>
                    <a:pt x="138186" y="-1643"/>
                    <a:pt x="149515" y="3471"/>
                  </a:cubicBezTo>
                  <a:lnTo>
                    <a:pt x="260055" y="67860"/>
                  </a:lnTo>
                  <a:cubicBezTo>
                    <a:pt x="269084" y="73099"/>
                    <a:pt x="267944" y="82148"/>
                    <a:pt x="257489" y="88244"/>
                  </a:cubicBezTo>
                  <a:lnTo>
                    <a:pt x="151892" y="149299"/>
                  </a:lnTo>
                  <a:cubicBezTo>
                    <a:pt x="141104" y="155357"/>
                    <a:pt x="128092" y="155919"/>
                    <a:pt x="116819" y="15082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7" name="Google Shape;2657;p47"/>
            <p:cNvSpPr/>
            <p:nvPr/>
          </p:nvSpPr>
          <p:spPr>
            <a:xfrm>
              <a:off x="4207595" y="3649708"/>
              <a:ext cx="266442" cy="154372"/>
            </a:xfrm>
            <a:custGeom>
              <a:avLst/>
              <a:gdLst/>
              <a:ahLst/>
              <a:cxnLst/>
              <a:rect l="l" t="t" r="r" b="b"/>
              <a:pathLst>
                <a:path w="266442" h="154372" extrusionOk="0">
                  <a:moveTo>
                    <a:pt x="116733" y="150950"/>
                  </a:moveTo>
                  <a:lnTo>
                    <a:pt x="6098" y="86466"/>
                  </a:lnTo>
                  <a:cubicBezTo>
                    <a:pt x="-2931" y="81228"/>
                    <a:pt x="-1790" y="72179"/>
                    <a:pt x="8570" y="66083"/>
                  </a:cubicBezTo>
                  <a:lnTo>
                    <a:pt x="114262" y="5028"/>
                  </a:lnTo>
                  <a:cubicBezTo>
                    <a:pt x="125069" y="-1087"/>
                    <a:pt x="138138" y="-1659"/>
                    <a:pt x="149429" y="3504"/>
                  </a:cubicBezTo>
                  <a:lnTo>
                    <a:pt x="260159" y="67607"/>
                  </a:lnTo>
                  <a:cubicBezTo>
                    <a:pt x="269664" y="72750"/>
                    <a:pt x="268048" y="81894"/>
                    <a:pt x="257593" y="87990"/>
                  </a:cubicBezTo>
                  <a:lnTo>
                    <a:pt x="151805" y="149426"/>
                  </a:lnTo>
                  <a:cubicBezTo>
                    <a:pt x="141008" y="155437"/>
                    <a:pt x="128015" y="155999"/>
                    <a:pt x="116733" y="15095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8" name="Google Shape;2658;p47"/>
            <p:cNvSpPr/>
            <p:nvPr/>
          </p:nvSpPr>
          <p:spPr>
            <a:xfrm>
              <a:off x="4364526" y="3740759"/>
              <a:ext cx="266248" cy="154101"/>
            </a:xfrm>
            <a:custGeom>
              <a:avLst/>
              <a:gdLst/>
              <a:ahLst/>
              <a:cxnLst/>
              <a:rect l="l" t="t" r="r" b="b"/>
              <a:pathLst>
                <a:path w="266248" h="154101" extrusionOk="0">
                  <a:moveTo>
                    <a:pt x="116819" y="150672"/>
                  </a:moveTo>
                  <a:lnTo>
                    <a:pt x="6089" y="86664"/>
                  </a:lnTo>
                  <a:cubicBezTo>
                    <a:pt x="-2940" y="81426"/>
                    <a:pt x="-1799" y="72282"/>
                    <a:pt x="8656" y="6628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89" y="155159"/>
                    <a:pt x="128130" y="155759"/>
                    <a:pt x="116819"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9" name="Google Shape;2659;p47"/>
            <p:cNvSpPr/>
            <p:nvPr/>
          </p:nvSpPr>
          <p:spPr>
            <a:xfrm>
              <a:off x="4521449" y="3831731"/>
              <a:ext cx="266334" cy="153985"/>
            </a:xfrm>
            <a:custGeom>
              <a:avLst/>
              <a:gdLst/>
              <a:ahLst/>
              <a:cxnLst/>
              <a:rect l="l" t="t" r="r" b="b"/>
              <a:pathLst>
                <a:path w="266334" h="153985" extrusionOk="0">
                  <a:moveTo>
                    <a:pt x="116819" y="150474"/>
                  </a:moveTo>
                  <a:lnTo>
                    <a:pt x="6090" y="86466"/>
                  </a:lnTo>
                  <a:cubicBezTo>
                    <a:pt x="-2940" y="81228"/>
                    <a:pt x="-1799" y="72084"/>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18" y="155084"/>
                    <a:pt x="128140" y="155618"/>
                    <a:pt x="116819" y="15047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0" name="Google Shape;2660;p47"/>
            <p:cNvSpPr/>
            <p:nvPr/>
          </p:nvSpPr>
          <p:spPr>
            <a:xfrm>
              <a:off x="4678466" y="3922592"/>
              <a:ext cx="266239" cy="153993"/>
            </a:xfrm>
            <a:custGeom>
              <a:avLst/>
              <a:gdLst/>
              <a:ahLst/>
              <a:cxnLst/>
              <a:rect l="l" t="t" r="r" b="b"/>
              <a:pathLst>
                <a:path w="266239" h="153993" extrusionOk="0">
                  <a:moveTo>
                    <a:pt x="116724" y="150482"/>
                  </a:moveTo>
                  <a:lnTo>
                    <a:pt x="6089" y="86474"/>
                  </a:lnTo>
                  <a:cubicBezTo>
                    <a:pt x="-2940" y="81235"/>
                    <a:pt x="-1799" y="72091"/>
                    <a:pt x="8656" y="66091"/>
                  </a:cubicBezTo>
                  <a:lnTo>
                    <a:pt x="114253" y="4940"/>
                  </a:lnTo>
                  <a:cubicBezTo>
                    <a:pt x="125088" y="-1099"/>
                    <a:pt x="138138" y="-1632"/>
                    <a:pt x="149420" y="3511"/>
                  </a:cubicBezTo>
                  <a:lnTo>
                    <a:pt x="260150" y="67519"/>
                  </a:lnTo>
                  <a:cubicBezTo>
                    <a:pt x="269180" y="72758"/>
                    <a:pt x="268039" y="81902"/>
                    <a:pt x="257584" y="87903"/>
                  </a:cubicBezTo>
                  <a:lnTo>
                    <a:pt x="151987" y="149053"/>
                  </a:lnTo>
                  <a:cubicBezTo>
                    <a:pt x="141123" y="155092"/>
                    <a:pt x="128044" y="155626"/>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1" name="Google Shape;2661;p47"/>
            <p:cNvSpPr/>
            <p:nvPr/>
          </p:nvSpPr>
          <p:spPr>
            <a:xfrm>
              <a:off x="4835195" y="4013365"/>
              <a:ext cx="266474" cy="153993"/>
            </a:xfrm>
            <a:custGeom>
              <a:avLst/>
              <a:gdLst/>
              <a:ahLst/>
              <a:cxnLst/>
              <a:rect l="l" t="t" r="r" b="b"/>
              <a:pathLst>
                <a:path w="266474"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373"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2" name="Google Shape;2662;p47"/>
            <p:cNvSpPr/>
            <p:nvPr/>
          </p:nvSpPr>
          <p:spPr>
            <a:xfrm>
              <a:off x="4992397" y="4104213"/>
              <a:ext cx="266533" cy="154079"/>
            </a:xfrm>
            <a:custGeom>
              <a:avLst/>
              <a:gdLst/>
              <a:ahLst/>
              <a:cxnLst/>
              <a:rect l="l" t="t" r="r" b="b"/>
              <a:pathLst>
                <a:path w="266533" h="154079" extrusionOk="0">
                  <a:moveTo>
                    <a:pt x="116733" y="150502"/>
                  </a:moveTo>
                  <a:lnTo>
                    <a:pt x="6098" y="86399"/>
                  </a:lnTo>
                  <a:cubicBezTo>
                    <a:pt x="-2931" y="81255"/>
                    <a:pt x="-1790" y="72111"/>
                    <a:pt x="8570" y="66015"/>
                  </a:cubicBezTo>
                  <a:lnTo>
                    <a:pt x="114262" y="4960"/>
                  </a:lnTo>
                  <a:cubicBezTo>
                    <a:pt x="125088" y="-1069"/>
                    <a:pt x="138119" y="-1631"/>
                    <a:pt x="149429" y="3436"/>
                  </a:cubicBezTo>
                  <a:lnTo>
                    <a:pt x="260444" y="67539"/>
                  </a:lnTo>
                  <a:cubicBezTo>
                    <a:pt x="269474" y="72778"/>
                    <a:pt x="268333" y="81922"/>
                    <a:pt x="257878" y="87923"/>
                  </a:cubicBezTo>
                  <a:lnTo>
                    <a:pt x="152281" y="148978"/>
                  </a:lnTo>
                  <a:cubicBezTo>
                    <a:pt x="141369" y="155198"/>
                    <a:pt x="128139" y="155760"/>
                    <a:pt x="116733" y="1505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3" name="Google Shape;2663;p47"/>
            <p:cNvSpPr/>
            <p:nvPr/>
          </p:nvSpPr>
          <p:spPr>
            <a:xfrm>
              <a:off x="5149329" y="4195292"/>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4" name="Google Shape;2664;p47"/>
            <p:cNvSpPr/>
            <p:nvPr/>
          </p:nvSpPr>
          <p:spPr>
            <a:xfrm>
              <a:off x="5306305" y="4285820"/>
              <a:ext cx="266280" cy="154040"/>
            </a:xfrm>
            <a:custGeom>
              <a:avLst/>
              <a:gdLst/>
              <a:ahLst/>
              <a:cxnLst/>
              <a:rect l="l" t="t" r="r" b="b"/>
              <a:pathLst>
                <a:path w="266280" h="154040" extrusionOk="0">
                  <a:moveTo>
                    <a:pt x="116765" y="150537"/>
                  </a:moveTo>
                  <a:lnTo>
                    <a:pt x="6130" y="86434"/>
                  </a:lnTo>
                  <a:cubicBezTo>
                    <a:pt x="-2899" y="81195"/>
                    <a:pt x="-1853" y="72147"/>
                    <a:pt x="8602" y="66051"/>
                  </a:cubicBezTo>
                  <a:lnTo>
                    <a:pt x="114199" y="4995"/>
                  </a:lnTo>
                  <a:cubicBezTo>
                    <a:pt x="125053" y="-1081"/>
                    <a:pt x="138132" y="-1644"/>
                    <a:pt x="149461" y="3471"/>
                  </a:cubicBezTo>
                  <a:lnTo>
                    <a:pt x="260191" y="67575"/>
                  </a:lnTo>
                  <a:cubicBezTo>
                    <a:pt x="269221" y="72813"/>
                    <a:pt x="268080" y="81862"/>
                    <a:pt x="257625" y="87958"/>
                  </a:cubicBezTo>
                  <a:lnTo>
                    <a:pt x="152028" y="149013"/>
                  </a:lnTo>
                  <a:cubicBezTo>
                    <a:pt x="141192" y="155128"/>
                    <a:pt x="128085" y="155700"/>
                    <a:pt x="116765"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47"/>
            <p:cNvSpPr/>
            <p:nvPr/>
          </p:nvSpPr>
          <p:spPr>
            <a:xfrm>
              <a:off x="3348561" y="3153075"/>
              <a:ext cx="342095" cy="197622"/>
            </a:xfrm>
            <a:custGeom>
              <a:avLst/>
              <a:gdLst/>
              <a:ahLst/>
              <a:cxnLst/>
              <a:rect l="l" t="t" r="r" b="b"/>
              <a:pathLst>
                <a:path w="342095" h="197622" extrusionOk="0">
                  <a:moveTo>
                    <a:pt x="192200" y="194194"/>
                  </a:moveTo>
                  <a:lnTo>
                    <a:pt x="6098" y="86466"/>
                  </a:lnTo>
                  <a:cubicBezTo>
                    <a:pt x="-2931" y="81228"/>
                    <a:pt x="-1790" y="72179"/>
                    <a:pt x="8570" y="66083"/>
                  </a:cubicBezTo>
                  <a:lnTo>
                    <a:pt x="114262" y="5028"/>
                  </a:lnTo>
                  <a:cubicBezTo>
                    <a:pt x="125069" y="-1087"/>
                    <a:pt x="138138" y="-1659"/>
                    <a:pt x="149429" y="3504"/>
                  </a:cubicBezTo>
                  <a:lnTo>
                    <a:pt x="336006" y="111231"/>
                  </a:lnTo>
                  <a:cubicBezTo>
                    <a:pt x="345036" y="116470"/>
                    <a:pt x="343895" y="125614"/>
                    <a:pt x="333440" y="131615"/>
                  </a:cubicBezTo>
                  <a:lnTo>
                    <a:pt x="227463" y="192575"/>
                  </a:lnTo>
                  <a:cubicBezTo>
                    <a:pt x="216627" y="198680"/>
                    <a:pt x="203549" y="199281"/>
                    <a:pt x="192200" y="19419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6" name="Google Shape;2666;p47"/>
            <p:cNvSpPr/>
            <p:nvPr/>
          </p:nvSpPr>
          <p:spPr>
            <a:xfrm>
              <a:off x="5350264" y="4375807"/>
              <a:ext cx="378572" cy="242223"/>
            </a:xfrm>
            <a:custGeom>
              <a:avLst/>
              <a:gdLst/>
              <a:ahLst/>
              <a:cxnLst/>
              <a:rect l="l" t="t" r="r" b="b"/>
              <a:pathLst>
                <a:path w="378572" h="242223" extrusionOk="0">
                  <a:moveTo>
                    <a:pt x="371823" y="67980"/>
                  </a:moveTo>
                  <a:lnTo>
                    <a:pt x="261189" y="3972"/>
                  </a:lnTo>
                  <a:cubicBezTo>
                    <a:pt x="250867" y="-1324"/>
                    <a:pt x="238625" y="-1324"/>
                    <a:pt x="228303" y="3972"/>
                  </a:cubicBezTo>
                  <a:lnTo>
                    <a:pt x="116718" y="68551"/>
                  </a:lnTo>
                  <a:cubicBezTo>
                    <a:pt x="107213" y="73790"/>
                    <a:pt x="107213" y="82267"/>
                    <a:pt x="116718" y="87601"/>
                  </a:cubicBezTo>
                  <a:lnTo>
                    <a:pt x="125557" y="92745"/>
                  </a:lnTo>
                  <a:cubicBezTo>
                    <a:pt x="133921" y="97507"/>
                    <a:pt x="133826" y="105413"/>
                    <a:pt x="125557" y="110271"/>
                  </a:cubicBezTo>
                  <a:lnTo>
                    <a:pt x="7129" y="178470"/>
                  </a:lnTo>
                  <a:cubicBezTo>
                    <a:pt x="-2376" y="183804"/>
                    <a:pt x="-2376" y="192281"/>
                    <a:pt x="7129" y="197520"/>
                  </a:cubicBezTo>
                  <a:lnTo>
                    <a:pt x="77558" y="238287"/>
                  </a:lnTo>
                  <a:cubicBezTo>
                    <a:pt x="87861" y="243535"/>
                    <a:pt x="100046" y="243535"/>
                    <a:pt x="110349" y="238287"/>
                  </a:cubicBezTo>
                  <a:lnTo>
                    <a:pt x="220794" y="174469"/>
                  </a:lnTo>
                  <a:lnTo>
                    <a:pt x="243605" y="161229"/>
                  </a:lnTo>
                  <a:lnTo>
                    <a:pt x="260048" y="151704"/>
                  </a:lnTo>
                  <a:lnTo>
                    <a:pt x="276587" y="142179"/>
                  </a:lnTo>
                  <a:lnTo>
                    <a:pt x="371633" y="87220"/>
                  </a:lnTo>
                  <a:cubicBezTo>
                    <a:pt x="380853" y="81696"/>
                    <a:pt x="380853" y="73219"/>
                    <a:pt x="371823" y="6798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7" name="Google Shape;2667;p47"/>
            <p:cNvSpPr/>
            <p:nvPr/>
          </p:nvSpPr>
          <p:spPr>
            <a:xfrm>
              <a:off x="2893378" y="3416909"/>
              <a:ext cx="266442" cy="154101"/>
            </a:xfrm>
            <a:custGeom>
              <a:avLst/>
              <a:gdLst/>
              <a:ahLst/>
              <a:cxnLst/>
              <a:rect l="l" t="t" r="r" b="b"/>
              <a:pathLst>
                <a:path w="266442" h="154101" extrusionOk="0">
                  <a:moveTo>
                    <a:pt x="116927" y="150672"/>
                  </a:moveTo>
                  <a:lnTo>
                    <a:pt x="6292" y="86664"/>
                  </a:lnTo>
                  <a:cubicBezTo>
                    <a:pt x="-3212" y="81426"/>
                    <a:pt x="-1597" y="72282"/>
                    <a:pt x="8763" y="66281"/>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54" y="155159"/>
                    <a:pt x="128275" y="155759"/>
                    <a:pt x="116927" y="15067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8" name="Google Shape;2668;p47"/>
            <p:cNvSpPr/>
            <p:nvPr/>
          </p:nvSpPr>
          <p:spPr>
            <a:xfrm>
              <a:off x="3049635" y="3507492"/>
              <a:ext cx="266442" cy="153993"/>
            </a:xfrm>
            <a:custGeom>
              <a:avLst/>
              <a:gdLst/>
              <a:ahLst/>
              <a:cxnLst/>
              <a:rect l="l" t="t" r="r" b="b"/>
              <a:pathLst>
                <a:path w="266442" h="153993" extrusionOk="0">
                  <a:moveTo>
                    <a:pt x="116927" y="150482"/>
                  </a:moveTo>
                  <a:lnTo>
                    <a:pt x="6292" y="86474"/>
                  </a:lnTo>
                  <a:cubicBezTo>
                    <a:pt x="-3212" y="81235"/>
                    <a:pt x="-1597" y="72091"/>
                    <a:pt x="8763" y="66090"/>
                  </a:cubicBezTo>
                  <a:lnTo>
                    <a:pt x="114456" y="4940"/>
                  </a:lnTo>
                  <a:cubicBezTo>
                    <a:pt x="125291" y="-1099"/>
                    <a:pt x="138341" y="-1632"/>
                    <a:pt x="149623" y="3511"/>
                  </a:cubicBezTo>
                  <a:lnTo>
                    <a:pt x="260353" y="67519"/>
                  </a:lnTo>
                  <a:cubicBezTo>
                    <a:pt x="269382" y="72758"/>
                    <a:pt x="268241" y="81902"/>
                    <a:pt x="257786" y="87903"/>
                  </a:cubicBezTo>
                  <a:lnTo>
                    <a:pt x="152189" y="149053"/>
                  </a:lnTo>
                  <a:cubicBezTo>
                    <a:pt x="141325" y="155092"/>
                    <a:pt x="128247" y="155625"/>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9" name="Google Shape;2669;p47"/>
            <p:cNvSpPr/>
            <p:nvPr/>
          </p:nvSpPr>
          <p:spPr>
            <a:xfrm>
              <a:off x="3205860" y="3597884"/>
              <a:ext cx="266188" cy="153922"/>
            </a:xfrm>
            <a:custGeom>
              <a:avLst/>
              <a:gdLst/>
              <a:ahLst/>
              <a:cxnLst/>
              <a:rect l="l" t="t" r="r" b="b"/>
              <a:pathLst>
                <a:path w="266188" h="153922" extrusionOk="0">
                  <a:moveTo>
                    <a:pt x="116959" y="150482"/>
                  </a:moveTo>
                  <a:lnTo>
                    <a:pt x="6324" y="86474"/>
                  </a:lnTo>
                  <a:cubicBezTo>
                    <a:pt x="-3181" y="81235"/>
                    <a:pt x="-1660" y="72091"/>
                    <a:pt x="8795" y="66091"/>
                  </a:cubicBezTo>
                  <a:lnTo>
                    <a:pt x="114392" y="4940"/>
                  </a:lnTo>
                  <a:cubicBezTo>
                    <a:pt x="125256" y="-1099"/>
                    <a:pt x="138335" y="-1632"/>
                    <a:pt x="149655" y="3511"/>
                  </a:cubicBezTo>
                  <a:lnTo>
                    <a:pt x="260099" y="67519"/>
                  </a:lnTo>
                  <a:cubicBezTo>
                    <a:pt x="269129" y="72758"/>
                    <a:pt x="267988" y="81902"/>
                    <a:pt x="257533" y="87903"/>
                  </a:cubicBezTo>
                  <a:lnTo>
                    <a:pt x="151936" y="149053"/>
                  </a:lnTo>
                  <a:cubicBezTo>
                    <a:pt x="141148" y="154997"/>
                    <a:pt x="128193" y="155530"/>
                    <a:pt x="11695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0" name="Google Shape;2670;p47"/>
            <p:cNvSpPr/>
            <p:nvPr/>
          </p:nvSpPr>
          <p:spPr>
            <a:xfrm>
              <a:off x="4536462" y="4367735"/>
              <a:ext cx="266437" cy="154256"/>
            </a:xfrm>
            <a:custGeom>
              <a:avLst/>
              <a:gdLst/>
              <a:ahLst/>
              <a:cxnLst/>
              <a:rect l="l" t="t" r="r" b="b"/>
              <a:pathLst>
                <a:path w="266437" h="154256" extrusionOk="0">
                  <a:moveTo>
                    <a:pt x="117013" y="150537"/>
                  </a:moveTo>
                  <a:lnTo>
                    <a:pt x="6284" y="86434"/>
                  </a:lnTo>
                  <a:cubicBezTo>
                    <a:pt x="-3221" y="81291"/>
                    <a:pt x="-1605" y="72147"/>
                    <a:pt x="8850" y="66051"/>
                  </a:cubicBezTo>
                  <a:lnTo>
                    <a:pt x="114447" y="4995"/>
                  </a:lnTo>
                  <a:cubicBezTo>
                    <a:pt x="125301" y="-1082"/>
                    <a:pt x="138380" y="-1644"/>
                    <a:pt x="149709" y="3472"/>
                  </a:cubicBezTo>
                  <a:lnTo>
                    <a:pt x="260154" y="67575"/>
                  </a:lnTo>
                  <a:cubicBezTo>
                    <a:pt x="269659" y="72814"/>
                    <a:pt x="268043" y="81862"/>
                    <a:pt x="257588" y="87958"/>
                  </a:cubicBezTo>
                  <a:lnTo>
                    <a:pt x="152181" y="149490"/>
                  </a:lnTo>
                  <a:cubicBezTo>
                    <a:pt x="141298" y="155452"/>
                    <a:pt x="128229" y="155843"/>
                    <a:pt x="117013" y="1505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47"/>
            <p:cNvSpPr/>
            <p:nvPr/>
          </p:nvSpPr>
          <p:spPr>
            <a:xfrm>
              <a:off x="4692711" y="4458183"/>
              <a:ext cx="266636" cy="153993"/>
            </a:xfrm>
            <a:custGeom>
              <a:avLst/>
              <a:gdLst/>
              <a:ahLst/>
              <a:cxnLst/>
              <a:rect l="l" t="t" r="r" b="b"/>
              <a:pathLst>
                <a:path w="266636" h="153993" extrusionOk="0">
                  <a:moveTo>
                    <a:pt x="116927" y="150482"/>
                  </a:moveTo>
                  <a:lnTo>
                    <a:pt x="6292" y="86474"/>
                  </a:lnTo>
                  <a:cubicBezTo>
                    <a:pt x="-3212" y="81235"/>
                    <a:pt x="-1597" y="72091"/>
                    <a:pt x="8763" y="66090"/>
                  </a:cubicBezTo>
                  <a:lnTo>
                    <a:pt x="114455" y="4940"/>
                  </a:lnTo>
                  <a:cubicBezTo>
                    <a:pt x="125291" y="-1099"/>
                    <a:pt x="138341" y="-1632"/>
                    <a:pt x="149623" y="3511"/>
                  </a:cubicBezTo>
                  <a:lnTo>
                    <a:pt x="260352" y="67519"/>
                  </a:lnTo>
                  <a:cubicBezTo>
                    <a:pt x="269857" y="72758"/>
                    <a:pt x="268242"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47"/>
            <p:cNvSpPr/>
            <p:nvPr/>
          </p:nvSpPr>
          <p:spPr>
            <a:xfrm>
              <a:off x="4849162" y="4548575"/>
              <a:ext cx="266442" cy="153993"/>
            </a:xfrm>
            <a:custGeom>
              <a:avLst/>
              <a:gdLst/>
              <a:ahLst/>
              <a:cxnLst/>
              <a:rect l="l" t="t" r="r" b="b"/>
              <a:pathLst>
                <a:path w="266442" h="153993" extrusionOk="0">
                  <a:moveTo>
                    <a:pt x="116733" y="150482"/>
                  </a:moveTo>
                  <a:lnTo>
                    <a:pt x="6099" y="86474"/>
                  </a:lnTo>
                  <a:cubicBezTo>
                    <a:pt x="-2931" y="81235"/>
                    <a:pt x="-1790" y="72091"/>
                    <a:pt x="8570" y="66091"/>
                  </a:cubicBezTo>
                  <a:lnTo>
                    <a:pt x="114262" y="4940"/>
                  </a:lnTo>
                  <a:cubicBezTo>
                    <a:pt x="125097" y="-1099"/>
                    <a:pt x="138147" y="-1632"/>
                    <a:pt x="149429" y="3511"/>
                  </a:cubicBezTo>
                  <a:lnTo>
                    <a:pt x="260159" y="67519"/>
                  </a:lnTo>
                  <a:cubicBezTo>
                    <a:pt x="269663" y="72758"/>
                    <a:pt x="268048" y="81902"/>
                    <a:pt x="257593" y="87903"/>
                  </a:cubicBezTo>
                  <a:lnTo>
                    <a:pt x="151995"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3" name="Google Shape;2673;p47"/>
            <p:cNvSpPr/>
            <p:nvPr/>
          </p:nvSpPr>
          <p:spPr>
            <a:xfrm>
              <a:off x="5005419" y="4638967"/>
              <a:ext cx="266537" cy="154092"/>
            </a:xfrm>
            <a:custGeom>
              <a:avLst/>
              <a:gdLst/>
              <a:ahLst/>
              <a:cxnLst/>
              <a:rect l="l" t="t" r="r" b="b"/>
              <a:pathLst>
                <a:path w="266537" h="154092" extrusionOk="0">
                  <a:moveTo>
                    <a:pt x="116733" y="150482"/>
                  </a:moveTo>
                  <a:lnTo>
                    <a:pt x="6098" y="86474"/>
                  </a:lnTo>
                  <a:cubicBezTo>
                    <a:pt x="-2931" y="81235"/>
                    <a:pt x="-1790" y="72091"/>
                    <a:pt x="8570" y="66091"/>
                  </a:cubicBezTo>
                  <a:lnTo>
                    <a:pt x="114357" y="4940"/>
                  </a:lnTo>
                  <a:cubicBezTo>
                    <a:pt x="125192" y="-1099"/>
                    <a:pt x="138242" y="-1632"/>
                    <a:pt x="149524" y="3511"/>
                  </a:cubicBezTo>
                  <a:lnTo>
                    <a:pt x="260254" y="67519"/>
                  </a:lnTo>
                  <a:cubicBezTo>
                    <a:pt x="269759" y="72758"/>
                    <a:pt x="268143" y="81902"/>
                    <a:pt x="257688" y="87903"/>
                  </a:cubicBezTo>
                  <a:lnTo>
                    <a:pt x="152376" y="149053"/>
                  </a:lnTo>
                  <a:cubicBezTo>
                    <a:pt x="141407" y="155226"/>
                    <a:pt x="128158" y="155759"/>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47"/>
            <p:cNvSpPr/>
            <p:nvPr/>
          </p:nvSpPr>
          <p:spPr>
            <a:xfrm>
              <a:off x="3362257" y="3688277"/>
              <a:ext cx="306733" cy="177321"/>
            </a:xfrm>
            <a:custGeom>
              <a:avLst/>
              <a:gdLst/>
              <a:ahLst/>
              <a:cxnLst/>
              <a:rect l="l" t="t" r="r" b="b"/>
              <a:pathLst>
                <a:path w="306733" h="177321" extrusionOk="0">
                  <a:moveTo>
                    <a:pt x="157024" y="173818"/>
                  </a:moveTo>
                  <a:lnTo>
                    <a:pt x="6090" y="86474"/>
                  </a:lnTo>
                  <a:cubicBezTo>
                    <a:pt x="-2940" y="81235"/>
                    <a:pt x="-1799" y="72091"/>
                    <a:pt x="8656" y="66091"/>
                  </a:cubicBezTo>
                  <a:lnTo>
                    <a:pt x="114253" y="4940"/>
                  </a:lnTo>
                  <a:cubicBezTo>
                    <a:pt x="125117" y="-1099"/>
                    <a:pt x="138195" y="-1632"/>
                    <a:pt x="149516" y="3511"/>
                  </a:cubicBezTo>
                  <a:lnTo>
                    <a:pt x="300450" y="90856"/>
                  </a:lnTo>
                  <a:cubicBezTo>
                    <a:pt x="309955" y="96094"/>
                    <a:pt x="308339" y="105143"/>
                    <a:pt x="297884" y="111239"/>
                  </a:cubicBezTo>
                  <a:lnTo>
                    <a:pt x="192287" y="172294"/>
                  </a:lnTo>
                  <a:cubicBezTo>
                    <a:pt x="181451" y="178409"/>
                    <a:pt x="168344" y="178981"/>
                    <a:pt x="157024"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5" name="Google Shape;2675;p47"/>
            <p:cNvSpPr/>
            <p:nvPr/>
          </p:nvSpPr>
          <p:spPr>
            <a:xfrm>
              <a:off x="4339992" y="4254062"/>
              <a:ext cx="306655" cy="177321"/>
            </a:xfrm>
            <a:custGeom>
              <a:avLst/>
              <a:gdLst/>
              <a:ahLst/>
              <a:cxnLst/>
              <a:rect l="l" t="t" r="r" b="b"/>
              <a:pathLst>
                <a:path w="306655" h="177321" extrusionOk="0">
                  <a:moveTo>
                    <a:pt x="157227" y="173818"/>
                  </a:moveTo>
                  <a:lnTo>
                    <a:pt x="6292" y="86474"/>
                  </a:lnTo>
                  <a:cubicBezTo>
                    <a:pt x="-3212" y="81235"/>
                    <a:pt x="-1597" y="72091"/>
                    <a:pt x="8764" y="66090"/>
                  </a:cubicBezTo>
                  <a:lnTo>
                    <a:pt x="114456" y="4940"/>
                  </a:lnTo>
                  <a:cubicBezTo>
                    <a:pt x="125291" y="-1099"/>
                    <a:pt x="138341" y="-1632"/>
                    <a:pt x="149623" y="3511"/>
                  </a:cubicBezTo>
                  <a:lnTo>
                    <a:pt x="300557" y="90855"/>
                  </a:lnTo>
                  <a:cubicBezTo>
                    <a:pt x="309587" y="96094"/>
                    <a:pt x="308446" y="105143"/>
                    <a:pt x="298086" y="111239"/>
                  </a:cubicBezTo>
                  <a:lnTo>
                    <a:pt x="192394" y="172294"/>
                  </a:lnTo>
                  <a:cubicBezTo>
                    <a:pt x="181587" y="178409"/>
                    <a:pt x="168518" y="178981"/>
                    <a:pt x="157227" y="17381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6" name="Google Shape;2676;p47"/>
            <p:cNvSpPr/>
            <p:nvPr/>
          </p:nvSpPr>
          <p:spPr>
            <a:xfrm>
              <a:off x="3558805" y="3802100"/>
              <a:ext cx="891371" cy="515693"/>
            </a:xfrm>
            <a:custGeom>
              <a:avLst/>
              <a:gdLst/>
              <a:ahLst/>
              <a:cxnLst/>
              <a:rect l="l" t="t" r="r" b="b"/>
              <a:pathLst>
                <a:path w="891371" h="515693" extrusionOk="0">
                  <a:moveTo>
                    <a:pt x="741857" y="512051"/>
                  </a:moveTo>
                  <a:lnTo>
                    <a:pt x="6098" y="86474"/>
                  </a:lnTo>
                  <a:cubicBezTo>
                    <a:pt x="-2931" y="81235"/>
                    <a:pt x="-1790" y="72091"/>
                    <a:pt x="8570" y="66090"/>
                  </a:cubicBezTo>
                  <a:lnTo>
                    <a:pt x="114262" y="4940"/>
                  </a:lnTo>
                  <a:cubicBezTo>
                    <a:pt x="125097" y="-1099"/>
                    <a:pt x="138147" y="-1632"/>
                    <a:pt x="149429" y="3511"/>
                  </a:cubicBezTo>
                  <a:lnTo>
                    <a:pt x="885282" y="429374"/>
                  </a:lnTo>
                  <a:cubicBezTo>
                    <a:pt x="894312" y="434613"/>
                    <a:pt x="893171" y="443757"/>
                    <a:pt x="882716" y="449758"/>
                  </a:cubicBezTo>
                  <a:lnTo>
                    <a:pt x="777119" y="510908"/>
                  </a:lnTo>
                  <a:cubicBezTo>
                    <a:pt x="766208" y="516861"/>
                    <a:pt x="753129" y="517280"/>
                    <a:pt x="741857" y="51205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7"/>
            <p:cNvSpPr/>
            <p:nvPr/>
          </p:nvSpPr>
          <p:spPr>
            <a:xfrm>
              <a:off x="3471751" y="3400145"/>
              <a:ext cx="266623" cy="154042"/>
            </a:xfrm>
            <a:custGeom>
              <a:avLst/>
              <a:gdLst/>
              <a:ahLst/>
              <a:cxnLst/>
              <a:rect l="l" t="t" r="r" b="b"/>
              <a:pathLst>
                <a:path w="266623" h="154042" extrusionOk="0">
                  <a:moveTo>
                    <a:pt x="116724" y="150482"/>
                  </a:moveTo>
                  <a:lnTo>
                    <a:pt x="6090" y="86474"/>
                  </a:lnTo>
                  <a:cubicBezTo>
                    <a:pt x="-2940" y="81235"/>
                    <a:pt x="-1799" y="72091"/>
                    <a:pt x="8656" y="66091"/>
                  </a:cubicBezTo>
                  <a:lnTo>
                    <a:pt x="114253" y="4940"/>
                  </a:lnTo>
                  <a:cubicBezTo>
                    <a:pt x="125088" y="-1099"/>
                    <a:pt x="138138" y="-1632"/>
                    <a:pt x="149420" y="3511"/>
                  </a:cubicBezTo>
                  <a:lnTo>
                    <a:pt x="260340" y="67519"/>
                  </a:lnTo>
                  <a:cubicBezTo>
                    <a:pt x="269845" y="72758"/>
                    <a:pt x="268229" y="81902"/>
                    <a:pt x="257774" y="87903"/>
                  </a:cubicBezTo>
                  <a:lnTo>
                    <a:pt x="152177" y="149053"/>
                  </a:lnTo>
                  <a:cubicBezTo>
                    <a:pt x="141256" y="155159"/>
                    <a:pt x="128092" y="155692"/>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7"/>
            <p:cNvSpPr/>
            <p:nvPr/>
          </p:nvSpPr>
          <p:spPr>
            <a:xfrm>
              <a:off x="3628284" y="3490390"/>
              <a:ext cx="266442" cy="154037"/>
            </a:xfrm>
            <a:custGeom>
              <a:avLst/>
              <a:gdLst/>
              <a:ahLst/>
              <a:cxnLst/>
              <a:rect l="l" t="t" r="r" b="b"/>
              <a:pathLst>
                <a:path w="266442" h="154037" extrusionOk="0">
                  <a:moveTo>
                    <a:pt x="116733" y="150534"/>
                  </a:moveTo>
                  <a:lnTo>
                    <a:pt x="6098" y="86431"/>
                  </a:lnTo>
                  <a:cubicBezTo>
                    <a:pt x="-2931" y="81192"/>
                    <a:pt x="-1790" y="72143"/>
                    <a:pt x="8570" y="66047"/>
                  </a:cubicBezTo>
                  <a:lnTo>
                    <a:pt x="114262" y="4992"/>
                  </a:lnTo>
                  <a:cubicBezTo>
                    <a:pt x="125078" y="-1075"/>
                    <a:pt x="138128" y="-1647"/>
                    <a:pt x="149429" y="3468"/>
                  </a:cubicBezTo>
                  <a:lnTo>
                    <a:pt x="260159" y="67571"/>
                  </a:lnTo>
                  <a:cubicBezTo>
                    <a:pt x="269664" y="72810"/>
                    <a:pt x="268048" y="81859"/>
                    <a:pt x="257593" y="87955"/>
                  </a:cubicBezTo>
                  <a:lnTo>
                    <a:pt x="151996" y="149010"/>
                  </a:lnTo>
                  <a:cubicBezTo>
                    <a:pt x="141160" y="155125"/>
                    <a:pt x="128053" y="155697"/>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7"/>
            <p:cNvSpPr/>
            <p:nvPr/>
          </p:nvSpPr>
          <p:spPr>
            <a:xfrm>
              <a:off x="3784546" y="3581216"/>
              <a:ext cx="266667" cy="153993"/>
            </a:xfrm>
            <a:custGeom>
              <a:avLst/>
              <a:gdLst/>
              <a:ahLst/>
              <a:cxnLst/>
              <a:rect l="l" t="t" r="r" b="b"/>
              <a:pathLst>
                <a:path w="266667" h="153993" extrusionOk="0">
                  <a:moveTo>
                    <a:pt x="117013" y="150482"/>
                  </a:moveTo>
                  <a:lnTo>
                    <a:pt x="6284" y="86474"/>
                  </a:lnTo>
                  <a:cubicBezTo>
                    <a:pt x="-3221" y="81235"/>
                    <a:pt x="-1605" y="72091"/>
                    <a:pt x="8850" y="66091"/>
                  </a:cubicBezTo>
                  <a:lnTo>
                    <a:pt x="114447" y="4940"/>
                  </a:lnTo>
                  <a:cubicBezTo>
                    <a:pt x="125311" y="-1099"/>
                    <a:pt x="138389" y="-1632"/>
                    <a:pt x="149709" y="3511"/>
                  </a:cubicBezTo>
                  <a:lnTo>
                    <a:pt x="260344" y="67519"/>
                  </a:lnTo>
                  <a:cubicBezTo>
                    <a:pt x="269849" y="72758"/>
                    <a:pt x="268328" y="81902"/>
                    <a:pt x="257873" y="87903"/>
                  </a:cubicBezTo>
                  <a:lnTo>
                    <a:pt x="152276" y="149053"/>
                  </a:lnTo>
                  <a:cubicBezTo>
                    <a:pt x="141412" y="155092"/>
                    <a:pt x="128333" y="155626"/>
                    <a:pt x="11701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7"/>
            <p:cNvSpPr/>
            <p:nvPr/>
          </p:nvSpPr>
          <p:spPr>
            <a:xfrm>
              <a:off x="3941088" y="3671799"/>
              <a:ext cx="266351" cy="153784"/>
            </a:xfrm>
            <a:custGeom>
              <a:avLst/>
              <a:gdLst/>
              <a:ahLst/>
              <a:cxnLst/>
              <a:rect l="l" t="t" r="r" b="b"/>
              <a:pathLst>
                <a:path w="266351" h="153784" extrusionOk="0">
                  <a:moveTo>
                    <a:pt x="117013" y="150101"/>
                  </a:moveTo>
                  <a:lnTo>
                    <a:pt x="6284" y="86093"/>
                  </a:lnTo>
                  <a:cubicBezTo>
                    <a:pt x="-3221" y="80854"/>
                    <a:pt x="-1605" y="71710"/>
                    <a:pt x="8850" y="65710"/>
                  </a:cubicBezTo>
                  <a:lnTo>
                    <a:pt x="114162" y="4940"/>
                  </a:lnTo>
                  <a:cubicBezTo>
                    <a:pt x="125026" y="-1099"/>
                    <a:pt x="138104" y="-1632"/>
                    <a:pt x="149424" y="3511"/>
                  </a:cubicBezTo>
                  <a:lnTo>
                    <a:pt x="260059" y="67519"/>
                  </a:lnTo>
                  <a:cubicBezTo>
                    <a:pt x="269564" y="72758"/>
                    <a:pt x="267948" y="81902"/>
                    <a:pt x="257588" y="87903"/>
                  </a:cubicBezTo>
                  <a:lnTo>
                    <a:pt x="152181" y="149053"/>
                  </a:lnTo>
                  <a:cubicBezTo>
                    <a:pt x="141288" y="154968"/>
                    <a:pt x="128238" y="155359"/>
                    <a:pt x="117013" y="15010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7"/>
            <p:cNvSpPr/>
            <p:nvPr/>
          </p:nvSpPr>
          <p:spPr>
            <a:xfrm>
              <a:off x="4097622" y="3762381"/>
              <a:ext cx="266636" cy="153993"/>
            </a:xfrm>
            <a:custGeom>
              <a:avLst/>
              <a:gdLst/>
              <a:ahLst/>
              <a:cxnLst/>
              <a:rect l="l" t="t" r="r" b="b"/>
              <a:pathLst>
                <a:path w="266636" h="153993" extrusionOk="0">
                  <a:moveTo>
                    <a:pt x="116927" y="150482"/>
                  </a:moveTo>
                  <a:lnTo>
                    <a:pt x="6292" y="86474"/>
                  </a:lnTo>
                  <a:cubicBezTo>
                    <a:pt x="-3212" y="81235"/>
                    <a:pt x="-1597" y="72091"/>
                    <a:pt x="8764" y="66091"/>
                  </a:cubicBezTo>
                  <a:lnTo>
                    <a:pt x="114456" y="4940"/>
                  </a:lnTo>
                  <a:cubicBezTo>
                    <a:pt x="125291" y="-1099"/>
                    <a:pt x="138341" y="-1632"/>
                    <a:pt x="149623" y="3511"/>
                  </a:cubicBezTo>
                  <a:lnTo>
                    <a:pt x="260353" y="67519"/>
                  </a:lnTo>
                  <a:cubicBezTo>
                    <a:pt x="269857" y="72758"/>
                    <a:pt x="268241" y="81902"/>
                    <a:pt x="257786" y="87903"/>
                  </a:cubicBezTo>
                  <a:lnTo>
                    <a:pt x="152189" y="149053"/>
                  </a:lnTo>
                  <a:cubicBezTo>
                    <a:pt x="141325" y="155092"/>
                    <a:pt x="128247" y="155626"/>
                    <a:pt x="116927"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7"/>
            <p:cNvSpPr/>
            <p:nvPr/>
          </p:nvSpPr>
          <p:spPr>
            <a:xfrm>
              <a:off x="4254133" y="3852876"/>
              <a:ext cx="266854" cy="154172"/>
            </a:xfrm>
            <a:custGeom>
              <a:avLst/>
              <a:gdLst/>
              <a:ahLst/>
              <a:cxnLst/>
              <a:rect l="l" t="t" r="r" b="b"/>
              <a:pathLst>
                <a:path w="266854" h="154172" extrusionOk="0">
                  <a:moveTo>
                    <a:pt x="116959" y="150570"/>
                  </a:moveTo>
                  <a:lnTo>
                    <a:pt x="6324" y="86466"/>
                  </a:lnTo>
                  <a:cubicBezTo>
                    <a:pt x="-3181" y="81228"/>
                    <a:pt x="-1660" y="72179"/>
                    <a:pt x="8795" y="66083"/>
                  </a:cubicBezTo>
                  <a:lnTo>
                    <a:pt x="114772" y="5028"/>
                  </a:lnTo>
                  <a:cubicBezTo>
                    <a:pt x="125608" y="-1087"/>
                    <a:pt x="138715" y="-1659"/>
                    <a:pt x="150035" y="3504"/>
                  </a:cubicBezTo>
                  <a:lnTo>
                    <a:pt x="260764" y="67607"/>
                  </a:lnTo>
                  <a:cubicBezTo>
                    <a:pt x="269794" y="72846"/>
                    <a:pt x="268653" y="81894"/>
                    <a:pt x="258198" y="87990"/>
                  </a:cubicBezTo>
                  <a:lnTo>
                    <a:pt x="152601" y="149046"/>
                  </a:lnTo>
                  <a:cubicBezTo>
                    <a:pt x="141661" y="155294"/>
                    <a:pt x="128383" y="155865"/>
                    <a:pt x="11695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7"/>
            <p:cNvSpPr/>
            <p:nvPr/>
          </p:nvSpPr>
          <p:spPr>
            <a:xfrm>
              <a:off x="4410814" y="3943451"/>
              <a:ext cx="266442" cy="153993"/>
            </a:xfrm>
            <a:custGeom>
              <a:avLst/>
              <a:gdLst/>
              <a:ahLst/>
              <a:cxnLst/>
              <a:rect l="l" t="t" r="r" b="b"/>
              <a:pathLst>
                <a:path w="266442" h="153993" extrusionOk="0">
                  <a:moveTo>
                    <a:pt x="116819" y="150482"/>
                  </a:moveTo>
                  <a:lnTo>
                    <a:pt x="6089" y="86474"/>
                  </a:lnTo>
                  <a:cubicBezTo>
                    <a:pt x="-2940" y="81235"/>
                    <a:pt x="-1799" y="72091"/>
                    <a:pt x="8656" y="66091"/>
                  </a:cubicBezTo>
                  <a:lnTo>
                    <a:pt x="114253" y="4940"/>
                  </a:lnTo>
                  <a:cubicBezTo>
                    <a:pt x="125117" y="-1099"/>
                    <a:pt x="138195" y="-1632"/>
                    <a:pt x="149516"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7"/>
            <p:cNvSpPr/>
            <p:nvPr/>
          </p:nvSpPr>
          <p:spPr>
            <a:xfrm>
              <a:off x="4567356" y="4034034"/>
              <a:ext cx="266239" cy="153993"/>
            </a:xfrm>
            <a:custGeom>
              <a:avLst/>
              <a:gdLst/>
              <a:ahLst/>
              <a:cxnLst/>
              <a:rect l="l" t="t" r="r" b="b"/>
              <a:pathLst>
                <a:path w="266239" h="153993" extrusionOk="0">
                  <a:moveTo>
                    <a:pt x="116819" y="150482"/>
                  </a:moveTo>
                  <a:lnTo>
                    <a:pt x="6089" y="86474"/>
                  </a:lnTo>
                  <a:cubicBezTo>
                    <a:pt x="-2940" y="81235"/>
                    <a:pt x="-1799" y="72091"/>
                    <a:pt x="8656" y="66090"/>
                  </a:cubicBezTo>
                  <a:lnTo>
                    <a:pt x="114253" y="4940"/>
                  </a:lnTo>
                  <a:cubicBezTo>
                    <a:pt x="125117" y="-1099"/>
                    <a:pt x="138195" y="-1632"/>
                    <a:pt x="149515" y="3511"/>
                  </a:cubicBezTo>
                  <a:lnTo>
                    <a:pt x="260150" y="67519"/>
                  </a:lnTo>
                  <a:cubicBezTo>
                    <a:pt x="269180" y="72758"/>
                    <a:pt x="268039" y="81902"/>
                    <a:pt x="257584"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7"/>
            <p:cNvSpPr/>
            <p:nvPr/>
          </p:nvSpPr>
          <p:spPr>
            <a:xfrm>
              <a:off x="4723985" y="4124617"/>
              <a:ext cx="266248" cy="154017"/>
            </a:xfrm>
            <a:custGeom>
              <a:avLst/>
              <a:gdLst/>
              <a:ahLst/>
              <a:cxnLst/>
              <a:rect l="l" t="t" r="r" b="b"/>
              <a:pathLst>
                <a:path w="266248" h="154017" extrusionOk="0">
                  <a:moveTo>
                    <a:pt x="116638"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2" y="87903"/>
                  </a:cubicBezTo>
                  <a:lnTo>
                    <a:pt x="151996" y="149053"/>
                  </a:lnTo>
                  <a:cubicBezTo>
                    <a:pt x="141103" y="155130"/>
                    <a:pt x="127977" y="155654"/>
                    <a:pt x="11663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7"/>
            <p:cNvSpPr/>
            <p:nvPr/>
          </p:nvSpPr>
          <p:spPr>
            <a:xfrm>
              <a:off x="4880346" y="4215112"/>
              <a:ext cx="266334" cy="154040"/>
            </a:xfrm>
            <a:custGeom>
              <a:avLst/>
              <a:gdLst/>
              <a:ahLst/>
              <a:cxnLst/>
              <a:rect l="l" t="t" r="r" b="b"/>
              <a:pathLst>
                <a:path w="266334" h="154040" extrusionOk="0">
                  <a:moveTo>
                    <a:pt x="116819" y="150570"/>
                  </a:moveTo>
                  <a:lnTo>
                    <a:pt x="6090" y="86466"/>
                  </a:lnTo>
                  <a:cubicBezTo>
                    <a:pt x="-2940" y="81228"/>
                    <a:pt x="-1799" y="72179"/>
                    <a:pt x="8656" y="66083"/>
                  </a:cubicBezTo>
                  <a:lnTo>
                    <a:pt x="114253" y="5028"/>
                  </a:lnTo>
                  <a:cubicBezTo>
                    <a:pt x="125088" y="-1087"/>
                    <a:pt x="138195" y="-1659"/>
                    <a:pt x="149515" y="3504"/>
                  </a:cubicBezTo>
                  <a:lnTo>
                    <a:pt x="260245" y="67607"/>
                  </a:lnTo>
                  <a:cubicBezTo>
                    <a:pt x="269275" y="72750"/>
                    <a:pt x="268134" y="81894"/>
                    <a:pt x="257679" y="87990"/>
                  </a:cubicBezTo>
                  <a:lnTo>
                    <a:pt x="152082" y="149046"/>
                  </a:lnTo>
                  <a:cubicBezTo>
                    <a:pt x="141227" y="155122"/>
                    <a:pt x="128149" y="155685"/>
                    <a:pt x="116819"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7"/>
            <p:cNvSpPr/>
            <p:nvPr/>
          </p:nvSpPr>
          <p:spPr>
            <a:xfrm>
              <a:off x="5036888" y="4305687"/>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7"/>
            <p:cNvSpPr/>
            <p:nvPr/>
          </p:nvSpPr>
          <p:spPr>
            <a:xfrm>
              <a:off x="5193145" y="4396270"/>
              <a:ext cx="266239" cy="154284"/>
            </a:xfrm>
            <a:custGeom>
              <a:avLst/>
              <a:gdLst/>
              <a:ahLst/>
              <a:cxnLst/>
              <a:rect l="l" t="t" r="r" b="b"/>
              <a:pathLst>
                <a:path w="266239" h="154284" extrusionOk="0">
                  <a:moveTo>
                    <a:pt x="116724" y="150482"/>
                  </a:moveTo>
                  <a:lnTo>
                    <a:pt x="6089" y="86474"/>
                  </a:lnTo>
                  <a:cubicBezTo>
                    <a:pt x="-2940" y="81235"/>
                    <a:pt x="-1799" y="72091"/>
                    <a:pt x="8656" y="66090"/>
                  </a:cubicBezTo>
                  <a:lnTo>
                    <a:pt x="114253" y="4940"/>
                  </a:lnTo>
                  <a:cubicBezTo>
                    <a:pt x="125088" y="-1099"/>
                    <a:pt x="138138" y="-1632"/>
                    <a:pt x="149420" y="3511"/>
                  </a:cubicBezTo>
                  <a:lnTo>
                    <a:pt x="260150" y="67519"/>
                  </a:lnTo>
                  <a:cubicBezTo>
                    <a:pt x="269180" y="72758"/>
                    <a:pt x="268039" y="81902"/>
                    <a:pt x="257584" y="87903"/>
                  </a:cubicBezTo>
                  <a:lnTo>
                    <a:pt x="152272" y="149529"/>
                  </a:lnTo>
                  <a:cubicBezTo>
                    <a:pt x="141256" y="155511"/>
                    <a:pt x="128044" y="155873"/>
                    <a:pt x="11672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7"/>
            <p:cNvSpPr/>
            <p:nvPr/>
          </p:nvSpPr>
          <p:spPr>
            <a:xfrm>
              <a:off x="3196776" y="3241078"/>
              <a:ext cx="384874" cy="222382"/>
            </a:xfrm>
            <a:custGeom>
              <a:avLst/>
              <a:gdLst/>
              <a:ahLst/>
              <a:cxnLst/>
              <a:rect l="l" t="t" r="r" b="b"/>
              <a:pathLst>
                <a:path w="384874" h="222382" extrusionOk="0">
                  <a:moveTo>
                    <a:pt x="235252" y="218871"/>
                  </a:moveTo>
                  <a:lnTo>
                    <a:pt x="6284" y="86474"/>
                  </a:lnTo>
                  <a:cubicBezTo>
                    <a:pt x="-3221" y="81235"/>
                    <a:pt x="-1605" y="72091"/>
                    <a:pt x="8850" y="66090"/>
                  </a:cubicBezTo>
                  <a:lnTo>
                    <a:pt x="114447" y="4940"/>
                  </a:lnTo>
                  <a:cubicBezTo>
                    <a:pt x="125311" y="-1099"/>
                    <a:pt x="138389" y="-1632"/>
                    <a:pt x="149709" y="3511"/>
                  </a:cubicBezTo>
                  <a:lnTo>
                    <a:pt x="378582" y="135909"/>
                  </a:lnTo>
                  <a:cubicBezTo>
                    <a:pt x="388087" y="141147"/>
                    <a:pt x="386471" y="150291"/>
                    <a:pt x="376111" y="156292"/>
                  </a:cubicBezTo>
                  <a:lnTo>
                    <a:pt x="270419" y="217443"/>
                  </a:lnTo>
                  <a:cubicBezTo>
                    <a:pt x="259584" y="223482"/>
                    <a:pt x="246534" y="224015"/>
                    <a:pt x="235252" y="21887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7"/>
            <p:cNvSpPr/>
            <p:nvPr/>
          </p:nvSpPr>
          <p:spPr>
            <a:xfrm>
              <a:off x="3242171" y="3443016"/>
              <a:ext cx="266280" cy="153882"/>
            </a:xfrm>
            <a:custGeom>
              <a:avLst/>
              <a:gdLst/>
              <a:ahLst/>
              <a:cxnLst/>
              <a:rect l="l" t="t" r="r" b="b"/>
              <a:pathLst>
                <a:path w="266280" h="153882" extrusionOk="0">
                  <a:moveTo>
                    <a:pt x="116765" y="150284"/>
                  </a:moveTo>
                  <a:lnTo>
                    <a:pt x="6131" y="86466"/>
                  </a:lnTo>
                  <a:cubicBezTo>
                    <a:pt x="-2899" y="81228"/>
                    <a:pt x="-1853" y="72179"/>
                    <a:pt x="8602" y="66083"/>
                  </a:cubicBezTo>
                  <a:lnTo>
                    <a:pt x="114199" y="5028"/>
                  </a:lnTo>
                  <a:cubicBezTo>
                    <a:pt x="125034" y="-1087"/>
                    <a:pt x="138141" y="-1659"/>
                    <a:pt x="149461" y="3504"/>
                  </a:cubicBezTo>
                  <a:lnTo>
                    <a:pt x="260191" y="67607"/>
                  </a:lnTo>
                  <a:cubicBezTo>
                    <a:pt x="269220" y="72750"/>
                    <a:pt x="268080" y="81894"/>
                    <a:pt x="257625" y="87990"/>
                  </a:cubicBezTo>
                  <a:lnTo>
                    <a:pt x="152028" y="149046"/>
                  </a:lnTo>
                  <a:cubicBezTo>
                    <a:pt x="141135" y="155027"/>
                    <a:pt x="128057" y="155484"/>
                    <a:pt x="116765" y="15028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7"/>
            <p:cNvSpPr/>
            <p:nvPr/>
          </p:nvSpPr>
          <p:spPr>
            <a:xfrm>
              <a:off x="3398660" y="3533591"/>
              <a:ext cx="266442" cy="153993"/>
            </a:xfrm>
            <a:custGeom>
              <a:avLst/>
              <a:gdLst/>
              <a:ahLst/>
              <a:cxnLst/>
              <a:rect l="l" t="t" r="r" b="b"/>
              <a:pathLst>
                <a:path w="266442"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655"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7"/>
            <p:cNvSpPr/>
            <p:nvPr/>
          </p:nvSpPr>
          <p:spPr>
            <a:xfrm>
              <a:off x="3554723" y="3624118"/>
              <a:ext cx="266722" cy="153784"/>
            </a:xfrm>
            <a:custGeom>
              <a:avLst/>
              <a:gdLst/>
              <a:ahLst/>
              <a:cxnLst/>
              <a:rect l="l" t="t" r="r" b="b"/>
              <a:pathLst>
                <a:path w="266722" h="153784" extrusionOk="0">
                  <a:moveTo>
                    <a:pt x="117203" y="150156"/>
                  </a:moveTo>
                  <a:lnTo>
                    <a:pt x="6284" y="86434"/>
                  </a:lnTo>
                  <a:cubicBezTo>
                    <a:pt x="-3221" y="81195"/>
                    <a:pt x="-1605" y="72147"/>
                    <a:pt x="8850" y="66051"/>
                  </a:cubicBezTo>
                  <a:lnTo>
                    <a:pt x="114447" y="4995"/>
                  </a:lnTo>
                  <a:cubicBezTo>
                    <a:pt x="125301" y="-1081"/>
                    <a:pt x="138380" y="-1644"/>
                    <a:pt x="149709" y="3471"/>
                  </a:cubicBezTo>
                  <a:lnTo>
                    <a:pt x="260439" y="67575"/>
                  </a:lnTo>
                  <a:cubicBezTo>
                    <a:pt x="269944" y="72813"/>
                    <a:pt x="268328" y="81862"/>
                    <a:pt x="257873" y="87958"/>
                  </a:cubicBezTo>
                  <a:lnTo>
                    <a:pt x="152276" y="149013"/>
                  </a:lnTo>
                  <a:cubicBezTo>
                    <a:pt x="141431" y="154947"/>
                    <a:pt x="128409" y="155367"/>
                    <a:pt x="117203" y="15015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7"/>
            <p:cNvSpPr/>
            <p:nvPr/>
          </p:nvSpPr>
          <p:spPr>
            <a:xfrm>
              <a:off x="3711455" y="3714661"/>
              <a:ext cx="266433" cy="153993"/>
            </a:xfrm>
            <a:custGeom>
              <a:avLst/>
              <a:gdLst/>
              <a:ahLst/>
              <a:cxnLst/>
              <a:rect l="l" t="t" r="r" b="b"/>
              <a:pathLst>
                <a:path w="266433" h="153993" extrusionOk="0">
                  <a:moveTo>
                    <a:pt x="116918" y="150482"/>
                  </a:moveTo>
                  <a:lnTo>
                    <a:pt x="6284" y="86474"/>
                  </a:lnTo>
                  <a:cubicBezTo>
                    <a:pt x="-3221" y="81235"/>
                    <a:pt x="-1605" y="72091"/>
                    <a:pt x="8850" y="66090"/>
                  </a:cubicBezTo>
                  <a:lnTo>
                    <a:pt x="114447" y="4940"/>
                  </a:lnTo>
                  <a:cubicBezTo>
                    <a:pt x="125282" y="-1099"/>
                    <a:pt x="138332" y="-1632"/>
                    <a:pt x="149614" y="3511"/>
                  </a:cubicBezTo>
                  <a:lnTo>
                    <a:pt x="260344" y="67519"/>
                  </a:lnTo>
                  <a:cubicBezTo>
                    <a:pt x="269373" y="72758"/>
                    <a:pt x="268233" y="81902"/>
                    <a:pt x="257778" y="87903"/>
                  </a:cubicBezTo>
                  <a:lnTo>
                    <a:pt x="152181" y="149053"/>
                  </a:lnTo>
                  <a:cubicBezTo>
                    <a:pt x="141317" y="155092"/>
                    <a:pt x="128238" y="155625"/>
                    <a:pt x="116918"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7"/>
            <p:cNvSpPr/>
            <p:nvPr/>
          </p:nvSpPr>
          <p:spPr>
            <a:xfrm>
              <a:off x="3868572" y="3805244"/>
              <a:ext cx="266280" cy="154106"/>
            </a:xfrm>
            <a:custGeom>
              <a:avLst/>
              <a:gdLst/>
              <a:ahLst/>
              <a:cxnLst/>
              <a:rect l="l" t="t" r="r" b="b"/>
              <a:pathLst>
                <a:path w="266280" h="154106" extrusionOk="0">
                  <a:moveTo>
                    <a:pt x="116344"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134" y="81902"/>
                    <a:pt x="257679" y="87903"/>
                  </a:cubicBezTo>
                  <a:lnTo>
                    <a:pt x="152082" y="148958"/>
                  </a:lnTo>
                  <a:cubicBezTo>
                    <a:pt x="141123" y="155235"/>
                    <a:pt x="127797" y="155807"/>
                    <a:pt x="116344"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7"/>
            <p:cNvSpPr/>
            <p:nvPr/>
          </p:nvSpPr>
          <p:spPr>
            <a:xfrm>
              <a:off x="4024630" y="3895731"/>
              <a:ext cx="266248" cy="153993"/>
            </a:xfrm>
            <a:custGeom>
              <a:avLst/>
              <a:gdLst/>
              <a:ahLst/>
              <a:cxnLst/>
              <a:rect l="l" t="t" r="r" b="b"/>
              <a:pathLst>
                <a:path w="266248" h="153993" extrusionOk="0">
                  <a:moveTo>
                    <a:pt x="116733" y="150482"/>
                  </a:moveTo>
                  <a:lnTo>
                    <a:pt x="6098" y="86474"/>
                  </a:lnTo>
                  <a:cubicBezTo>
                    <a:pt x="-2931" y="81235"/>
                    <a:pt x="-1790" y="72091"/>
                    <a:pt x="8570" y="66091"/>
                  </a:cubicBezTo>
                  <a:lnTo>
                    <a:pt x="114262" y="4940"/>
                  </a:lnTo>
                  <a:cubicBezTo>
                    <a:pt x="125097" y="-1099"/>
                    <a:pt x="138147" y="-1632"/>
                    <a:pt x="149429" y="3511"/>
                  </a:cubicBezTo>
                  <a:lnTo>
                    <a:pt x="260159" y="67519"/>
                  </a:lnTo>
                  <a:cubicBezTo>
                    <a:pt x="269188" y="72758"/>
                    <a:pt x="268048" y="81902"/>
                    <a:pt x="257593" y="87903"/>
                  </a:cubicBezTo>
                  <a:lnTo>
                    <a:pt x="151996" y="149053"/>
                  </a:lnTo>
                  <a:cubicBezTo>
                    <a:pt x="141132" y="155092"/>
                    <a:pt x="128053" y="155626"/>
                    <a:pt x="116733"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7"/>
            <p:cNvSpPr/>
            <p:nvPr/>
          </p:nvSpPr>
          <p:spPr>
            <a:xfrm>
              <a:off x="4181086" y="3986314"/>
              <a:ext cx="266248" cy="153993"/>
            </a:xfrm>
            <a:custGeom>
              <a:avLst/>
              <a:gdLst/>
              <a:ahLst/>
              <a:cxnLst/>
              <a:rect l="l" t="t" r="r" b="b"/>
              <a:pathLst>
                <a:path w="266248" h="153993" extrusionOk="0">
                  <a:moveTo>
                    <a:pt x="116819" y="150482"/>
                  </a:moveTo>
                  <a:lnTo>
                    <a:pt x="6090" y="86474"/>
                  </a:lnTo>
                  <a:cubicBezTo>
                    <a:pt x="-2940" y="81235"/>
                    <a:pt x="-1799" y="72091"/>
                    <a:pt x="8656" y="66091"/>
                  </a:cubicBezTo>
                  <a:lnTo>
                    <a:pt x="114253" y="4940"/>
                  </a:lnTo>
                  <a:cubicBezTo>
                    <a:pt x="125117" y="-1099"/>
                    <a:pt x="138195" y="-1632"/>
                    <a:pt x="149515" y="3511"/>
                  </a:cubicBezTo>
                  <a:lnTo>
                    <a:pt x="260150" y="67519"/>
                  </a:lnTo>
                  <a:cubicBezTo>
                    <a:pt x="269179" y="72758"/>
                    <a:pt x="268039" y="81902"/>
                    <a:pt x="257679" y="87903"/>
                  </a:cubicBezTo>
                  <a:lnTo>
                    <a:pt x="152082" y="149053"/>
                  </a:lnTo>
                  <a:cubicBezTo>
                    <a:pt x="141218" y="155092"/>
                    <a:pt x="128139"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7"/>
            <p:cNvSpPr/>
            <p:nvPr/>
          </p:nvSpPr>
          <p:spPr>
            <a:xfrm>
              <a:off x="4337714" y="4076809"/>
              <a:ext cx="266248" cy="154040"/>
            </a:xfrm>
            <a:custGeom>
              <a:avLst/>
              <a:gdLst/>
              <a:ahLst/>
              <a:cxnLst/>
              <a:rect l="l" t="t" r="r" b="b"/>
              <a:pathLst>
                <a:path w="266248" h="154040" extrusionOk="0">
                  <a:moveTo>
                    <a:pt x="116733" y="150570"/>
                  </a:moveTo>
                  <a:lnTo>
                    <a:pt x="6098" y="86466"/>
                  </a:lnTo>
                  <a:cubicBezTo>
                    <a:pt x="-2931" y="81228"/>
                    <a:pt x="-1790" y="72179"/>
                    <a:pt x="8570" y="66083"/>
                  </a:cubicBezTo>
                  <a:lnTo>
                    <a:pt x="114262" y="5028"/>
                  </a:lnTo>
                  <a:cubicBezTo>
                    <a:pt x="125069" y="-1087"/>
                    <a:pt x="138138" y="-1659"/>
                    <a:pt x="149429" y="3504"/>
                  </a:cubicBezTo>
                  <a:lnTo>
                    <a:pt x="260159" y="67607"/>
                  </a:lnTo>
                  <a:cubicBezTo>
                    <a:pt x="269188" y="72750"/>
                    <a:pt x="268048" y="81894"/>
                    <a:pt x="257593" y="87990"/>
                  </a:cubicBezTo>
                  <a:lnTo>
                    <a:pt x="151995" y="149046"/>
                  </a:lnTo>
                  <a:cubicBezTo>
                    <a:pt x="141141" y="155122"/>
                    <a:pt x="128063" y="155684"/>
                    <a:pt x="116733" y="15057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7"/>
            <p:cNvSpPr/>
            <p:nvPr/>
          </p:nvSpPr>
          <p:spPr>
            <a:xfrm>
              <a:off x="4494075" y="4167384"/>
              <a:ext cx="266248" cy="153993"/>
            </a:xfrm>
            <a:custGeom>
              <a:avLst/>
              <a:gdLst/>
              <a:ahLst/>
              <a:cxnLst/>
              <a:rect l="l" t="t" r="r" b="b"/>
              <a:pathLst>
                <a:path w="266248" h="153993" extrusionOk="0">
                  <a:moveTo>
                    <a:pt x="116819" y="150482"/>
                  </a:moveTo>
                  <a:lnTo>
                    <a:pt x="6090" y="86474"/>
                  </a:lnTo>
                  <a:cubicBezTo>
                    <a:pt x="-2940" y="81235"/>
                    <a:pt x="-1799" y="72091"/>
                    <a:pt x="8656" y="66090"/>
                  </a:cubicBezTo>
                  <a:lnTo>
                    <a:pt x="114253" y="4940"/>
                  </a:lnTo>
                  <a:cubicBezTo>
                    <a:pt x="125117" y="-1099"/>
                    <a:pt x="138196" y="-1632"/>
                    <a:pt x="149515" y="3511"/>
                  </a:cubicBezTo>
                  <a:lnTo>
                    <a:pt x="260150" y="67519"/>
                  </a:lnTo>
                  <a:cubicBezTo>
                    <a:pt x="269179" y="72758"/>
                    <a:pt x="268039" y="81902"/>
                    <a:pt x="257679" y="87903"/>
                  </a:cubicBezTo>
                  <a:lnTo>
                    <a:pt x="151987" y="149053"/>
                  </a:lnTo>
                  <a:cubicBezTo>
                    <a:pt x="141151" y="155092"/>
                    <a:pt x="128101" y="155625"/>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7"/>
            <p:cNvSpPr/>
            <p:nvPr/>
          </p:nvSpPr>
          <p:spPr>
            <a:xfrm>
              <a:off x="4650609" y="4257915"/>
              <a:ext cx="266153" cy="154012"/>
            </a:xfrm>
            <a:custGeom>
              <a:avLst/>
              <a:gdLst/>
              <a:ahLst/>
              <a:cxnLst/>
              <a:rect l="l" t="t" r="r" b="b"/>
              <a:pathLst>
                <a:path w="266153" h="154012" extrusionOk="0">
                  <a:moveTo>
                    <a:pt x="116733" y="150534"/>
                  </a:moveTo>
                  <a:lnTo>
                    <a:pt x="6098" y="86431"/>
                  </a:lnTo>
                  <a:cubicBezTo>
                    <a:pt x="-2931" y="81287"/>
                    <a:pt x="-1790" y="72144"/>
                    <a:pt x="8570" y="66047"/>
                  </a:cubicBezTo>
                  <a:lnTo>
                    <a:pt x="114262" y="4992"/>
                  </a:lnTo>
                  <a:cubicBezTo>
                    <a:pt x="125078" y="-1075"/>
                    <a:pt x="138128" y="-1647"/>
                    <a:pt x="149429" y="3468"/>
                  </a:cubicBezTo>
                  <a:lnTo>
                    <a:pt x="260064" y="67571"/>
                  </a:lnTo>
                  <a:cubicBezTo>
                    <a:pt x="269093" y="72810"/>
                    <a:pt x="267953" y="81859"/>
                    <a:pt x="257498" y="87955"/>
                  </a:cubicBezTo>
                  <a:lnTo>
                    <a:pt x="151900" y="149010"/>
                  </a:lnTo>
                  <a:cubicBezTo>
                    <a:pt x="141084" y="155097"/>
                    <a:pt x="128034" y="155659"/>
                    <a:pt x="116733" y="15053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7"/>
            <p:cNvSpPr/>
            <p:nvPr/>
          </p:nvSpPr>
          <p:spPr>
            <a:xfrm>
              <a:off x="4807065" y="4348454"/>
              <a:ext cx="266248" cy="153993"/>
            </a:xfrm>
            <a:custGeom>
              <a:avLst/>
              <a:gdLst/>
              <a:ahLst/>
              <a:cxnLst/>
              <a:rect l="l" t="t" r="r" b="b"/>
              <a:pathLst>
                <a:path w="266248" h="153993" extrusionOk="0">
                  <a:moveTo>
                    <a:pt x="116819" y="150482"/>
                  </a:moveTo>
                  <a:lnTo>
                    <a:pt x="6089" y="86474"/>
                  </a:lnTo>
                  <a:cubicBezTo>
                    <a:pt x="-2940" y="81235"/>
                    <a:pt x="-1799" y="72091"/>
                    <a:pt x="8656" y="66091"/>
                  </a:cubicBezTo>
                  <a:lnTo>
                    <a:pt x="114253" y="4940"/>
                  </a:lnTo>
                  <a:cubicBezTo>
                    <a:pt x="125117" y="-1099"/>
                    <a:pt x="138195" y="-1632"/>
                    <a:pt x="149515" y="3511"/>
                  </a:cubicBezTo>
                  <a:lnTo>
                    <a:pt x="260150" y="67519"/>
                  </a:lnTo>
                  <a:cubicBezTo>
                    <a:pt x="269180" y="72758"/>
                    <a:pt x="268039" y="81902"/>
                    <a:pt x="257679" y="87903"/>
                  </a:cubicBezTo>
                  <a:lnTo>
                    <a:pt x="151987" y="149053"/>
                  </a:lnTo>
                  <a:cubicBezTo>
                    <a:pt x="141151" y="155092"/>
                    <a:pt x="128101" y="155626"/>
                    <a:pt x="116819" y="15048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7"/>
            <p:cNvSpPr/>
            <p:nvPr/>
          </p:nvSpPr>
          <p:spPr>
            <a:xfrm>
              <a:off x="4963756" y="4439037"/>
              <a:ext cx="459701" cy="266038"/>
            </a:xfrm>
            <a:custGeom>
              <a:avLst/>
              <a:gdLst/>
              <a:ahLst/>
              <a:cxnLst/>
              <a:rect l="l" t="t" r="r" b="b"/>
              <a:pathLst>
                <a:path w="459701" h="266038" extrusionOk="0">
                  <a:moveTo>
                    <a:pt x="310281" y="262591"/>
                  </a:moveTo>
                  <a:lnTo>
                    <a:pt x="6131" y="86474"/>
                  </a:lnTo>
                  <a:cubicBezTo>
                    <a:pt x="-2899" y="81235"/>
                    <a:pt x="-1853" y="72091"/>
                    <a:pt x="8602" y="66091"/>
                  </a:cubicBezTo>
                  <a:lnTo>
                    <a:pt x="114199" y="4940"/>
                  </a:lnTo>
                  <a:cubicBezTo>
                    <a:pt x="125063" y="-1099"/>
                    <a:pt x="138141" y="-1632"/>
                    <a:pt x="149461" y="3511"/>
                  </a:cubicBezTo>
                  <a:lnTo>
                    <a:pt x="453611" y="179629"/>
                  </a:lnTo>
                  <a:cubicBezTo>
                    <a:pt x="462641" y="184772"/>
                    <a:pt x="461500" y="193916"/>
                    <a:pt x="451045" y="200012"/>
                  </a:cubicBezTo>
                  <a:lnTo>
                    <a:pt x="345448" y="261067"/>
                  </a:lnTo>
                  <a:cubicBezTo>
                    <a:pt x="334622" y="267106"/>
                    <a:pt x="321582" y="267678"/>
                    <a:pt x="310281" y="2625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7"/>
            <p:cNvSpPr/>
            <p:nvPr/>
          </p:nvSpPr>
          <p:spPr>
            <a:xfrm>
              <a:off x="3045263" y="3329192"/>
              <a:ext cx="306655" cy="177371"/>
            </a:xfrm>
            <a:custGeom>
              <a:avLst/>
              <a:gdLst/>
              <a:ahLst/>
              <a:cxnLst/>
              <a:rect l="l" t="t" r="r" b="b"/>
              <a:pathLst>
                <a:path w="306655" h="177371" extrusionOk="0">
                  <a:moveTo>
                    <a:pt x="157227" y="173811"/>
                  </a:moveTo>
                  <a:lnTo>
                    <a:pt x="6292" y="86466"/>
                  </a:lnTo>
                  <a:cubicBezTo>
                    <a:pt x="-3212" y="81228"/>
                    <a:pt x="-1597" y="72084"/>
                    <a:pt x="8763" y="66083"/>
                  </a:cubicBezTo>
                  <a:lnTo>
                    <a:pt x="114456" y="5028"/>
                  </a:lnTo>
                  <a:cubicBezTo>
                    <a:pt x="125262" y="-1088"/>
                    <a:pt x="138331" y="-1659"/>
                    <a:pt x="149623" y="3504"/>
                  </a:cubicBezTo>
                  <a:lnTo>
                    <a:pt x="300557" y="90848"/>
                  </a:lnTo>
                  <a:cubicBezTo>
                    <a:pt x="309587" y="96087"/>
                    <a:pt x="308446" y="105231"/>
                    <a:pt x="298086" y="111232"/>
                  </a:cubicBezTo>
                  <a:lnTo>
                    <a:pt x="192584" y="172382"/>
                  </a:lnTo>
                  <a:cubicBezTo>
                    <a:pt x="181701" y="178487"/>
                    <a:pt x="168566" y="179021"/>
                    <a:pt x="157227" y="1738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7"/>
            <p:cNvSpPr/>
            <p:nvPr/>
          </p:nvSpPr>
          <p:spPr>
            <a:xfrm>
              <a:off x="3658039" y="3005282"/>
              <a:ext cx="2325529" cy="1345328"/>
            </a:xfrm>
            <a:custGeom>
              <a:avLst/>
              <a:gdLst/>
              <a:ahLst/>
              <a:cxnLst/>
              <a:rect l="l" t="t" r="r" b="b"/>
              <a:pathLst>
                <a:path w="2325529" h="1345328" extrusionOk="0">
                  <a:moveTo>
                    <a:pt x="2228861" y="1341731"/>
                  </a:moveTo>
                  <a:lnTo>
                    <a:pt x="6284" y="55856"/>
                  </a:lnTo>
                  <a:cubicBezTo>
                    <a:pt x="-3221" y="50712"/>
                    <a:pt x="-1605" y="41568"/>
                    <a:pt x="8850" y="35472"/>
                  </a:cubicBezTo>
                  <a:lnTo>
                    <a:pt x="61696" y="4992"/>
                  </a:lnTo>
                  <a:cubicBezTo>
                    <a:pt x="72512" y="-1075"/>
                    <a:pt x="85562" y="-1647"/>
                    <a:pt x="96863" y="3468"/>
                  </a:cubicBezTo>
                  <a:lnTo>
                    <a:pt x="2319440" y="1289343"/>
                  </a:lnTo>
                  <a:cubicBezTo>
                    <a:pt x="2328470" y="1294582"/>
                    <a:pt x="2327329" y="1303631"/>
                    <a:pt x="2316874" y="1309727"/>
                  </a:cubicBezTo>
                  <a:lnTo>
                    <a:pt x="2264123" y="1340492"/>
                  </a:lnTo>
                  <a:cubicBezTo>
                    <a:pt x="2253231" y="1346474"/>
                    <a:pt x="2240152" y="1346931"/>
                    <a:pt x="2228861" y="134173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7"/>
            <p:cNvSpPr/>
            <p:nvPr/>
          </p:nvSpPr>
          <p:spPr>
            <a:xfrm>
              <a:off x="2758377" y="3858961"/>
              <a:ext cx="1752611" cy="1013632"/>
            </a:xfrm>
            <a:custGeom>
              <a:avLst/>
              <a:gdLst/>
              <a:ahLst/>
              <a:cxnLst/>
              <a:rect l="l" t="t" r="r" b="b"/>
              <a:pathLst>
                <a:path w="1752611" h="1013632" extrusionOk="0">
                  <a:moveTo>
                    <a:pt x="1751672" y="634261"/>
                  </a:moveTo>
                  <a:cubicBezTo>
                    <a:pt x="1748498" y="641186"/>
                    <a:pt x="1743071" y="646834"/>
                    <a:pt x="1736275" y="650263"/>
                  </a:cubicBezTo>
                  <a:lnTo>
                    <a:pt x="1124743" y="1004117"/>
                  </a:lnTo>
                  <a:cubicBezTo>
                    <a:pt x="1103871" y="1015747"/>
                    <a:pt x="1078721" y="1016775"/>
                    <a:pt x="1056974" y="1006879"/>
                  </a:cubicBezTo>
                  <a:lnTo>
                    <a:pt x="11458" y="402136"/>
                  </a:lnTo>
                  <a:cubicBezTo>
                    <a:pt x="6990" y="399812"/>
                    <a:pt x="3390" y="396107"/>
                    <a:pt x="1193" y="391564"/>
                  </a:cubicBezTo>
                  <a:cubicBezTo>
                    <a:pt x="-2609" y="382039"/>
                    <a:pt x="2714" y="371466"/>
                    <a:pt x="16591" y="363465"/>
                  </a:cubicBezTo>
                  <a:lnTo>
                    <a:pt x="628218" y="9516"/>
                  </a:lnTo>
                  <a:cubicBezTo>
                    <a:pt x="649090" y="-2114"/>
                    <a:pt x="674240" y="-3143"/>
                    <a:pt x="695986" y="6754"/>
                  </a:cubicBezTo>
                  <a:lnTo>
                    <a:pt x="1741502" y="611496"/>
                  </a:lnTo>
                  <a:cubicBezTo>
                    <a:pt x="1750266" y="615306"/>
                    <a:pt x="1754676" y="625174"/>
                    <a:pt x="1751672" y="63426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7"/>
            <p:cNvSpPr/>
            <p:nvPr/>
          </p:nvSpPr>
          <p:spPr>
            <a:xfrm>
              <a:off x="2759571" y="3871207"/>
              <a:ext cx="1750478" cy="1001386"/>
            </a:xfrm>
            <a:custGeom>
              <a:avLst/>
              <a:gdLst/>
              <a:ahLst/>
              <a:cxnLst/>
              <a:rect l="l" t="t" r="r" b="b"/>
              <a:pathLst>
                <a:path w="1750478" h="1001386" extrusionOk="0">
                  <a:moveTo>
                    <a:pt x="1750479" y="622015"/>
                  </a:moveTo>
                  <a:cubicBezTo>
                    <a:pt x="1747304" y="628939"/>
                    <a:pt x="1741877" y="634588"/>
                    <a:pt x="1735081" y="638017"/>
                  </a:cubicBezTo>
                  <a:lnTo>
                    <a:pt x="1123550" y="991870"/>
                  </a:lnTo>
                  <a:cubicBezTo>
                    <a:pt x="1102677" y="1003501"/>
                    <a:pt x="1077528" y="1004529"/>
                    <a:pt x="1055781" y="994633"/>
                  </a:cubicBezTo>
                  <a:lnTo>
                    <a:pt x="10265" y="389890"/>
                  </a:lnTo>
                  <a:cubicBezTo>
                    <a:pt x="5797" y="387566"/>
                    <a:pt x="2197" y="383861"/>
                    <a:pt x="0" y="379318"/>
                  </a:cubicBezTo>
                  <a:cubicBezTo>
                    <a:pt x="3240" y="372460"/>
                    <a:pt x="8654" y="366869"/>
                    <a:pt x="15398" y="363411"/>
                  </a:cubicBezTo>
                  <a:lnTo>
                    <a:pt x="627024" y="9557"/>
                  </a:lnTo>
                  <a:cubicBezTo>
                    <a:pt x="647887" y="-2092"/>
                    <a:pt x="673027" y="-3149"/>
                    <a:pt x="694793" y="6700"/>
                  </a:cubicBezTo>
                  <a:lnTo>
                    <a:pt x="1740309" y="611537"/>
                  </a:lnTo>
                  <a:cubicBezTo>
                    <a:pt x="1744748" y="613823"/>
                    <a:pt x="1748321" y="617509"/>
                    <a:pt x="1750479" y="62201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7"/>
            <p:cNvSpPr/>
            <p:nvPr/>
          </p:nvSpPr>
          <p:spPr>
            <a:xfrm>
              <a:off x="3817633" y="2891711"/>
              <a:ext cx="2255273" cy="1359741"/>
            </a:xfrm>
            <a:custGeom>
              <a:avLst/>
              <a:gdLst/>
              <a:ahLst/>
              <a:cxnLst/>
              <a:rect l="l" t="t" r="r" b="b"/>
              <a:pathLst>
                <a:path w="2255273" h="1359741" extrusionOk="0">
                  <a:moveTo>
                    <a:pt x="2238450" y="1357766"/>
                  </a:moveTo>
                  <a:lnTo>
                    <a:pt x="15873" y="71891"/>
                  </a:lnTo>
                  <a:cubicBezTo>
                    <a:pt x="5950" y="64538"/>
                    <a:pt x="67" y="52927"/>
                    <a:pt x="0" y="40554"/>
                  </a:cubicBezTo>
                  <a:lnTo>
                    <a:pt x="0" y="14360"/>
                  </a:lnTo>
                  <a:cubicBezTo>
                    <a:pt x="0" y="2263"/>
                    <a:pt x="7319" y="-3261"/>
                    <a:pt x="16348" y="1978"/>
                  </a:cubicBezTo>
                  <a:lnTo>
                    <a:pt x="2238925" y="1287852"/>
                  </a:lnTo>
                  <a:cubicBezTo>
                    <a:pt x="2249028" y="1295063"/>
                    <a:pt x="2255092" y="1306664"/>
                    <a:pt x="2255273" y="1319094"/>
                  </a:cubicBezTo>
                  <a:lnTo>
                    <a:pt x="2255273" y="1345288"/>
                  </a:lnTo>
                  <a:cubicBezTo>
                    <a:pt x="2254798" y="1357480"/>
                    <a:pt x="2247479" y="1363005"/>
                    <a:pt x="2238450" y="1357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7" name="Google Shape;2707;p47"/>
            <p:cNvSpPr/>
            <p:nvPr/>
          </p:nvSpPr>
          <p:spPr>
            <a:xfrm>
              <a:off x="3899944" y="2334804"/>
              <a:ext cx="319167" cy="507819"/>
            </a:xfrm>
            <a:custGeom>
              <a:avLst/>
              <a:gdLst/>
              <a:ahLst/>
              <a:cxnLst/>
              <a:rect l="l" t="t" r="r" b="b"/>
              <a:pathLst>
                <a:path w="319167" h="507819" extrusionOk="0">
                  <a:moveTo>
                    <a:pt x="269363" y="501829"/>
                  </a:moveTo>
                  <a:lnTo>
                    <a:pt x="49804" y="375052"/>
                  </a:lnTo>
                  <a:cubicBezTo>
                    <a:pt x="22336" y="359145"/>
                    <a:pt x="0" y="316378"/>
                    <a:pt x="0" y="279802"/>
                  </a:cubicBezTo>
                  <a:lnTo>
                    <a:pt x="0" y="43867"/>
                  </a:lnTo>
                  <a:cubicBezTo>
                    <a:pt x="0" y="7101"/>
                    <a:pt x="22336" y="-9758"/>
                    <a:pt x="49804" y="5767"/>
                  </a:cubicBezTo>
                  <a:lnTo>
                    <a:pt x="269363" y="132926"/>
                  </a:lnTo>
                  <a:cubicBezTo>
                    <a:pt x="296926" y="148833"/>
                    <a:pt x="319168" y="191600"/>
                    <a:pt x="319168" y="228176"/>
                  </a:cubicBezTo>
                  <a:lnTo>
                    <a:pt x="319168" y="464110"/>
                  </a:lnTo>
                  <a:cubicBezTo>
                    <a:pt x="318787" y="500877"/>
                    <a:pt x="296546" y="517736"/>
                    <a:pt x="269363" y="50182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8" name="Google Shape;2708;p47"/>
            <p:cNvSpPr/>
            <p:nvPr/>
          </p:nvSpPr>
          <p:spPr>
            <a:xfrm>
              <a:off x="3899468" y="1737396"/>
              <a:ext cx="318787" cy="562544"/>
            </a:xfrm>
            <a:custGeom>
              <a:avLst/>
              <a:gdLst/>
              <a:ahLst/>
              <a:cxnLst/>
              <a:rect l="l" t="t" r="r" b="b"/>
              <a:pathLst>
                <a:path w="318787" h="562544" extrusionOk="0">
                  <a:moveTo>
                    <a:pt x="268983" y="558884"/>
                  </a:moveTo>
                  <a:lnTo>
                    <a:pt x="49805" y="432106"/>
                  </a:lnTo>
                  <a:cubicBezTo>
                    <a:pt x="22336" y="416200"/>
                    <a:pt x="0" y="351144"/>
                    <a:pt x="0" y="319330"/>
                  </a:cubicBezTo>
                  <a:lnTo>
                    <a:pt x="0" y="43867"/>
                  </a:lnTo>
                  <a:cubicBezTo>
                    <a:pt x="0" y="7101"/>
                    <a:pt x="22336" y="-9758"/>
                    <a:pt x="49805" y="5767"/>
                  </a:cubicBezTo>
                  <a:lnTo>
                    <a:pt x="268983" y="132545"/>
                  </a:lnTo>
                  <a:cubicBezTo>
                    <a:pt x="296546" y="148452"/>
                    <a:pt x="318787" y="191219"/>
                    <a:pt x="318787" y="227795"/>
                  </a:cubicBezTo>
                  <a:lnTo>
                    <a:pt x="318787" y="503258"/>
                  </a:lnTo>
                  <a:cubicBezTo>
                    <a:pt x="318787" y="535643"/>
                    <a:pt x="296546" y="574791"/>
                    <a:pt x="268983" y="5588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9" name="Google Shape;2709;p47"/>
            <p:cNvSpPr/>
            <p:nvPr/>
          </p:nvSpPr>
          <p:spPr>
            <a:xfrm>
              <a:off x="3979213" y="1913870"/>
              <a:ext cx="161864" cy="209418"/>
            </a:xfrm>
            <a:custGeom>
              <a:avLst/>
              <a:gdLst/>
              <a:ahLst/>
              <a:cxnLst/>
              <a:rect l="l" t="t" r="r" b="b"/>
              <a:pathLst>
                <a:path w="161864" h="209418" extrusionOk="0">
                  <a:moveTo>
                    <a:pt x="80885" y="198388"/>
                  </a:moveTo>
                  <a:cubicBezTo>
                    <a:pt x="36308" y="172575"/>
                    <a:pt x="0" y="109519"/>
                    <a:pt x="0" y="57894"/>
                  </a:cubicBezTo>
                  <a:cubicBezTo>
                    <a:pt x="0" y="6268"/>
                    <a:pt x="36308" y="-14782"/>
                    <a:pt x="80885" y="11031"/>
                  </a:cubicBezTo>
                  <a:cubicBezTo>
                    <a:pt x="125462" y="36844"/>
                    <a:pt x="161865" y="99899"/>
                    <a:pt x="161865" y="151525"/>
                  </a:cubicBezTo>
                  <a:cubicBezTo>
                    <a:pt x="161865" y="203150"/>
                    <a:pt x="125557" y="224200"/>
                    <a:pt x="80885" y="198388"/>
                  </a:cubicBezTo>
                  <a:close/>
                  <a:moveTo>
                    <a:pt x="80885" y="35034"/>
                  </a:moveTo>
                  <a:cubicBezTo>
                    <a:pt x="47714" y="15984"/>
                    <a:pt x="20720" y="31510"/>
                    <a:pt x="20720" y="69895"/>
                  </a:cubicBezTo>
                  <a:cubicBezTo>
                    <a:pt x="22916" y="112443"/>
                    <a:pt x="45280" y="151382"/>
                    <a:pt x="80885" y="174670"/>
                  </a:cubicBezTo>
                  <a:cubicBezTo>
                    <a:pt x="114151" y="193720"/>
                    <a:pt x="141145" y="178290"/>
                    <a:pt x="141145" y="139904"/>
                  </a:cubicBezTo>
                  <a:cubicBezTo>
                    <a:pt x="138949" y="97299"/>
                    <a:pt x="116556" y="58322"/>
                    <a:pt x="80885" y="3503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47"/>
            <p:cNvSpPr/>
            <p:nvPr/>
          </p:nvSpPr>
          <p:spPr>
            <a:xfrm>
              <a:off x="4045651" y="1966906"/>
              <a:ext cx="50374" cy="107156"/>
            </a:xfrm>
            <a:custGeom>
              <a:avLst/>
              <a:gdLst/>
              <a:ahLst/>
              <a:cxnLst/>
              <a:rect l="l" t="t" r="r" b="b"/>
              <a:pathLst>
                <a:path w="50374" h="107156" extrusionOk="0">
                  <a:moveTo>
                    <a:pt x="36688" y="107156"/>
                  </a:moveTo>
                  <a:lnTo>
                    <a:pt x="0" y="48673"/>
                  </a:lnTo>
                  <a:lnTo>
                    <a:pt x="0" y="0"/>
                  </a:lnTo>
                  <a:lnTo>
                    <a:pt x="20720" y="12001"/>
                  </a:lnTo>
                  <a:lnTo>
                    <a:pt x="20720" y="49816"/>
                  </a:lnTo>
                  <a:lnTo>
                    <a:pt x="50375" y="96964"/>
                  </a:lnTo>
                  <a:lnTo>
                    <a:pt x="36688" y="10715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1" name="Google Shape;2711;p47"/>
            <p:cNvSpPr/>
            <p:nvPr/>
          </p:nvSpPr>
          <p:spPr>
            <a:xfrm>
              <a:off x="3899183" y="1178204"/>
              <a:ext cx="318787" cy="538687"/>
            </a:xfrm>
            <a:custGeom>
              <a:avLst/>
              <a:gdLst/>
              <a:ahLst/>
              <a:cxnLst/>
              <a:rect l="l" t="t" r="r" b="b"/>
              <a:pathLst>
                <a:path w="318787" h="538687" extrusionOk="0">
                  <a:moveTo>
                    <a:pt x="268983" y="535432"/>
                  </a:moveTo>
                  <a:lnTo>
                    <a:pt x="49805" y="408655"/>
                  </a:lnTo>
                  <a:cubicBezTo>
                    <a:pt x="22336" y="392653"/>
                    <a:pt x="0" y="321025"/>
                    <a:pt x="0" y="289116"/>
                  </a:cubicBezTo>
                  <a:lnTo>
                    <a:pt x="0" y="35560"/>
                  </a:lnTo>
                  <a:cubicBezTo>
                    <a:pt x="0" y="3747"/>
                    <a:pt x="22336" y="-9207"/>
                    <a:pt x="49805" y="6985"/>
                  </a:cubicBezTo>
                  <a:lnTo>
                    <a:pt x="268983" y="133858"/>
                  </a:lnTo>
                  <a:cubicBezTo>
                    <a:pt x="298400" y="153033"/>
                    <a:pt x="316905" y="185135"/>
                    <a:pt x="318787" y="220250"/>
                  </a:cubicBezTo>
                  <a:lnTo>
                    <a:pt x="318787" y="473901"/>
                  </a:lnTo>
                  <a:cubicBezTo>
                    <a:pt x="318787" y="505429"/>
                    <a:pt x="296546" y="551339"/>
                    <a:pt x="268983" y="5354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2" name="Google Shape;2712;p47"/>
            <p:cNvSpPr/>
            <p:nvPr/>
          </p:nvSpPr>
          <p:spPr>
            <a:xfrm>
              <a:off x="3979213" y="1338206"/>
              <a:ext cx="159393" cy="203465"/>
            </a:xfrm>
            <a:custGeom>
              <a:avLst/>
              <a:gdLst/>
              <a:ahLst/>
              <a:cxnLst/>
              <a:rect l="l" t="t" r="r" b="b"/>
              <a:pathLst>
                <a:path w="159393" h="203465" extrusionOk="0">
                  <a:moveTo>
                    <a:pt x="79364" y="71487"/>
                  </a:moveTo>
                  <a:cubicBezTo>
                    <a:pt x="66153" y="63867"/>
                    <a:pt x="55507" y="70059"/>
                    <a:pt x="55507" y="85394"/>
                  </a:cubicBezTo>
                  <a:cubicBezTo>
                    <a:pt x="56401" y="102231"/>
                    <a:pt x="65259" y="117629"/>
                    <a:pt x="79364" y="126828"/>
                  </a:cubicBezTo>
                  <a:cubicBezTo>
                    <a:pt x="92576" y="134448"/>
                    <a:pt x="103316" y="128256"/>
                    <a:pt x="103316" y="113016"/>
                  </a:cubicBezTo>
                  <a:cubicBezTo>
                    <a:pt x="102356" y="96150"/>
                    <a:pt x="93469" y="80738"/>
                    <a:pt x="79364" y="71487"/>
                  </a:cubicBezTo>
                  <a:close/>
                  <a:moveTo>
                    <a:pt x="143141" y="81012"/>
                  </a:moveTo>
                  <a:lnTo>
                    <a:pt x="124131" y="69963"/>
                  </a:lnTo>
                  <a:cubicBezTo>
                    <a:pt x="121052" y="67857"/>
                    <a:pt x="118828" y="64715"/>
                    <a:pt x="117858" y="61105"/>
                  </a:cubicBezTo>
                  <a:lnTo>
                    <a:pt x="112916" y="41007"/>
                  </a:lnTo>
                  <a:cubicBezTo>
                    <a:pt x="111880" y="37405"/>
                    <a:pt x="109627" y="34274"/>
                    <a:pt x="106548" y="32149"/>
                  </a:cubicBezTo>
                  <a:lnTo>
                    <a:pt x="52371" y="812"/>
                  </a:lnTo>
                  <a:cubicBezTo>
                    <a:pt x="49709" y="-712"/>
                    <a:pt x="46953" y="-45"/>
                    <a:pt x="46098" y="2431"/>
                  </a:cubicBezTo>
                  <a:lnTo>
                    <a:pt x="41155" y="16719"/>
                  </a:lnTo>
                  <a:cubicBezTo>
                    <a:pt x="40271" y="18799"/>
                    <a:pt x="37867" y="19765"/>
                    <a:pt x="35795" y="18876"/>
                  </a:cubicBezTo>
                  <a:cubicBezTo>
                    <a:pt x="35462" y="18737"/>
                    <a:pt x="35158" y="18556"/>
                    <a:pt x="34882" y="18338"/>
                  </a:cubicBezTo>
                  <a:lnTo>
                    <a:pt x="15873" y="7289"/>
                  </a:lnTo>
                  <a:cubicBezTo>
                    <a:pt x="7129" y="2145"/>
                    <a:pt x="0" y="6336"/>
                    <a:pt x="0" y="16814"/>
                  </a:cubicBezTo>
                  <a:lnTo>
                    <a:pt x="0" y="99872"/>
                  </a:lnTo>
                  <a:cubicBezTo>
                    <a:pt x="608" y="111084"/>
                    <a:pt x="6501" y="121337"/>
                    <a:pt x="15873" y="127494"/>
                  </a:cubicBezTo>
                  <a:lnTo>
                    <a:pt x="143426" y="201313"/>
                  </a:lnTo>
                  <a:cubicBezTo>
                    <a:pt x="152170" y="206361"/>
                    <a:pt x="159394" y="202266"/>
                    <a:pt x="159394" y="191788"/>
                  </a:cubicBezTo>
                  <a:lnTo>
                    <a:pt x="159394" y="108444"/>
                  </a:lnTo>
                  <a:cubicBezTo>
                    <a:pt x="158700" y="97136"/>
                    <a:pt x="152655" y="86841"/>
                    <a:pt x="143141" y="80727"/>
                  </a:cubicBezTo>
                  <a:close/>
                  <a:moveTo>
                    <a:pt x="79364" y="145592"/>
                  </a:moveTo>
                  <a:cubicBezTo>
                    <a:pt x="55878" y="130194"/>
                    <a:pt x="41089" y="104524"/>
                    <a:pt x="39540" y="76440"/>
                  </a:cubicBezTo>
                  <a:cubicBezTo>
                    <a:pt x="39540" y="50913"/>
                    <a:pt x="57408" y="40626"/>
                    <a:pt x="79364" y="53390"/>
                  </a:cubicBezTo>
                  <a:cubicBezTo>
                    <a:pt x="102907" y="68733"/>
                    <a:pt x="117716" y="94435"/>
                    <a:pt x="119189" y="122541"/>
                  </a:cubicBezTo>
                  <a:cubicBezTo>
                    <a:pt x="119189" y="147687"/>
                    <a:pt x="101415" y="158070"/>
                    <a:pt x="79364" y="145306"/>
                  </a:cubicBezTo>
                  <a:close/>
                  <a:moveTo>
                    <a:pt x="137533" y="109111"/>
                  </a:moveTo>
                  <a:cubicBezTo>
                    <a:pt x="134292" y="106996"/>
                    <a:pt x="132239" y="103459"/>
                    <a:pt x="132020" y="99586"/>
                  </a:cubicBezTo>
                  <a:cubicBezTo>
                    <a:pt x="132020" y="95967"/>
                    <a:pt x="134491" y="94538"/>
                    <a:pt x="137533" y="96348"/>
                  </a:cubicBezTo>
                  <a:cubicBezTo>
                    <a:pt x="140812" y="98441"/>
                    <a:pt x="142903" y="101982"/>
                    <a:pt x="143141" y="105873"/>
                  </a:cubicBezTo>
                  <a:cubicBezTo>
                    <a:pt x="143141" y="109206"/>
                    <a:pt x="140669" y="110635"/>
                    <a:pt x="137533" y="1088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7"/>
            <p:cNvSpPr/>
            <p:nvPr/>
          </p:nvSpPr>
          <p:spPr>
            <a:xfrm>
              <a:off x="3993280" y="2480040"/>
              <a:ext cx="134491" cy="224767"/>
            </a:xfrm>
            <a:custGeom>
              <a:avLst/>
              <a:gdLst/>
              <a:ahLst/>
              <a:cxnLst/>
              <a:rect l="l" t="t" r="r" b="b"/>
              <a:pathLst>
                <a:path w="134491" h="224767" extrusionOk="0">
                  <a:moveTo>
                    <a:pt x="134491" y="125994"/>
                  </a:moveTo>
                  <a:cubicBezTo>
                    <a:pt x="134491" y="168951"/>
                    <a:pt x="67293" y="224768"/>
                    <a:pt x="67293" y="224768"/>
                  </a:cubicBezTo>
                  <a:cubicBezTo>
                    <a:pt x="67293" y="224768"/>
                    <a:pt x="0" y="91418"/>
                    <a:pt x="0" y="48174"/>
                  </a:cubicBezTo>
                  <a:cubicBezTo>
                    <a:pt x="0" y="4931"/>
                    <a:pt x="30130" y="-12214"/>
                    <a:pt x="67293" y="9217"/>
                  </a:cubicBezTo>
                  <a:cubicBezTo>
                    <a:pt x="106975" y="35192"/>
                    <a:pt x="131935" y="78559"/>
                    <a:pt x="134491" y="12599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47"/>
            <p:cNvSpPr/>
            <p:nvPr/>
          </p:nvSpPr>
          <p:spPr>
            <a:xfrm rot="-1801764">
              <a:off x="4024636" y="2501896"/>
              <a:ext cx="71791" cy="124475"/>
            </a:xfrm>
            <a:custGeom>
              <a:avLst/>
              <a:gdLst/>
              <a:ahLst/>
              <a:cxnLst/>
              <a:rect l="l" t="t" r="r" b="b"/>
              <a:pathLst>
                <a:path w="71855" h="124586" extrusionOk="0">
                  <a:moveTo>
                    <a:pt x="71855" y="62293"/>
                  </a:moveTo>
                  <a:cubicBezTo>
                    <a:pt x="71855" y="96697"/>
                    <a:pt x="55770" y="124587"/>
                    <a:pt x="35928" y="124587"/>
                  </a:cubicBezTo>
                  <a:cubicBezTo>
                    <a:pt x="16085" y="124587"/>
                    <a:pt x="0" y="96697"/>
                    <a:pt x="0" y="62293"/>
                  </a:cubicBezTo>
                  <a:cubicBezTo>
                    <a:pt x="0" y="27890"/>
                    <a:pt x="16085" y="0"/>
                    <a:pt x="35928" y="0"/>
                  </a:cubicBezTo>
                  <a:cubicBezTo>
                    <a:pt x="55770" y="0"/>
                    <a:pt x="71855" y="27890"/>
                    <a:pt x="71855" y="6229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5" name="Google Shape;2715;p47"/>
            <p:cNvSpPr/>
            <p:nvPr/>
          </p:nvSpPr>
          <p:spPr>
            <a:xfrm>
              <a:off x="4492846" y="2048739"/>
              <a:ext cx="559351" cy="469824"/>
            </a:xfrm>
            <a:custGeom>
              <a:avLst/>
              <a:gdLst/>
              <a:ahLst/>
              <a:cxnLst/>
              <a:rect l="l" t="t" r="r" b="b"/>
              <a:pathLst>
                <a:path w="559351" h="469824" extrusionOk="0">
                  <a:moveTo>
                    <a:pt x="514299" y="464425"/>
                  </a:moveTo>
                  <a:lnTo>
                    <a:pt x="45147" y="192963"/>
                  </a:lnTo>
                  <a:cubicBezTo>
                    <a:pt x="20245" y="178580"/>
                    <a:pt x="0" y="139908"/>
                    <a:pt x="0" y="106571"/>
                  </a:cubicBezTo>
                  <a:lnTo>
                    <a:pt x="0" y="39610"/>
                  </a:lnTo>
                  <a:cubicBezTo>
                    <a:pt x="0" y="6273"/>
                    <a:pt x="20245" y="-8968"/>
                    <a:pt x="45147" y="5415"/>
                  </a:cubicBezTo>
                  <a:lnTo>
                    <a:pt x="514299" y="276878"/>
                  </a:lnTo>
                  <a:cubicBezTo>
                    <a:pt x="539201" y="291261"/>
                    <a:pt x="559351" y="329932"/>
                    <a:pt x="559351" y="363270"/>
                  </a:cubicBezTo>
                  <a:lnTo>
                    <a:pt x="559351" y="430135"/>
                  </a:lnTo>
                  <a:cubicBezTo>
                    <a:pt x="559351" y="463473"/>
                    <a:pt x="539201" y="478808"/>
                    <a:pt x="514299" y="4644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7"/>
            <p:cNvSpPr/>
            <p:nvPr/>
          </p:nvSpPr>
          <p:spPr>
            <a:xfrm>
              <a:off x="4353888" y="2645824"/>
              <a:ext cx="1638988" cy="1231605"/>
            </a:xfrm>
            <a:custGeom>
              <a:avLst/>
              <a:gdLst/>
              <a:ahLst/>
              <a:cxnLst/>
              <a:rect l="l" t="t" r="r" b="b"/>
              <a:pathLst>
                <a:path w="1638988" h="1231605" extrusionOk="0">
                  <a:moveTo>
                    <a:pt x="1638989" y="734496"/>
                  </a:moveTo>
                  <a:cubicBezTo>
                    <a:pt x="1638989" y="734496"/>
                    <a:pt x="1138757" y="844986"/>
                    <a:pt x="734332" y="394835"/>
                  </a:cubicBezTo>
                  <a:cubicBezTo>
                    <a:pt x="329908" y="-55317"/>
                    <a:pt x="0" y="2405"/>
                    <a:pt x="0" y="2405"/>
                  </a:cubicBezTo>
                  <a:lnTo>
                    <a:pt x="0" y="283392"/>
                  </a:lnTo>
                  <a:lnTo>
                    <a:pt x="1638989" y="1231606"/>
                  </a:ln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7"/>
            <p:cNvSpPr/>
            <p:nvPr/>
          </p:nvSpPr>
          <p:spPr>
            <a:xfrm>
              <a:off x="4353888" y="2645824"/>
              <a:ext cx="1638988" cy="746475"/>
            </a:xfrm>
            <a:custGeom>
              <a:avLst/>
              <a:gdLst/>
              <a:ahLst/>
              <a:cxnLst/>
              <a:rect l="l" t="t" r="r" b="b"/>
              <a:pathLst>
                <a:path w="1638988" h="746475" extrusionOk="0">
                  <a:moveTo>
                    <a:pt x="1638989" y="734496"/>
                  </a:moveTo>
                  <a:cubicBezTo>
                    <a:pt x="1638989" y="734496"/>
                    <a:pt x="1138757" y="844986"/>
                    <a:pt x="734332" y="394835"/>
                  </a:cubicBezTo>
                  <a:cubicBezTo>
                    <a:pt x="329908" y="-55317"/>
                    <a:pt x="0" y="2405"/>
                    <a:pt x="0" y="2405"/>
                  </a:cubicBezTo>
                </a:path>
              </a:pathLst>
            </a:custGeom>
            <a:noFill/>
            <a:ln w="10075" cap="flat" cmpd="sng">
              <a:solidFill>
                <a:srgbClr val="CCCEDD"/>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7"/>
            <p:cNvSpPr/>
            <p:nvPr/>
          </p:nvSpPr>
          <p:spPr>
            <a:xfrm>
              <a:off x="4257005" y="773645"/>
              <a:ext cx="165344" cy="325643"/>
            </a:xfrm>
            <a:custGeom>
              <a:avLst/>
              <a:gdLst/>
              <a:ahLst/>
              <a:cxnLst/>
              <a:rect l="l" t="t" r="r" b="b"/>
              <a:pathLst>
                <a:path w="165344" h="325643" extrusionOk="0">
                  <a:moveTo>
                    <a:pt x="94696" y="251714"/>
                  </a:moveTo>
                  <a:cubicBezTo>
                    <a:pt x="80068" y="277923"/>
                    <a:pt x="62295" y="302235"/>
                    <a:pt x="41755" y="324104"/>
                  </a:cubicBezTo>
                  <a:cubicBezTo>
                    <a:pt x="36052" y="330772"/>
                    <a:pt x="-7955" y="313912"/>
                    <a:pt x="1265" y="309150"/>
                  </a:cubicBezTo>
                  <a:cubicBezTo>
                    <a:pt x="10485" y="304387"/>
                    <a:pt x="39284" y="264192"/>
                    <a:pt x="53731" y="237331"/>
                  </a:cubicBezTo>
                  <a:cubicBezTo>
                    <a:pt x="65821" y="205263"/>
                    <a:pt x="76095" y="172541"/>
                    <a:pt x="84526" y="139319"/>
                  </a:cubicBezTo>
                  <a:cubicBezTo>
                    <a:pt x="93556" y="106458"/>
                    <a:pt x="101349" y="58261"/>
                    <a:pt x="108003" y="35592"/>
                  </a:cubicBezTo>
                  <a:cubicBezTo>
                    <a:pt x="111481" y="18487"/>
                    <a:pt x="124655" y="5022"/>
                    <a:pt x="141649" y="1207"/>
                  </a:cubicBezTo>
                  <a:cubicBezTo>
                    <a:pt x="157522" y="-2508"/>
                    <a:pt x="167787" y="1873"/>
                    <a:pt x="164841" y="21114"/>
                  </a:cubicBezTo>
                  <a:cubicBezTo>
                    <a:pt x="159423" y="54642"/>
                    <a:pt x="133475" y="185515"/>
                    <a:pt x="94696" y="2517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7"/>
            <p:cNvSpPr/>
            <p:nvPr/>
          </p:nvSpPr>
          <p:spPr>
            <a:xfrm>
              <a:off x="4272441" y="1538278"/>
              <a:ext cx="113451" cy="88273"/>
            </a:xfrm>
            <a:custGeom>
              <a:avLst/>
              <a:gdLst/>
              <a:ahLst/>
              <a:cxnLst/>
              <a:rect l="l" t="t" r="r" b="b"/>
              <a:pathLst>
                <a:path w="113451" h="88273" extrusionOk="0">
                  <a:moveTo>
                    <a:pt x="104448" y="2"/>
                  </a:moveTo>
                  <a:cubicBezTo>
                    <a:pt x="90856" y="11146"/>
                    <a:pt x="70706" y="955"/>
                    <a:pt x="69660" y="2002"/>
                  </a:cubicBezTo>
                  <a:cubicBezTo>
                    <a:pt x="53645" y="16871"/>
                    <a:pt x="36860" y="30892"/>
                    <a:pt x="19381" y="44008"/>
                  </a:cubicBezTo>
                  <a:cubicBezTo>
                    <a:pt x="10827" y="50675"/>
                    <a:pt x="-2385" y="59629"/>
                    <a:pt x="371" y="72583"/>
                  </a:cubicBezTo>
                  <a:cubicBezTo>
                    <a:pt x="4648" y="95538"/>
                    <a:pt x="41432" y="88490"/>
                    <a:pt x="55308" y="81441"/>
                  </a:cubicBezTo>
                  <a:cubicBezTo>
                    <a:pt x="69185" y="74392"/>
                    <a:pt x="80591" y="62391"/>
                    <a:pt x="93327" y="54581"/>
                  </a:cubicBezTo>
                  <a:cubicBezTo>
                    <a:pt x="102832" y="48675"/>
                    <a:pt x="112337" y="45722"/>
                    <a:pt x="113382" y="33816"/>
                  </a:cubicBezTo>
                  <a:cubicBezTo>
                    <a:pt x="114238" y="26672"/>
                    <a:pt x="106919" y="-283"/>
                    <a:pt x="10444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7"/>
            <p:cNvSpPr/>
            <p:nvPr/>
          </p:nvSpPr>
          <p:spPr>
            <a:xfrm>
              <a:off x="4272622" y="1567332"/>
              <a:ext cx="113035" cy="59179"/>
            </a:xfrm>
            <a:custGeom>
              <a:avLst/>
              <a:gdLst/>
              <a:ahLst/>
              <a:cxnLst/>
              <a:rect l="l" t="t" r="r" b="b"/>
              <a:pathLst>
                <a:path w="113035" h="59179" extrusionOk="0">
                  <a:moveTo>
                    <a:pt x="113011" y="0"/>
                  </a:moveTo>
                  <a:cubicBezTo>
                    <a:pt x="111205" y="11335"/>
                    <a:pt x="102080" y="14478"/>
                    <a:pt x="92766" y="20288"/>
                  </a:cubicBezTo>
                  <a:cubicBezTo>
                    <a:pt x="79459" y="28575"/>
                    <a:pt x="67674" y="40576"/>
                    <a:pt x="53797" y="47625"/>
                  </a:cubicBezTo>
                  <a:cubicBezTo>
                    <a:pt x="39920" y="54673"/>
                    <a:pt x="9030" y="60579"/>
                    <a:pt x="0" y="44101"/>
                  </a:cubicBezTo>
                  <a:cubicBezTo>
                    <a:pt x="4847" y="66294"/>
                    <a:pt x="41060" y="59341"/>
                    <a:pt x="54747" y="52388"/>
                  </a:cubicBezTo>
                  <a:cubicBezTo>
                    <a:pt x="68434" y="45434"/>
                    <a:pt x="80029" y="33338"/>
                    <a:pt x="92766" y="25527"/>
                  </a:cubicBezTo>
                  <a:cubicBezTo>
                    <a:pt x="102271" y="19621"/>
                    <a:pt x="111775" y="16669"/>
                    <a:pt x="112821" y="4763"/>
                  </a:cubicBezTo>
                  <a:cubicBezTo>
                    <a:pt x="113011" y="3181"/>
                    <a:pt x="113077" y="1591"/>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7"/>
            <p:cNvSpPr/>
            <p:nvPr/>
          </p:nvSpPr>
          <p:spPr>
            <a:xfrm>
              <a:off x="4135669" y="1458312"/>
              <a:ext cx="113522" cy="85076"/>
            </a:xfrm>
            <a:custGeom>
              <a:avLst/>
              <a:gdLst/>
              <a:ahLst/>
              <a:cxnLst/>
              <a:rect l="l" t="t" r="r" b="b"/>
              <a:pathLst>
                <a:path w="113522" h="85076" extrusionOk="0">
                  <a:moveTo>
                    <a:pt x="102832" y="54"/>
                  </a:moveTo>
                  <a:cubicBezTo>
                    <a:pt x="89240" y="11198"/>
                    <a:pt x="65383" y="-898"/>
                    <a:pt x="64338" y="54"/>
                  </a:cubicBezTo>
                  <a:cubicBezTo>
                    <a:pt x="50176" y="14503"/>
                    <a:pt x="35168" y="28084"/>
                    <a:pt x="19381" y="40726"/>
                  </a:cubicBezTo>
                  <a:cubicBezTo>
                    <a:pt x="10827" y="47489"/>
                    <a:pt x="-2385" y="56442"/>
                    <a:pt x="371" y="69301"/>
                  </a:cubicBezTo>
                  <a:cubicBezTo>
                    <a:pt x="4648" y="92351"/>
                    <a:pt x="41432" y="85303"/>
                    <a:pt x="55403" y="78254"/>
                  </a:cubicBezTo>
                  <a:cubicBezTo>
                    <a:pt x="69375" y="71206"/>
                    <a:pt x="80591" y="59204"/>
                    <a:pt x="93422" y="51299"/>
                  </a:cubicBezTo>
                  <a:cubicBezTo>
                    <a:pt x="102927" y="45488"/>
                    <a:pt x="112432" y="42440"/>
                    <a:pt x="113477" y="30629"/>
                  </a:cubicBezTo>
                  <a:cubicBezTo>
                    <a:pt x="114238" y="23486"/>
                    <a:pt x="105303" y="-232"/>
                    <a:pt x="102832" y="5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7"/>
            <p:cNvSpPr/>
            <p:nvPr/>
          </p:nvSpPr>
          <p:spPr>
            <a:xfrm>
              <a:off x="4135660" y="1485798"/>
              <a:ext cx="113035" cy="59179"/>
            </a:xfrm>
            <a:custGeom>
              <a:avLst/>
              <a:gdLst/>
              <a:ahLst/>
              <a:cxnLst/>
              <a:rect l="l" t="t" r="r" b="b"/>
              <a:pathLst>
                <a:path w="113035" h="59179" extrusionOk="0">
                  <a:moveTo>
                    <a:pt x="113011" y="0"/>
                  </a:moveTo>
                  <a:cubicBezTo>
                    <a:pt x="111205" y="11335"/>
                    <a:pt x="102080" y="14478"/>
                    <a:pt x="92766" y="20288"/>
                  </a:cubicBezTo>
                  <a:cubicBezTo>
                    <a:pt x="79459" y="28575"/>
                    <a:pt x="67673" y="40577"/>
                    <a:pt x="53796" y="47625"/>
                  </a:cubicBezTo>
                  <a:cubicBezTo>
                    <a:pt x="39920" y="54674"/>
                    <a:pt x="8934" y="60579"/>
                    <a:pt x="0" y="44101"/>
                  </a:cubicBezTo>
                  <a:cubicBezTo>
                    <a:pt x="4847" y="66294"/>
                    <a:pt x="40965" y="59341"/>
                    <a:pt x="54747" y="52388"/>
                  </a:cubicBezTo>
                  <a:cubicBezTo>
                    <a:pt x="68529" y="45434"/>
                    <a:pt x="79934" y="33338"/>
                    <a:pt x="92766" y="25432"/>
                  </a:cubicBezTo>
                  <a:cubicBezTo>
                    <a:pt x="102270" y="19622"/>
                    <a:pt x="111775" y="16669"/>
                    <a:pt x="112821" y="4763"/>
                  </a:cubicBezTo>
                  <a:cubicBezTo>
                    <a:pt x="113011" y="3183"/>
                    <a:pt x="113077" y="1590"/>
                    <a:pt x="11301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7"/>
            <p:cNvSpPr/>
            <p:nvPr/>
          </p:nvSpPr>
          <p:spPr>
            <a:xfrm>
              <a:off x="4163850" y="1066881"/>
              <a:ext cx="398264" cy="482949"/>
            </a:xfrm>
            <a:custGeom>
              <a:avLst/>
              <a:gdLst/>
              <a:ahLst/>
              <a:cxnLst/>
              <a:rect l="l" t="t" r="r" b="b"/>
              <a:pathLst>
                <a:path w="398264" h="482949" extrusionOk="0">
                  <a:moveTo>
                    <a:pt x="395149" y="33155"/>
                  </a:moveTo>
                  <a:cubicBezTo>
                    <a:pt x="410261" y="127833"/>
                    <a:pt x="368346" y="163171"/>
                    <a:pt x="313789" y="183269"/>
                  </a:cubicBezTo>
                  <a:cubicBezTo>
                    <a:pt x="274630" y="197747"/>
                    <a:pt x="218742" y="220035"/>
                    <a:pt x="218742" y="220035"/>
                  </a:cubicBezTo>
                  <a:cubicBezTo>
                    <a:pt x="218742" y="220035"/>
                    <a:pt x="219502" y="240800"/>
                    <a:pt x="219882" y="287377"/>
                  </a:cubicBezTo>
                  <a:cubicBezTo>
                    <a:pt x="219882" y="328430"/>
                    <a:pt x="214940" y="477877"/>
                    <a:pt x="214940" y="477877"/>
                  </a:cubicBezTo>
                  <a:cubicBezTo>
                    <a:pt x="201814" y="484641"/>
                    <a:pt x="186245" y="484641"/>
                    <a:pt x="173119" y="477877"/>
                  </a:cubicBezTo>
                  <a:cubicBezTo>
                    <a:pt x="173119" y="477877"/>
                    <a:pt x="151164" y="363101"/>
                    <a:pt x="146506" y="311285"/>
                  </a:cubicBezTo>
                  <a:cubicBezTo>
                    <a:pt x="140138" y="241085"/>
                    <a:pt x="129398" y="195080"/>
                    <a:pt x="133010" y="179935"/>
                  </a:cubicBezTo>
                  <a:cubicBezTo>
                    <a:pt x="136146" y="166600"/>
                    <a:pt x="212754" y="128881"/>
                    <a:pt x="237086" y="108688"/>
                  </a:cubicBezTo>
                  <a:lnTo>
                    <a:pt x="76552" y="162599"/>
                  </a:lnTo>
                  <a:cubicBezTo>
                    <a:pt x="79745" y="180037"/>
                    <a:pt x="81304" y="197735"/>
                    <a:pt x="81209" y="215463"/>
                  </a:cubicBezTo>
                  <a:cubicBezTo>
                    <a:pt x="79783" y="271184"/>
                    <a:pt x="76647" y="391866"/>
                    <a:pt x="76647" y="391866"/>
                  </a:cubicBezTo>
                  <a:cubicBezTo>
                    <a:pt x="76647" y="391866"/>
                    <a:pt x="54691" y="407773"/>
                    <a:pt x="35872" y="391866"/>
                  </a:cubicBezTo>
                  <a:cubicBezTo>
                    <a:pt x="35872" y="391866"/>
                    <a:pt x="-4523" y="153074"/>
                    <a:pt x="419" y="121451"/>
                  </a:cubicBezTo>
                  <a:cubicBezTo>
                    <a:pt x="5077" y="91448"/>
                    <a:pt x="146506" y="30107"/>
                    <a:pt x="171504" y="8961"/>
                  </a:cubicBezTo>
                  <a:cubicBezTo>
                    <a:pt x="180286" y="1807"/>
                    <a:pt x="191692" y="-1275"/>
                    <a:pt x="202869" y="4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7"/>
            <p:cNvSpPr/>
            <p:nvPr/>
          </p:nvSpPr>
          <p:spPr>
            <a:xfrm>
              <a:off x="4403391" y="743705"/>
              <a:ext cx="125692" cy="122150"/>
            </a:xfrm>
            <a:custGeom>
              <a:avLst/>
              <a:gdLst/>
              <a:ahLst/>
              <a:cxnLst/>
              <a:rect l="l" t="t" r="r" b="b"/>
              <a:pathLst>
                <a:path w="125692" h="122150" extrusionOk="0">
                  <a:moveTo>
                    <a:pt x="100101" y="0"/>
                  </a:moveTo>
                  <a:cubicBezTo>
                    <a:pt x="100101" y="0"/>
                    <a:pt x="97725" y="45053"/>
                    <a:pt x="98770" y="49054"/>
                  </a:cubicBezTo>
                  <a:cubicBezTo>
                    <a:pt x="99816" y="53054"/>
                    <a:pt x="119395" y="66294"/>
                    <a:pt x="125098" y="71057"/>
                  </a:cubicBezTo>
                  <a:cubicBezTo>
                    <a:pt x="130801" y="75819"/>
                    <a:pt x="94018" y="112205"/>
                    <a:pt x="76149" y="120396"/>
                  </a:cubicBezTo>
                  <a:cubicBezTo>
                    <a:pt x="58280" y="128588"/>
                    <a:pt x="1442" y="106966"/>
                    <a:pt x="112" y="78962"/>
                  </a:cubicBezTo>
                  <a:cubicBezTo>
                    <a:pt x="-1219" y="50959"/>
                    <a:pt x="9616" y="27622"/>
                    <a:pt x="18550" y="26384"/>
                  </a:cubicBezTo>
                  <a:cubicBezTo>
                    <a:pt x="27485" y="25146"/>
                    <a:pt x="100101" y="0"/>
                    <a:pt x="10010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7"/>
            <p:cNvSpPr/>
            <p:nvPr/>
          </p:nvSpPr>
          <p:spPr>
            <a:xfrm>
              <a:off x="4358991" y="760843"/>
              <a:ext cx="203859" cy="398340"/>
            </a:xfrm>
            <a:custGeom>
              <a:avLst/>
              <a:gdLst/>
              <a:ahLst/>
              <a:cxnLst/>
              <a:rect l="l" t="t" r="r" b="b"/>
              <a:pathLst>
                <a:path w="203859" h="398340" extrusionOk="0">
                  <a:moveTo>
                    <a:pt x="149443" y="39726"/>
                  </a:moveTo>
                  <a:cubicBezTo>
                    <a:pt x="149443" y="39726"/>
                    <a:pt x="116842" y="88494"/>
                    <a:pt x="71315" y="93066"/>
                  </a:cubicBezTo>
                  <a:cubicBezTo>
                    <a:pt x="56963" y="78874"/>
                    <a:pt x="55632" y="28392"/>
                    <a:pt x="75497" y="12294"/>
                  </a:cubicBezTo>
                  <a:cubicBezTo>
                    <a:pt x="75497" y="12294"/>
                    <a:pt x="57248" y="-2565"/>
                    <a:pt x="44702" y="388"/>
                  </a:cubicBezTo>
                  <a:cubicBezTo>
                    <a:pt x="31110" y="8435"/>
                    <a:pt x="20959" y="21220"/>
                    <a:pt x="16187" y="36297"/>
                  </a:cubicBezTo>
                  <a:cubicBezTo>
                    <a:pt x="4525" y="69955"/>
                    <a:pt x="-912" y="105459"/>
                    <a:pt x="125" y="141073"/>
                  </a:cubicBezTo>
                  <a:cubicBezTo>
                    <a:pt x="885" y="188697"/>
                    <a:pt x="125" y="309760"/>
                    <a:pt x="125" y="309760"/>
                  </a:cubicBezTo>
                  <a:cubicBezTo>
                    <a:pt x="5533" y="338651"/>
                    <a:pt x="22993" y="363848"/>
                    <a:pt x="48123" y="379007"/>
                  </a:cubicBezTo>
                  <a:cubicBezTo>
                    <a:pt x="81028" y="397713"/>
                    <a:pt x="119827" y="403098"/>
                    <a:pt x="156572" y="394057"/>
                  </a:cubicBezTo>
                  <a:cubicBezTo>
                    <a:pt x="179668" y="388627"/>
                    <a:pt x="188222" y="375769"/>
                    <a:pt x="196206" y="358909"/>
                  </a:cubicBezTo>
                  <a:cubicBezTo>
                    <a:pt x="194115" y="325476"/>
                    <a:pt x="180904" y="256420"/>
                    <a:pt x="186702" y="214224"/>
                  </a:cubicBezTo>
                  <a:cubicBezTo>
                    <a:pt x="192499" y="172029"/>
                    <a:pt x="201149" y="140596"/>
                    <a:pt x="203430" y="106592"/>
                  </a:cubicBezTo>
                  <a:cubicBezTo>
                    <a:pt x="205711" y="72588"/>
                    <a:pt x="198963" y="73159"/>
                    <a:pt x="181854" y="60967"/>
                  </a:cubicBezTo>
                  <a:cubicBezTo>
                    <a:pt x="171580" y="53111"/>
                    <a:pt x="160744" y="46012"/>
                    <a:pt x="149443" y="3972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7"/>
            <p:cNvSpPr/>
            <p:nvPr/>
          </p:nvSpPr>
          <p:spPr>
            <a:xfrm>
              <a:off x="4398650" y="616917"/>
              <a:ext cx="135166" cy="164844"/>
            </a:xfrm>
            <a:custGeom>
              <a:avLst/>
              <a:gdLst/>
              <a:ahLst/>
              <a:cxnLst/>
              <a:rect l="l" t="t" r="r" b="b"/>
              <a:pathLst>
                <a:path w="135166" h="164844" extrusionOk="0">
                  <a:moveTo>
                    <a:pt x="2951" y="59542"/>
                  </a:moveTo>
                  <a:lnTo>
                    <a:pt x="2951" y="59542"/>
                  </a:lnTo>
                  <a:cubicBezTo>
                    <a:pt x="8369" y="24585"/>
                    <a:pt x="33556" y="-1894"/>
                    <a:pt x="69484" y="106"/>
                  </a:cubicBezTo>
                  <a:cubicBezTo>
                    <a:pt x="107645" y="2052"/>
                    <a:pt x="137015" y="34634"/>
                    <a:pt x="135076" y="72881"/>
                  </a:cubicBezTo>
                  <a:cubicBezTo>
                    <a:pt x="133974" y="94625"/>
                    <a:pt x="122739" y="114587"/>
                    <a:pt x="104747" y="126789"/>
                  </a:cubicBezTo>
                  <a:cubicBezTo>
                    <a:pt x="103473" y="132100"/>
                    <a:pt x="101591" y="137245"/>
                    <a:pt x="99139" y="142124"/>
                  </a:cubicBezTo>
                  <a:cubicBezTo>
                    <a:pt x="86498" y="156983"/>
                    <a:pt x="48003" y="166508"/>
                    <a:pt x="36788" y="164603"/>
                  </a:cubicBezTo>
                  <a:cubicBezTo>
                    <a:pt x="23358" y="163381"/>
                    <a:pt x="12047" y="154047"/>
                    <a:pt x="8274" y="141076"/>
                  </a:cubicBezTo>
                  <a:cubicBezTo>
                    <a:pt x="-3702" y="113644"/>
                    <a:pt x="5" y="76878"/>
                    <a:pt x="2951" y="595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7"/>
            <p:cNvSpPr/>
            <p:nvPr/>
          </p:nvSpPr>
          <p:spPr>
            <a:xfrm>
              <a:off x="4403852" y="602477"/>
              <a:ext cx="142520" cy="141227"/>
            </a:xfrm>
            <a:custGeom>
              <a:avLst/>
              <a:gdLst/>
              <a:ahLst/>
              <a:cxnLst/>
              <a:rect l="l" t="t" r="r" b="b"/>
              <a:pathLst>
                <a:path w="142520" h="141227" extrusionOk="0">
                  <a:moveTo>
                    <a:pt x="99640" y="141228"/>
                  </a:moveTo>
                  <a:lnTo>
                    <a:pt x="99640" y="141228"/>
                  </a:lnTo>
                  <a:lnTo>
                    <a:pt x="96313" y="110653"/>
                  </a:lnTo>
                  <a:cubicBezTo>
                    <a:pt x="96313" y="110653"/>
                    <a:pt x="121215" y="46073"/>
                    <a:pt x="62381" y="58456"/>
                  </a:cubicBezTo>
                  <a:cubicBezTo>
                    <a:pt x="23602" y="66647"/>
                    <a:pt x="13812" y="70267"/>
                    <a:pt x="2027" y="44168"/>
                  </a:cubicBezTo>
                  <a:cubicBezTo>
                    <a:pt x="-9759" y="18070"/>
                    <a:pt x="31586" y="-5457"/>
                    <a:pt x="81296" y="1115"/>
                  </a:cubicBezTo>
                  <a:cubicBezTo>
                    <a:pt x="116615" y="4775"/>
                    <a:pt x="143238" y="34972"/>
                    <a:pt x="142506" y="70552"/>
                  </a:cubicBezTo>
                  <a:cubicBezTo>
                    <a:pt x="141270" y="89793"/>
                    <a:pt x="136138" y="128655"/>
                    <a:pt x="99640" y="14122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7"/>
            <p:cNvSpPr/>
            <p:nvPr/>
          </p:nvSpPr>
          <p:spPr>
            <a:xfrm>
              <a:off x="4338015" y="761231"/>
              <a:ext cx="65677" cy="95630"/>
            </a:xfrm>
            <a:custGeom>
              <a:avLst/>
              <a:gdLst/>
              <a:ahLst/>
              <a:cxnLst/>
              <a:rect l="l" t="t" r="r" b="b"/>
              <a:pathLst>
                <a:path w="65677" h="95630" extrusionOk="0">
                  <a:moveTo>
                    <a:pt x="23762" y="95631"/>
                  </a:moveTo>
                  <a:cubicBezTo>
                    <a:pt x="14780" y="95307"/>
                    <a:pt x="6264" y="91519"/>
                    <a:pt x="0" y="85058"/>
                  </a:cubicBezTo>
                  <a:cubicBezTo>
                    <a:pt x="1331" y="68294"/>
                    <a:pt x="22716" y="4667"/>
                    <a:pt x="65677" y="0"/>
                  </a:cubicBezTo>
                  <a:cubicBezTo>
                    <a:pt x="53987" y="8214"/>
                    <a:pt x="44729" y="19435"/>
                    <a:pt x="38874" y="32480"/>
                  </a:cubicBezTo>
                  <a:cubicBezTo>
                    <a:pt x="32192" y="53100"/>
                    <a:pt x="27136" y="74216"/>
                    <a:pt x="23762" y="9563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7"/>
            <p:cNvSpPr/>
            <p:nvPr/>
          </p:nvSpPr>
          <p:spPr>
            <a:xfrm>
              <a:off x="5408528" y="1603174"/>
              <a:ext cx="974325" cy="1973896"/>
            </a:xfrm>
            <a:custGeom>
              <a:avLst/>
              <a:gdLst/>
              <a:ahLst/>
              <a:cxnLst/>
              <a:rect l="l" t="t" r="r" b="b"/>
              <a:pathLst>
                <a:path w="974325" h="1973896" extrusionOk="0">
                  <a:moveTo>
                    <a:pt x="884126" y="1962979"/>
                  </a:moveTo>
                  <a:lnTo>
                    <a:pt x="90295" y="1503684"/>
                  </a:lnTo>
                  <a:cubicBezTo>
                    <a:pt x="40395" y="1475109"/>
                    <a:pt x="0" y="1397480"/>
                    <a:pt x="0" y="1330900"/>
                  </a:cubicBezTo>
                  <a:lnTo>
                    <a:pt x="0" y="79220"/>
                  </a:lnTo>
                  <a:cubicBezTo>
                    <a:pt x="0" y="12545"/>
                    <a:pt x="40395" y="-17935"/>
                    <a:pt x="90295" y="10831"/>
                  </a:cubicBezTo>
                  <a:lnTo>
                    <a:pt x="884126" y="470221"/>
                  </a:lnTo>
                  <a:cubicBezTo>
                    <a:pt x="933931" y="498796"/>
                    <a:pt x="974326" y="576425"/>
                    <a:pt x="974326" y="643005"/>
                  </a:cubicBezTo>
                  <a:lnTo>
                    <a:pt x="974326" y="1894876"/>
                  </a:lnTo>
                  <a:cubicBezTo>
                    <a:pt x="974326" y="1961551"/>
                    <a:pt x="933931" y="1991840"/>
                    <a:pt x="884126" y="1962979"/>
                  </a:cubicBez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7"/>
            <p:cNvSpPr/>
            <p:nvPr/>
          </p:nvSpPr>
          <p:spPr>
            <a:xfrm>
              <a:off x="6324400" y="3534911"/>
              <a:ext cx="27183" cy="49530"/>
            </a:xfrm>
            <a:custGeom>
              <a:avLst/>
              <a:gdLst/>
              <a:ahLst/>
              <a:cxnLst/>
              <a:rect l="l" t="t" r="r" b="b"/>
              <a:pathLst>
                <a:path w="27183" h="49530" extrusionOk="0">
                  <a:moveTo>
                    <a:pt x="0" y="49530"/>
                  </a:moveTo>
                  <a:lnTo>
                    <a:pt x="27184" y="36100"/>
                  </a:lnTo>
                  <a:lnTo>
                    <a:pt x="8840" y="0"/>
                  </a:lnTo>
                  <a:lnTo>
                    <a:pt x="0" y="4953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7"/>
            <p:cNvSpPr/>
            <p:nvPr/>
          </p:nvSpPr>
          <p:spPr>
            <a:xfrm>
              <a:off x="5423355" y="1605432"/>
              <a:ext cx="45242" cy="39909"/>
            </a:xfrm>
            <a:custGeom>
              <a:avLst/>
              <a:gdLst/>
              <a:ahLst/>
              <a:cxnLst/>
              <a:rect l="l" t="t" r="r" b="b"/>
              <a:pathLst>
                <a:path w="45242" h="39909" extrusionOk="0">
                  <a:moveTo>
                    <a:pt x="0" y="12097"/>
                  </a:moveTo>
                  <a:cubicBezTo>
                    <a:pt x="7993" y="7334"/>
                    <a:pt x="16396" y="3286"/>
                    <a:pt x="25092" y="0"/>
                  </a:cubicBezTo>
                  <a:lnTo>
                    <a:pt x="45242" y="39910"/>
                  </a:lnTo>
                  <a:close/>
                </a:path>
              </a:pathLst>
            </a:custGeom>
            <a:solidFill>
              <a:srgbClr val="211B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7"/>
            <p:cNvSpPr/>
            <p:nvPr/>
          </p:nvSpPr>
          <p:spPr>
            <a:xfrm>
              <a:off x="5387713" y="1613611"/>
              <a:ext cx="974325" cy="1973876"/>
            </a:xfrm>
            <a:custGeom>
              <a:avLst/>
              <a:gdLst/>
              <a:ahLst/>
              <a:cxnLst/>
              <a:rect l="l" t="t" r="r" b="b"/>
              <a:pathLst>
                <a:path w="974325" h="1973876" extrusionOk="0">
                  <a:moveTo>
                    <a:pt x="884126" y="1963020"/>
                  </a:moveTo>
                  <a:lnTo>
                    <a:pt x="90199" y="1503439"/>
                  </a:lnTo>
                  <a:cubicBezTo>
                    <a:pt x="40395" y="1474864"/>
                    <a:pt x="0" y="1397235"/>
                    <a:pt x="0" y="1330655"/>
                  </a:cubicBezTo>
                  <a:lnTo>
                    <a:pt x="0" y="79261"/>
                  </a:lnTo>
                  <a:cubicBezTo>
                    <a:pt x="0" y="12586"/>
                    <a:pt x="40395" y="-17990"/>
                    <a:pt x="90199" y="10871"/>
                  </a:cubicBezTo>
                  <a:lnTo>
                    <a:pt x="884126" y="470262"/>
                  </a:lnTo>
                  <a:cubicBezTo>
                    <a:pt x="933931" y="498837"/>
                    <a:pt x="974326" y="576370"/>
                    <a:pt x="974326" y="642950"/>
                  </a:cubicBezTo>
                  <a:lnTo>
                    <a:pt x="974326" y="1894630"/>
                  </a:lnTo>
                  <a:cubicBezTo>
                    <a:pt x="974326" y="1961210"/>
                    <a:pt x="933931" y="1991881"/>
                    <a:pt x="884126" y="1963020"/>
                  </a:cubicBezTo>
                  <a:close/>
                </a:path>
              </a:pathLst>
            </a:custGeom>
            <a:solidFill>
              <a:srgbClr val="2E245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7"/>
            <p:cNvSpPr/>
            <p:nvPr/>
          </p:nvSpPr>
          <p:spPr>
            <a:xfrm>
              <a:off x="5477912" y="174973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7"/>
            <p:cNvSpPr/>
            <p:nvPr/>
          </p:nvSpPr>
          <p:spPr>
            <a:xfrm>
              <a:off x="5649377" y="1848986"/>
              <a:ext cx="613432" cy="407098"/>
            </a:xfrm>
            <a:custGeom>
              <a:avLst/>
              <a:gdLst/>
              <a:ahLst/>
              <a:cxnLst/>
              <a:rect l="l" t="t" r="r" b="b"/>
              <a:pathLst>
                <a:path w="613432" h="407098" extrusionOk="0">
                  <a:moveTo>
                    <a:pt x="613433" y="407099"/>
                  </a:moveTo>
                  <a:lnTo>
                    <a:pt x="0" y="52102"/>
                  </a:lnTo>
                  <a:lnTo>
                    <a:pt x="0" y="0"/>
                  </a:lnTo>
                  <a:lnTo>
                    <a:pt x="613433" y="354902"/>
                  </a:lnTo>
                  <a:lnTo>
                    <a:pt x="613433" y="40709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7"/>
            <p:cNvSpPr/>
            <p:nvPr/>
          </p:nvSpPr>
          <p:spPr>
            <a:xfrm>
              <a:off x="5477912" y="191680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7"/>
            <p:cNvSpPr/>
            <p:nvPr/>
          </p:nvSpPr>
          <p:spPr>
            <a:xfrm>
              <a:off x="5649377" y="2015959"/>
              <a:ext cx="405945" cy="287083"/>
            </a:xfrm>
            <a:custGeom>
              <a:avLst/>
              <a:gdLst/>
              <a:ahLst/>
              <a:cxnLst/>
              <a:rect l="l" t="t" r="r" b="b"/>
              <a:pathLst>
                <a:path w="405945" h="287083" extrusionOk="0">
                  <a:moveTo>
                    <a:pt x="405945" y="287084"/>
                  </a:moveTo>
                  <a:lnTo>
                    <a:pt x="0" y="52197"/>
                  </a:lnTo>
                  <a:lnTo>
                    <a:pt x="0" y="0"/>
                  </a:lnTo>
                  <a:lnTo>
                    <a:pt x="405945" y="234887"/>
                  </a:lnTo>
                  <a:lnTo>
                    <a:pt x="405945" y="287084"/>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7"/>
            <p:cNvSpPr/>
            <p:nvPr/>
          </p:nvSpPr>
          <p:spPr>
            <a:xfrm>
              <a:off x="5477912" y="2000338"/>
              <a:ext cx="144376" cy="135636"/>
            </a:xfrm>
            <a:custGeom>
              <a:avLst/>
              <a:gdLst/>
              <a:ahLst/>
              <a:cxnLst/>
              <a:rect l="l" t="t" r="r" b="b"/>
              <a:pathLst>
                <a:path w="144376" h="135636" extrusionOk="0">
                  <a:moveTo>
                    <a:pt x="144376" y="135636"/>
                  </a:moveTo>
                  <a:lnTo>
                    <a:pt x="0" y="52197"/>
                  </a:lnTo>
                  <a:lnTo>
                    <a:pt x="0" y="0"/>
                  </a:lnTo>
                  <a:lnTo>
                    <a:pt x="144376" y="83439"/>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7"/>
            <p:cNvSpPr/>
            <p:nvPr/>
          </p:nvSpPr>
          <p:spPr>
            <a:xfrm>
              <a:off x="5649377" y="2099494"/>
              <a:ext cx="505174" cy="344519"/>
            </a:xfrm>
            <a:custGeom>
              <a:avLst/>
              <a:gdLst/>
              <a:ahLst/>
              <a:cxnLst/>
              <a:rect l="l" t="t" r="r" b="b"/>
              <a:pathLst>
                <a:path w="505174" h="344519" extrusionOk="0">
                  <a:moveTo>
                    <a:pt x="505174" y="344519"/>
                  </a:moveTo>
                  <a:lnTo>
                    <a:pt x="0" y="52197"/>
                  </a:lnTo>
                  <a:lnTo>
                    <a:pt x="0" y="0"/>
                  </a:lnTo>
                  <a:lnTo>
                    <a:pt x="505174" y="292322"/>
                  </a:lnTo>
                  <a:lnTo>
                    <a:pt x="505174" y="344519"/>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9" name="Google Shape;2739;p47"/>
            <p:cNvSpPr/>
            <p:nvPr/>
          </p:nvSpPr>
          <p:spPr>
            <a:xfrm>
              <a:off x="5477912" y="208377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0" name="Google Shape;2740;p47"/>
            <p:cNvSpPr/>
            <p:nvPr/>
          </p:nvSpPr>
          <p:spPr>
            <a:xfrm>
              <a:off x="5649377" y="2183028"/>
              <a:ext cx="351863" cy="255746"/>
            </a:xfrm>
            <a:custGeom>
              <a:avLst/>
              <a:gdLst/>
              <a:ahLst/>
              <a:cxnLst/>
              <a:rect l="l" t="t" r="r" b="b"/>
              <a:pathLst>
                <a:path w="351863" h="255746" extrusionOk="0">
                  <a:moveTo>
                    <a:pt x="351864" y="255746"/>
                  </a:moveTo>
                  <a:lnTo>
                    <a:pt x="0" y="52197"/>
                  </a:lnTo>
                  <a:lnTo>
                    <a:pt x="0" y="0"/>
                  </a:lnTo>
                  <a:lnTo>
                    <a:pt x="351864" y="203549"/>
                  </a:lnTo>
                  <a:lnTo>
                    <a:pt x="351864" y="25574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7"/>
            <p:cNvSpPr/>
            <p:nvPr/>
          </p:nvSpPr>
          <p:spPr>
            <a:xfrm>
              <a:off x="5477912" y="1833270"/>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7"/>
            <p:cNvSpPr/>
            <p:nvPr/>
          </p:nvSpPr>
          <p:spPr>
            <a:xfrm>
              <a:off x="5649377" y="1932425"/>
              <a:ext cx="306716" cy="229742"/>
            </a:xfrm>
            <a:custGeom>
              <a:avLst/>
              <a:gdLst/>
              <a:ahLst/>
              <a:cxnLst/>
              <a:rect l="l" t="t" r="r" b="b"/>
              <a:pathLst>
                <a:path w="306716" h="229742" extrusionOk="0">
                  <a:moveTo>
                    <a:pt x="306716" y="229743"/>
                  </a:moveTo>
                  <a:lnTo>
                    <a:pt x="0" y="52197"/>
                  </a:lnTo>
                  <a:lnTo>
                    <a:pt x="0" y="0"/>
                  </a:lnTo>
                  <a:lnTo>
                    <a:pt x="306716" y="177451"/>
                  </a:lnTo>
                  <a:lnTo>
                    <a:pt x="306716" y="229743"/>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7"/>
            <p:cNvSpPr/>
            <p:nvPr/>
          </p:nvSpPr>
          <p:spPr>
            <a:xfrm>
              <a:off x="5477912" y="216731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4" name="Google Shape;2744;p47"/>
            <p:cNvSpPr/>
            <p:nvPr/>
          </p:nvSpPr>
          <p:spPr>
            <a:xfrm>
              <a:off x="5649377" y="2266467"/>
              <a:ext cx="180399" cy="156591"/>
            </a:xfrm>
            <a:custGeom>
              <a:avLst/>
              <a:gdLst/>
              <a:ahLst/>
              <a:cxnLst/>
              <a:rect l="l" t="t" r="r" b="b"/>
              <a:pathLst>
                <a:path w="180399" h="156591" extrusionOk="0">
                  <a:moveTo>
                    <a:pt x="180399" y="156591"/>
                  </a:moveTo>
                  <a:lnTo>
                    <a:pt x="0" y="52197"/>
                  </a:lnTo>
                  <a:lnTo>
                    <a:pt x="0" y="0"/>
                  </a:lnTo>
                  <a:lnTo>
                    <a:pt x="180399" y="104394"/>
                  </a:lnTo>
                  <a:lnTo>
                    <a:pt x="180399" y="15659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5" name="Google Shape;2745;p47"/>
            <p:cNvSpPr/>
            <p:nvPr/>
          </p:nvSpPr>
          <p:spPr>
            <a:xfrm>
              <a:off x="5477912" y="2334380"/>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7"/>
            <p:cNvSpPr/>
            <p:nvPr/>
          </p:nvSpPr>
          <p:spPr>
            <a:xfrm>
              <a:off x="5649377" y="2433536"/>
              <a:ext cx="568380" cy="381000"/>
            </a:xfrm>
            <a:custGeom>
              <a:avLst/>
              <a:gdLst/>
              <a:ahLst/>
              <a:cxnLst/>
              <a:rect l="l" t="t" r="r" b="b"/>
              <a:pathLst>
                <a:path w="568380" h="381000" extrusionOk="0">
                  <a:moveTo>
                    <a:pt x="568380" y="381000"/>
                  </a:moveTo>
                  <a:lnTo>
                    <a:pt x="0" y="52197"/>
                  </a:lnTo>
                  <a:lnTo>
                    <a:pt x="0" y="0"/>
                  </a:lnTo>
                  <a:lnTo>
                    <a:pt x="568380" y="328803"/>
                  </a:lnTo>
                  <a:lnTo>
                    <a:pt x="568380" y="38100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7"/>
            <p:cNvSpPr/>
            <p:nvPr/>
          </p:nvSpPr>
          <p:spPr>
            <a:xfrm>
              <a:off x="5477912" y="241781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7"/>
            <p:cNvSpPr/>
            <p:nvPr/>
          </p:nvSpPr>
          <p:spPr>
            <a:xfrm>
              <a:off x="5649377" y="2517070"/>
              <a:ext cx="171369" cy="151352"/>
            </a:xfrm>
            <a:custGeom>
              <a:avLst/>
              <a:gdLst/>
              <a:ahLst/>
              <a:cxnLst/>
              <a:rect l="l" t="t" r="r" b="b"/>
              <a:pathLst>
                <a:path w="171369" h="151352" extrusionOk="0">
                  <a:moveTo>
                    <a:pt x="171370" y="151352"/>
                  </a:moveTo>
                  <a:lnTo>
                    <a:pt x="0" y="52197"/>
                  </a:lnTo>
                  <a:lnTo>
                    <a:pt x="0" y="0"/>
                  </a:lnTo>
                  <a:lnTo>
                    <a:pt x="171370" y="99155"/>
                  </a:lnTo>
                  <a:lnTo>
                    <a:pt x="171370" y="151352"/>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7"/>
            <p:cNvSpPr/>
            <p:nvPr/>
          </p:nvSpPr>
          <p:spPr>
            <a:xfrm>
              <a:off x="5477912" y="2501354"/>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7"/>
            <p:cNvSpPr/>
            <p:nvPr/>
          </p:nvSpPr>
          <p:spPr>
            <a:xfrm>
              <a:off x="5649377" y="2600604"/>
              <a:ext cx="505174" cy="344424"/>
            </a:xfrm>
            <a:custGeom>
              <a:avLst/>
              <a:gdLst/>
              <a:ahLst/>
              <a:cxnLst/>
              <a:rect l="l" t="t" r="r" b="b"/>
              <a:pathLst>
                <a:path w="505174" h="344424" extrusionOk="0">
                  <a:moveTo>
                    <a:pt x="505174" y="344424"/>
                  </a:moveTo>
                  <a:lnTo>
                    <a:pt x="0" y="52102"/>
                  </a:lnTo>
                  <a:lnTo>
                    <a:pt x="0" y="0"/>
                  </a:lnTo>
                  <a:lnTo>
                    <a:pt x="505174" y="292227"/>
                  </a:lnTo>
                  <a:lnTo>
                    <a:pt x="505174" y="344424"/>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7"/>
            <p:cNvSpPr/>
            <p:nvPr/>
          </p:nvSpPr>
          <p:spPr>
            <a:xfrm>
              <a:off x="5477912" y="2250846"/>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7"/>
            <p:cNvSpPr/>
            <p:nvPr/>
          </p:nvSpPr>
          <p:spPr>
            <a:xfrm>
              <a:off x="5649377" y="2350001"/>
              <a:ext cx="478085" cy="328898"/>
            </a:xfrm>
            <a:custGeom>
              <a:avLst/>
              <a:gdLst/>
              <a:ahLst/>
              <a:cxnLst/>
              <a:rect l="l" t="t" r="r" b="b"/>
              <a:pathLst>
                <a:path w="478085" h="328898" extrusionOk="0">
                  <a:moveTo>
                    <a:pt x="478086" y="328898"/>
                  </a:moveTo>
                  <a:lnTo>
                    <a:pt x="0" y="52197"/>
                  </a:lnTo>
                  <a:lnTo>
                    <a:pt x="0" y="0"/>
                  </a:lnTo>
                  <a:lnTo>
                    <a:pt x="478086" y="276701"/>
                  </a:lnTo>
                  <a:lnTo>
                    <a:pt x="478086" y="328898"/>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3" name="Google Shape;2753;p47"/>
            <p:cNvSpPr/>
            <p:nvPr/>
          </p:nvSpPr>
          <p:spPr>
            <a:xfrm>
              <a:off x="5477912" y="2584888"/>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4" name="Google Shape;2754;p47"/>
            <p:cNvSpPr/>
            <p:nvPr/>
          </p:nvSpPr>
          <p:spPr>
            <a:xfrm>
              <a:off x="5649377" y="2684043"/>
              <a:ext cx="63110" cy="88773"/>
            </a:xfrm>
            <a:custGeom>
              <a:avLst/>
              <a:gdLst/>
              <a:ahLst/>
              <a:cxnLst/>
              <a:rect l="l" t="t" r="r" b="b"/>
              <a:pathLst>
                <a:path w="63110" h="88773" extrusionOk="0">
                  <a:moveTo>
                    <a:pt x="63111" y="88773"/>
                  </a:moveTo>
                  <a:lnTo>
                    <a:pt x="0" y="52197"/>
                  </a:lnTo>
                  <a:lnTo>
                    <a:pt x="0" y="0"/>
                  </a:lnTo>
                  <a:lnTo>
                    <a:pt x="63111" y="36576"/>
                  </a:lnTo>
                  <a:lnTo>
                    <a:pt x="63111" y="8877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7"/>
            <p:cNvSpPr/>
            <p:nvPr/>
          </p:nvSpPr>
          <p:spPr>
            <a:xfrm>
              <a:off x="5477912" y="2751956"/>
              <a:ext cx="144376" cy="135636"/>
            </a:xfrm>
            <a:custGeom>
              <a:avLst/>
              <a:gdLst/>
              <a:ahLst/>
              <a:cxnLst/>
              <a:rect l="l" t="t" r="r" b="b"/>
              <a:pathLst>
                <a:path w="144376" h="135636" extrusionOk="0">
                  <a:moveTo>
                    <a:pt x="144376" y="135636"/>
                  </a:moveTo>
                  <a:lnTo>
                    <a:pt x="0" y="52197"/>
                  </a:lnTo>
                  <a:lnTo>
                    <a:pt x="0" y="0"/>
                  </a:lnTo>
                  <a:lnTo>
                    <a:pt x="144376" y="83534"/>
                  </a:lnTo>
                  <a:lnTo>
                    <a:pt x="144376" y="135636"/>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7"/>
            <p:cNvSpPr/>
            <p:nvPr/>
          </p:nvSpPr>
          <p:spPr>
            <a:xfrm>
              <a:off x="5649377" y="2851112"/>
              <a:ext cx="117287" cy="120014"/>
            </a:xfrm>
            <a:custGeom>
              <a:avLst/>
              <a:gdLst/>
              <a:ahLst/>
              <a:cxnLst/>
              <a:rect l="l" t="t" r="r" b="b"/>
              <a:pathLst>
                <a:path w="117287" h="120014" extrusionOk="0">
                  <a:moveTo>
                    <a:pt x="117288" y="120015"/>
                  </a:moveTo>
                  <a:lnTo>
                    <a:pt x="0" y="52197"/>
                  </a:lnTo>
                  <a:lnTo>
                    <a:pt x="0" y="0"/>
                  </a:lnTo>
                  <a:lnTo>
                    <a:pt x="117288" y="67818"/>
                  </a:lnTo>
                  <a:lnTo>
                    <a:pt x="117288" y="120015"/>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7"/>
            <p:cNvSpPr/>
            <p:nvPr/>
          </p:nvSpPr>
          <p:spPr>
            <a:xfrm>
              <a:off x="5477912" y="2835395"/>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7"/>
            <p:cNvSpPr/>
            <p:nvPr/>
          </p:nvSpPr>
          <p:spPr>
            <a:xfrm>
              <a:off x="5649377" y="2934646"/>
              <a:ext cx="306716" cy="229647"/>
            </a:xfrm>
            <a:custGeom>
              <a:avLst/>
              <a:gdLst/>
              <a:ahLst/>
              <a:cxnLst/>
              <a:rect l="l" t="t" r="r" b="b"/>
              <a:pathLst>
                <a:path w="306716" h="229647" extrusionOk="0">
                  <a:moveTo>
                    <a:pt x="306716" y="229648"/>
                  </a:moveTo>
                  <a:lnTo>
                    <a:pt x="0" y="52197"/>
                  </a:lnTo>
                  <a:lnTo>
                    <a:pt x="0" y="0"/>
                  </a:lnTo>
                  <a:lnTo>
                    <a:pt x="306716" y="177451"/>
                  </a:lnTo>
                  <a:lnTo>
                    <a:pt x="306716" y="229648"/>
                  </a:lnTo>
                  <a:close/>
                </a:path>
              </a:pathLst>
            </a:custGeom>
            <a:solidFill>
              <a:srgbClr val="FF86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7"/>
            <p:cNvSpPr/>
            <p:nvPr/>
          </p:nvSpPr>
          <p:spPr>
            <a:xfrm>
              <a:off x="5477912" y="2918929"/>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0" name="Google Shape;2760;p47"/>
            <p:cNvSpPr/>
            <p:nvPr/>
          </p:nvSpPr>
          <p:spPr>
            <a:xfrm>
              <a:off x="5649377" y="3018085"/>
              <a:ext cx="487115" cy="334137"/>
            </a:xfrm>
            <a:custGeom>
              <a:avLst/>
              <a:gdLst/>
              <a:ahLst/>
              <a:cxnLst/>
              <a:rect l="l" t="t" r="r" b="b"/>
              <a:pathLst>
                <a:path w="487115" h="334137" extrusionOk="0">
                  <a:moveTo>
                    <a:pt x="487115" y="334137"/>
                  </a:moveTo>
                  <a:lnTo>
                    <a:pt x="0" y="52197"/>
                  </a:lnTo>
                  <a:lnTo>
                    <a:pt x="0" y="0"/>
                  </a:lnTo>
                  <a:lnTo>
                    <a:pt x="487115" y="281940"/>
                  </a:lnTo>
                  <a:lnTo>
                    <a:pt x="487115" y="334137"/>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1" name="Google Shape;2761;p47"/>
            <p:cNvSpPr/>
            <p:nvPr/>
          </p:nvSpPr>
          <p:spPr>
            <a:xfrm>
              <a:off x="5477912" y="2668422"/>
              <a:ext cx="144376" cy="135731"/>
            </a:xfrm>
            <a:custGeom>
              <a:avLst/>
              <a:gdLst/>
              <a:ahLst/>
              <a:cxnLst/>
              <a:rect l="l" t="t" r="r" b="b"/>
              <a:pathLst>
                <a:path w="144376" h="135731" extrusionOk="0">
                  <a:moveTo>
                    <a:pt x="144376" y="135731"/>
                  </a:moveTo>
                  <a:lnTo>
                    <a:pt x="0" y="52197"/>
                  </a:lnTo>
                  <a:lnTo>
                    <a:pt x="0" y="0"/>
                  </a:lnTo>
                  <a:lnTo>
                    <a:pt x="144376" y="83534"/>
                  </a:lnTo>
                  <a:lnTo>
                    <a:pt x="144376" y="1357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7"/>
            <p:cNvSpPr/>
            <p:nvPr/>
          </p:nvSpPr>
          <p:spPr>
            <a:xfrm>
              <a:off x="5649377" y="2767577"/>
              <a:ext cx="613432" cy="407193"/>
            </a:xfrm>
            <a:custGeom>
              <a:avLst/>
              <a:gdLst/>
              <a:ahLst/>
              <a:cxnLst/>
              <a:rect l="l" t="t" r="r" b="b"/>
              <a:pathLst>
                <a:path w="613432" h="407193" extrusionOk="0">
                  <a:moveTo>
                    <a:pt x="613433" y="407194"/>
                  </a:moveTo>
                  <a:lnTo>
                    <a:pt x="0" y="52197"/>
                  </a:lnTo>
                  <a:lnTo>
                    <a:pt x="0" y="0"/>
                  </a:lnTo>
                  <a:lnTo>
                    <a:pt x="613433" y="354902"/>
                  </a:lnTo>
                  <a:lnTo>
                    <a:pt x="613433" y="407194"/>
                  </a:lnTo>
                  <a:close/>
                </a:path>
              </a:pathLst>
            </a:custGeom>
            <a:solidFill>
              <a:srgbClr val="4D3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7"/>
            <p:cNvSpPr/>
            <p:nvPr/>
          </p:nvSpPr>
          <p:spPr>
            <a:xfrm>
              <a:off x="1926580" y="1674106"/>
              <a:ext cx="1230952" cy="1017480"/>
            </a:xfrm>
            <a:custGeom>
              <a:avLst/>
              <a:gdLst/>
              <a:ahLst/>
              <a:cxnLst/>
              <a:rect l="l" t="t" r="r" b="b"/>
              <a:pathLst>
                <a:path w="1230952" h="1017480" extrusionOk="0">
                  <a:moveTo>
                    <a:pt x="342929" y="947072"/>
                  </a:moveTo>
                  <a:lnTo>
                    <a:pt x="256246" y="902495"/>
                  </a:lnTo>
                  <a:lnTo>
                    <a:pt x="74612" y="1007270"/>
                  </a:lnTo>
                  <a:cubicBezTo>
                    <a:pt x="33457" y="1031082"/>
                    <a:pt x="0" y="1011842"/>
                    <a:pt x="0" y="964122"/>
                  </a:cubicBezTo>
                  <a:lnTo>
                    <a:pt x="0" y="765811"/>
                  </a:lnTo>
                  <a:cubicBezTo>
                    <a:pt x="2848" y="713186"/>
                    <a:pt x="30561" y="665065"/>
                    <a:pt x="74612" y="636271"/>
                  </a:cubicBezTo>
                  <a:lnTo>
                    <a:pt x="1156341" y="10193"/>
                  </a:lnTo>
                  <a:cubicBezTo>
                    <a:pt x="1197496" y="-13620"/>
                    <a:pt x="1230953" y="5716"/>
                    <a:pt x="1230953" y="53341"/>
                  </a:cubicBezTo>
                  <a:lnTo>
                    <a:pt x="1230953" y="252318"/>
                  </a:lnTo>
                  <a:cubicBezTo>
                    <a:pt x="1228101" y="304944"/>
                    <a:pt x="1200395" y="353064"/>
                    <a:pt x="1156341" y="381859"/>
                  </a:cubicBezTo>
                  <a:lnTo>
                    <a:pt x="429042" y="802292"/>
                  </a:lnTo>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7"/>
            <p:cNvSpPr/>
            <p:nvPr/>
          </p:nvSpPr>
          <p:spPr>
            <a:xfrm>
              <a:off x="3112195" y="1676584"/>
              <a:ext cx="59119" cy="52197"/>
            </a:xfrm>
            <a:custGeom>
              <a:avLst/>
              <a:gdLst/>
              <a:ahLst/>
              <a:cxnLst/>
              <a:rect l="l" t="t" r="r" b="b"/>
              <a:pathLst>
                <a:path w="59119" h="52197" extrusionOk="0">
                  <a:moveTo>
                    <a:pt x="18249" y="0"/>
                  </a:moveTo>
                  <a:lnTo>
                    <a:pt x="59119" y="16574"/>
                  </a:lnTo>
                  <a:lnTo>
                    <a:pt x="24522" y="52197"/>
                  </a:lnTo>
                  <a:lnTo>
                    <a:pt x="0" y="12859"/>
                  </a:lnTo>
                  <a:lnTo>
                    <a:pt x="18249"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7"/>
            <p:cNvSpPr/>
            <p:nvPr/>
          </p:nvSpPr>
          <p:spPr>
            <a:xfrm>
              <a:off x="2269509" y="2593746"/>
              <a:ext cx="43151" cy="44767"/>
            </a:xfrm>
            <a:custGeom>
              <a:avLst/>
              <a:gdLst/>
              <a:ahLst/>
              <a:cxnLst/>
              <a:rect l="l" t="t" r="r" b="b"/>
              <a:pathLst>
                <a:path w="43151" h="44767" extrusionOk="0">
                  <a:moveTo>
                    <a:pt x="0" y="27432"/>
                  </a:moveTo>
                  <a:lnTo>
                    <a:pt x="43056" y="44767"/>
                  </a:lnTo>
                  <a:lnTo>
                    <a:pt x="43151" y="7620"/>
                  </a:lnTo>
                  <a:lnTo>
                    <a:pt x="5038" y="0"/>
                  </a:lnTo>
                  <a:lnTo>
                    <a:pt x="0" y="2743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7"/>
            <p:cNvSpPr/>
            <p:nvPr/>
          </p:nvSpPr>
          <p:spPr>
            <a:xfrm>
              <a:off x="1950116" y="2650325"/>
              <a:ext cx="58584" cy="57547"/>
            </a:xfrm>
            <a:custGeom>
              <a:avLst/>
              <a:gdLst/>
              <a:ahLst/>
              <a:cxnLst/>
              <a:rect l="l" t="t" r="r" b="b"/>
              <a:pathLst>
                <a:path w="58584" h="57547" extrusionOk="0">
                  <a:moveTo>
                    <a:pt x="48415" y="57150"/>
                  </a:moveTo>
                  <a:cubicBezTo>
                    <a:pt x="50030" y="60579"/>
                    <a:pt x="1747" y="40767"/>
                    <a:pt x="36" y="38100"/>
                  </a:cubicBezTo>
                  <a:cubicBezTo>
                    <a:pt x="-1675" y="35433"/>
                    <a:pt x="58585" y="0"/>
                    <a:pt x="5858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7"/>
            <p:cNvSpPr/>
            <p:nvPr/>
          </p:nvSpPr>
          <p:spPr>
            <a:xfrm>
              <a:off x="1969256" y="1691533"/>
              <a:ext cx="1231332" cy="1017436"/>
            </a:xfrm>
            <a:custGeom>
              <a:avLst/>
              <a:gdLst/>
              <a:ahLst/>
              <a:cxnLst/>
              <a:rect l="l" t="t" r="r" b="b"/>
              <a:pathLst>
                <a:path w="1231332" h="1017436" extrusionOk="0">
                  <a:moveTo>
                    <a:pt x="429422" y="802106"/>
                  </a:moveTo>
                  <a:lnTo>
                    <a:pt x="1156721" y="381386"/>
                  </a:lnTo>
                  <a:cubicBezTo>
                    <a:pt x="1200737" y="352554"/>
                    <a:pt x="1228443" y="304462"/>
                    <a:pt x="1231333" y="251846"/>
                  </a:cubicBezTo>
                  <a:lnTo>
                    <a:pt x="1231333" y="53250"/>
                  </a:lnTo>
                  <a:cubicBezTo>
                    <a:pt x="1231333" y="5625"/>
                    <a:pt x="1197876" y="-13425"/>
                    <a:pt x="1156721" y="10007"/>
                  </a:cubicBezTo>
                  <a:lnTo>
                    <a:pt x="74612" y="636085"/>
                  </a:lnTo>
                  <a:cubicBezTo>
                    <a:pt x="30584" y="664898"/>
                    <a:pt x="2878" y="713009"/>
                    <a:pt x="0" y="765625"/>
                  </a:cubicBezTo>
                  <a:lnTo>
                    <a:pt x="0" y="964221"/>
                  </a:lnTo>
                  <a:cubicBezTo>
                    <a:pt x="0" y="1011846"/>
                    <a:pt x="33457" y="1030896"/>
                    <a:pt x="74612" y="1007369"/>
                  </a:cubicBezTo>
                  <a:lnTo>
                    <a:pt x="256246" y="902594"/>
                  </a:lnTo>
                  <a:lnTo>
                    <a:pt x="343309" y="94726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7"/>
            <p:cNvSpPr/>
            <p:nvPr/>
          </p:nvSpPr>
          <p:spPr>
            <a:xfrm>
              <a:off x="2066299" y="1805171"/>
              <a:ext cx="1037246" cy="669226"/>
            </a:xfrm>
            <a:custGeom>
              <a:avLst/>
              <a:gdLst/>
              <a:ahLst/>
              <a:cxnLst/>
              <a:rect l="l" t="t" r="r" b="b"/>
              <a:pathLst>
                <a:path w="1037246" h="669226" extrusionOk="0">
                  <a:moveTo>
                    <a:pt x="1037247" y="69152"/>
                  </a:moveTo>
                  <a:lnTo>
                    <a:pt x="0" y="669227"/>
                  </a:lnTo>
                  <a:lnTo>
                    <a:pt x="0" y="600170"/>
                  </a:lnTo>
                  <a:lnTo>
                    <a:pt x="1037247" y="0"/>
                  </a:lnTo>
                  <a:lnTo>
                    <a:pt x="1037247" y="6915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7"/>
            <p:cNvSpPr/>
            <p:nvPr/>
          </p:nvSpPr>
          <p:spPr>
            <a:xfrm>
              <a:off x="2066299" y="2133308"/>
              <a:ext cx="679110" cy="462057"/>
            </a:xfrm>
            <a:custGeom>
              <a:avLst/>
              <a:gdLst/>
              <a:ahLst/>
              <a:cxnLst/>
              <a:rect l="l" t="t" r="r" b="b"/>
              <a:pathLst>
                <a:path w="679110" h="462057" extrusionOk="0">
                  <a:moveTo>
                    <a:pt x="679110" y="69151"/>
                  </a:moveTo>
                  <a:lnTo>
                    <a:pt x="0" y="462058"/>
                  </a:lnTo>
                  <a:lnTo>
                    <a:pt x="0" y="392906"/>
                  </a:lnTo>
                  <a:lnTo>
                    <a:pt x="679110" y="0"/>
                  </a:lnTo>
                  <a:lnTo>
                    <a:pt x="679110" y="6915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70" name="Google Shape;2770;p47"/>
            <p:cNvGrpSpPr/>
            <p:nvPr/>
          </p:nvGrpSpPr>
          <p:grpSpPr>
            <a:xfrm>
              <a:off x="4146745" y="1006881"/>
              <a:ext cx="330894" cy="250785"/>
              <a:chOff x="6621095" y="1452181"/>
              <a:chExt cx="330894" cy="250785"/>
            </a:xfrm>
          </p:grpSpPr>
          <p:sp>
            <p:nvSpPr>
              <p:cNvPr id="2771" name="Google Shape;2771;p4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5" name="Google Shape;2775;p4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76" name="Google Shape;2776;p47"/>
            <p:cNvSpPr/>
            <p:nvPr/>
          </p:nvSpPr>
          <p:spPr>
            <a:xfrm>
              <a:off x="4444588" y="826743"/>
              <a:ext cx="153590" cy="431871"/>
            </a:xfrm>
            <a:custGeom>
              <a:avLst/>
              <a:gdLst/>
              <a:ahLst/>
              <a:cxnLst/>
              <a:rect l="l" t="t" r="r" b="b"/>
              <a:pathLst>
                <a:path w="153590" h="431871" extrusionOk="0">
                  <a:moveTo>
                    <a:pt x="11570" y="362351"/>
                  </a:moveTo>
                  <a:cubicBezTo>
                    <a:pt x="19754" y="356891"/>
                    <a:pt x="28299" y="351990"/>
                    <a:pt x="37138" y="347682"/>
                  </a:cubicBezTo>
                  <a:cubicBezTo>
                    <a:pt x="45379" y="345048"/>
                    <a:pt x="52878" y="340475"/>
                    <a:pt x="58999" y="334347"/>
                  </a:cubicBezTo>
                  <a:cubicBezTo>
                    <a:pt x="66983" y="326537"/>
                    <a:pt x="80099" y="296819"/>
                    <a:pt x="89509" y="267672"/>
                  </a:cubicBezTo>
                  <a:cubicBezTo>
                    <a:pt x="98871" y="234986"/>
                    <a:pt x="102568" y="200933"/>
                    <a:pt x="100439" y="166993"/>
                  </a:cubicBezTo>
                  <a:cubicBezTo>
                    <a:pt x="96542" y="126321"/>
                    <a:pt x="81905" y="69457"/>
                    <a:pt x="78198" y="46121"/>
                  </a:cubicBezTo>
                  <a:cubicBezTo>
                    <a:pt x="74491" y="22785"/>
                    <a:pt x="82000" y="13355"/>
                    <a:pt x="92930" y="4782"/>
                  </a:cubicBezTo>
                  <a:cubicBezTo>
                    <a:pt x="105667" y="-5314"/>
                    <a:pt x="123250" y="-837"/>
                    <a:pt x="132660" y="31929"/>
                  </a:cubicBezTo>
                  <a:cubicBezTo>
                    <a:pt x="144779" y="77261"/>
                    <a:pt x="151793" y="123811"/>
                    <a:pt x="153570" y="170708"/>
                  </a:cubicBezTo>
                  <a:cubicBezTo>
                    <a:pt x="153960" y="205545"/>
                    <a:pt x="148599" y="240208"/>
                    <a:pt x="137698" y="273292"/>
                  </a:cubicBezTo>
                  <a:cubicBezTo>
                    <a:pt x="128012" y="301634"/>
                    <a:pt x="114924" y="328691"/>
                    <a:pt x="98728" y="353874"/>
                  </a:cubicBezTo>
                  <a:cubicBezTo>
                    <a:pt x="94261" y="361398"/>
                    <a:pt x="92740" y="368161"/>
                    <a:pt x="85897" y="383592"/>
                  </a:cubicBezTo>
                  <a:cubicBezTo>
                    <a:pt x="79329" y="399096"/>
                    <a:pt x="69083" y="412763"/>
                    <a:pt x="56052" y="423406"/>
                  </a:cubicBezTo>
                  <a:cubicBezTo>
                    <a:pt x="44647" y="431598"/>
                    <a:pt x="39229" y="432931"/>
                    <a:pt x="36473" y="431217"/>
                  </a:cubicBezTo>
                  <a:cubicBezTo>
                    <a:pt x="33716" y="429502"/>
                    <a:pt x="33811" y="425597"/>
                    <a:pt x="38659" y="421692"/>
                  </a:cubicBezTo>
                  <a:cubicBezTo>
                    <a:pt x="46747" y="415317"/>
                    <a:pt x="53638" y="407542"/>
                    <a:pt x="58999" y="398736"/>
                  </a:cubicBezTo>
                  <a:cubicBezTo>
                    <a:pt x="58999" y="398736"/>
                    <a:pt x="49019" y="408833"/>
                    <a:pt x="42461" y="414357"/>
                  </a:cubicBezTo>
                  <a:cubicBezTo>
                    <a:pt x="36691" y="419245"/>
                    <a:pt x="30295" y="423344"/>
                    <a:pt x="23451" y="426549"/>
                  </a:cubicBezTo>
                  <a:cubicBezTo>
                    <a:pt x="16798" y="429502"/>
                    <a:pt x="7483" y="423787"/>
                    <a:pt x="12236" y="419310"/>
                  </a:cubicBezTo>
                  <a:cubicBezTo>
                    <a:pt x="16988" y="414834"/>
                    <a:pt x="21740" y="412548"/>
                    <a:pt x="31245" y="404261"/>
                  </a:cubicBezTo>
                  <a:cubicBezTo>
                    <a:pt x="36359" y="399914"/>
                    <a:pt x="40921" y="394956"/>
                    <a:pt x="44837" y="389497"/>
                  </a:cubicBezTo>
                  <a:cubicBezTo>
                    <a:pt x="38146" y="394658"/>
                    <a:pt x="31064" y="399276"/>
                    <a:pt x="23641" y="403308"/>
                  </a:cubicBezTo>
                  <a:cubicBezTo>
                    <a:pt x="17910" y="406783"/>
                    <a:pt x="11333" y="408597"/>
                    <a:pt x="4632" y="408547"/>
                  </a:cubicBezTo>
                  <a:cubicBezTo>
                    <a:pt x="1115" y="408547"/>
                    <a:pt x="-3162" y="403404"/>
                    <a:pt x="3491" y="399022"/>
                  </a:cubicBezTo>
                  <a:cubicBezTo>
                    <a:pt x="12635" y="394058"/>
                    <a:pt x="21161" y="388014"/>
                    <a:pt x="28869" y="381020"/>
                  </a:cubicBezTo>
                  <a:cubicBezTo>
                    <a:pt x="36187" y="373781"/>
                    <a:pt x="40275" y="367590"/>
                    <a:pt x="38374" y="367494"/>
                  </a:cubicBezTo>
                  <a:cubicBezTo>
                    <a:pt x="36473" y="367399"/>
                    <a:pt x="32290" y="371876"/>
                    <a:pt x="23736" y="374638"/>
                  </a:cubicBezTo>
                  <a:cubicBezTo>
                    <a:pt x="15182" y="377400"/>
                    <a:pt x="5963" y="374638"/>
                    <a:pt x="4727" y="370161"/>
                  </a:cubicBezTo>
                  <a:cubicBezTo>
                    <a:pt x="3491" y="365685"/>
                    <a:pt x="3586" y="366256"/>
                    <a:pt x="11570" y="36235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7"/>
            <p:cNvSpPr/>
            <p:nvPr/>
          </p:nvSpPr>
          <p:spPr>
            <a:xfrm>
              <a:off x="4515562" y="822838"/>
              <a:ext cx="88583" cy="120566"/>
            </a:xfrm>
            <a:custGeom>
              <a:avLst/>
              <a:gdLst/>
              <a:ahLst/>
              <a:cxnLst/>
              <a:rect l="l" t="t" r="r" b="b"/>
              <a:pathLst>
                <a:path w="88583" h="120566" extrusionOk="0">
                  <a:moveTo>
                    <a:pt x="88584" y="96127"/>
                  </a:moveTo>
                  <a:cubicBezTo>
                    <a:pt x="88584" y="96127"/>
                    <a:pt x="56458" y="128131"/>
                    <a:pt x="18534" y="118892"/>
                  </a:cubicBezTo>
                  <a:cubicBezTo>
                    <a:pt x="13117" y="115177"/>
                    <a:pt x="0" y="40406"/>
                    <a:pt x="0" y="40406"/>
                  </a:cubicBezTo>
                  <a:cubicBezTo>
                    <a:pt x="0" y="40406"/>
                    <a:pt x="0" y="-1028"/>
                    <a:pt x="31746" y="20"/>
                  </a:cubicBezTo>
                  <a:cubicBezTo>
                    <a:pt x="63491" y="1067"/>
                    <a:pt x="88584" y="96127"/>
                    <a:pt x="88584" y="961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8" name="Google Shape;2778;p47"/>
          <p:cNvGrpSpPr/>
          <p:nvPr/>
        </p:nvGrpSpPr>
        <p:grpSpPr>
          <a:xfrm>
            <a:off x="7020695" y="311246"/>
            <a:ext cx="1782593" cy="1812070"/>
            <a:chOff x="2011725" y="44285"/>
            <a:chExt cx="4684870" cy="4762340"/>
          </a:xfrm>
        </p:grpSpPr>
        <p:grpSp>
          <p:nvGrpSpPr>
            <p:cNvPr id="2779" name="Google Shape;2779;p47"/>
            <p:cNvGrpSpPr/>
            <p:nvPr/>
          </p:nvGrpSpPr>
          <p:grpSpPr>
            <a:xfrm>
              <a:off x="2119596" y="326448"/>
              <a:ext cx="3544299" cy="3707706"/>
              <a:chOff x="3860721" y="1330073"/>
              <a:chExt cx="3544299" cy="3707706"/>
            </a:xfrm>
          </p:grpSpPr>
          <p:sp>
            <p:nvSpPr>
              <p:cNvPr id="2780" name="Google Shape;2780;p47"/>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7"/>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7"/>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7"/>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7"/>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7"/>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7"/>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7"/>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8" name="Google Shape;2788;p47"/>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9" name="Google Shape;2789;p47"/>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7"/>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7"/>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7"/>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7"/>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7"/>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7"/>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7"/>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7"/>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7"/>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7"/>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7"/>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7"/>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7"/>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7"/>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7"/>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7"/>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7"/>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7"/>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7"/>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7"/>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7"/>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7"/>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7"/>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3" name="Google Shape;2813;p47"/>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4" name="Google Shape;2814;p47"/>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7"/>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7"/>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7"/>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7"/>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7"/>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7"/>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7"/>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2" name="Google Shape;2822;p47"/>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3" name="Google Shape;2823;p47"/>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7"/>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7"/>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7"/>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7"/>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7"/>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7"/>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7"/>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7"/>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7"/>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7"/>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7"/>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7"/>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7"/>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7"/>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7"/>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7"/>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0" name="Google Shape;2840;p47"/>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1" name="Google Shape;2841;p47"/>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7"/>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7"/>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7"/>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7"/>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7"/>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7"/>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7"/>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7"/>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7"/>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7"/>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7"/>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7"/>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7"/>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7"/>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7"/>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7" name="Google Shape;2857;p47"/>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8" name="Google Shape;2858;p47"/>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7"/>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7"/>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7"/>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7"/>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7"/>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7"/>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7"/>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7"/>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7"/>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7"/>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7"/>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7"/>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7"/>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7"/>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7"/>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7"/>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7"/>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6" name="Google Shape;2876;p47"/>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7" name="Google Shape;2877;p47"/>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7"/>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7"/>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7"/>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7"/>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7"/>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7"/>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7"/>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7"/>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7"/>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87" name="Google Shape;2887;p47"/>
            <p:cNvSpPr/>
            <p:nvPr/>
          </p:nvSpPr>
          <p:spPr>
            <a:xfrm>
              <a:off x="4424312" y="3389781"/>
              <a:ext cx="2237898" cy="1292066"/>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7"/>
            <p:cNvSpPr/>
            <p:nvPr/>
          </p:nvSpPr>
          <p:spPr>
            <a:xfrm>
              <a:off x="4458697" y="3370540"/>
              <a:ext cx="2237898" cy="1292066"/>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7"/>
            <p:cNvSpPr/>
            <p:nvPr/>
          </p:nvSpPr>
          <p:spPr>
            <a:xfrm>
              <a:off x="4458697" y="3334726"/>
              <a:ext cx="2237898" cy="1292066"/>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7"/>
            <p:cNvSpPr/>
            <p:nvPr/>
          </p:nvSpPr>
          <p:spPr>
            <a:xfrm>
              <a:off x="5662371" y="3457123"/>
              <a:ext cx="830865" cy="479678"/>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7"/>
            <p:cNvSpPr/>
            <p:nvPr/>
          </p:nvSpPr>
          <p:spPr>
            <a:xfrm>
              <a:off x="5582647" y="3524845"/>
              <a:ext cx="793337" cy="45805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7"/>
            <p:cNvSpPr/>
            <p:nvPr/>
          </p:nvSpPr>
          <p:spPr>
            <a:xfrm>
              <a:off x="5520830" y="3560469"/>
              <a:ext cx="793337" cy="45805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3" name="Google Shape;2893;p47"/>
            <p:cNvSpPr/>
            <p:nvPr/>
          </p:nvSpPr>
          <p:spPr>
            <a:xfrm>
              <a:off x="5459108" y="3596188"/>
              <a:ext cx="793337" cy="45805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4" name="Google Shape;2894;p47"/>
            <p:cNvSpPr/>
            <p:nvPr/>
          </p:nvSpPr>
          <p:spPr>
            <a:xfrm>
              <a:off x="5006003" y="3836122"/>
              <a:ext cx="830770" cy="479679"/>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7"/>
            <p:cNvSpPr/>
            <p:nvPr/>
          </p:nvSpPr>
          <p:spPr>
            <a:xfrm>
              <a:off x="4926279" y="3903750"/>
              <a:ext cx="741616" cy="428244"/>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7"/>
            <p:cNvSpPr/>
            <p:nvPr/>
          </p:nvSpPr>
          <p:spPr>
            <a:xfrm>
              <a:off x="4864462" y="3939468"/>
              <a:ext cx="727614" cy="42005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7"/>
            <p:cNvSpPr/>
            <p:nvPr/>
          </p:nvSpPr>
          <p:spPr>
            <a:xfrm>
              <a:off x="4802740" y="3975092"/>
              <a:ext cx="620839" cy="358520"/>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7"/>
            <p:cNvSpPr/>
            <p:nvPr/>
          </p:nvSpPr>
          <p:spPr>
            <a:xfrm>
              <a:off x="5169357" y="3663339"/>
              <a:ext cx="421766" cy="243458"/>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7"/>
            <p:cNvSpPr/>
            <p:nvPr/>
          </p:nvSpPr>
          <p:spPr>
            <a:xfrm>
              <a:off x="5441867" y="3820597"/>
              <a:ext cx="421766" cy="243554"/>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7"/>
            <p:cNvSpPr/>
            <p:nvPr/>
          </p:nvSpPr>
          <p:spPr>
            <a:xfrm>
              <a:off x="5714378" y="3977950"/>
              <a:ext cx="421766" cy="243554"/>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7"/>
            <p:cNvSpPr/>
            <p:nvPr/>
          </p:nvSpPr>
          <p:spPr>
            <a:xfrm>
              <a:off x="2242896" y="2171438"/>
              <a:ext cx="357473" cy="206406"/>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7"/>
            <p:cNvSpPr/>
            <p:nvPr/>
          </p:nvSpPr>
          <p:spPr>
            <a:xfrm>
              <a:off x="2526170" y="2006084"/>
              <a:ext cx="357473" cy="206406"/>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7"/>
            <p:cNvSpPr/>
            <p:nvPr/>
          </p:nvSpPr>
          <p:spPr>
            <a:xfrm>
              <a:off x="2632278" y="1017294"/>
              <a:ext cx="357473" cy="206311"/>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7"/>
            <p:cNvSpPr/>
            <p:nvPr/>
          </p:nvSpPr>
          <p:spPr>
            <a:xfrm>
              <a:off x="2632278" y="1120450"/>
              <a:ext cx="178784" cy="1032319"/>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7"/>
            <p:cNvSpPr/>
            <p:nvPr/>
          </p:nvSpPr>
          <p:spPr>
            <a:xfrm>
              <a:off x="2632278" y="1120450"/>
              <a:ext cx="178784" cy="1032319"/>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7"/>
            <p:cNvSpPr/>
            <p:nvPr/>
          </p:nvSpPr>
          <p:spPr>
            <a:xfrm>
              <a:off x="2811062" y="1120450"/>
              <a:ext cx="178689" cy="1032319"/>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7"/>
            <p:cNvSpPr/>
            <p:nvPr/>
          </p:nvSpPr>
          <p:spPr>
            <a:xfrm>
              <a:off x="2364150" y="1481542"/>
              <a:ext cx="357473" cy="2065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7"/>
            <p:cNvSpPr/>
            <p:nvPr/>
          </p:nvSpPr>
          <p:spPr>
            <a:xfrm>
              <a:off x="2364150" y="1584793"/>
              <a:ext cx="178784" cy="72189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7"/>
            <p:cNvSpPr/>
            <p:nvPr/>
          </p:nvSpPr>
          <p:spPr>
            <a:xfrm>
              <a:off x="2364150" y="1584793"/>
              <a:ext cx="178784" cy="72189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7"/>
            <p:cNvSpPr/>
            <p:nvPr/>
          </p:nvSpPr>
          <p:spPr>
            <a:xfrm>
              <a:off x="2542934" y="1584793"/>
              <a:ext cx="178688" cy="72189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7"/>
            <p:cNvSpPr/>
            <p:nvPr/>
          </p:nvSpPr>
          <p:spPr>
            <a:xfrm>
              <a:off x="2013915" y="2306693"/>
              <a:ext cx="357473" cy="206406"/>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7"/>
            <p:cNvSpPr/>
            <p:nvPr/>
          </p:nvSpPr>
          <p:spPr>
            <a:xfrm>
              <a:off x="2078685" y="1971984"/>
              <a:ext cx="357473" cy="206406"/>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7"/>
            <p:cNvSpPr/>
            <p:nvPr/>
          </p:nvSpPr>
          <p:spPr>
            <a:xfrm>
              <a:off x="2078685" y="2075140"/>
              <a:ext cx="178784" cy="399097"/>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7"/>
            <p:cNvSpPr/>
            <p:nvPr/>
          </p:nvSpPr>
          <p:spPr>
            <a:xfrm>
              <a:off x="2078685" y="2075140"/>
              <a:ext cx="178784" cy="399097"/>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7"/>
            <p:cNvSpPr/>
            <p:nvPr/>
          </p:nvSpPr>
          <p:spPr>
            <a:xfrm>
              <a:off x="2257469" y="2075140"/>
              <a:ext cx="178689" cy="399097"/>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7"/>
            <p:cNvSpPr/>
            <p:nvPr/>
          </p:nvSpPr>
          <p:spPr>
            <a:xfrm>
              <a:off x="4050634" y="46890"/>
              <a:ext cx="205002" cy="299719"/>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7"/>
            <p:cNvSpPr/>
            <p:nvPr/>
          </p:nvSpPr>
          <p:spPr>
            <a:xfrm>
              <a:off x="4066180" y="44285"/>
              <a:ext cx="98194" cy="12100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7"/>
            <p:cNvSpPr/>
            <p:nvPr/>
          </p:nvSpPr>
          <p:spPr>
            <a:xfrm>
              <a:off x="4085379" y="175665"/>
              <a:ext cx="121123" cy="13556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7"/>
            <p:cNvSpPr/>
            <p:nvPr/>
          </p:nvSpPr>
          <p:spPr>
            <a:xfrm>
              <a:off x="3878508" y="229758"/>
              <a:ext cx="228579" cy="325392"/>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7"/>
            <p:cNvSpPr/>
            <p:nvPr/>
          </p:nvSpPr>
          <p:spPr>
            <a:xfrm>
              <a:off x="4050113" y="220052"/>
              <a:ext cx="176568" cy="232904"/>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7"/>
            <p:cNvSpPr/>
            <p:nvPr/>
          </p:nvSpPr>
          <p:spPr>
            <a:xfrm>
              <a:off x="4081568" y="53558"/>
              <a:ext cx="129892" cy="160015"/>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7"/>
            <p:cNvSpPr/>
            <p:nvPr/>
          </p:nvSpPr>
          <p:spPr>
            <a:xfrm>
              <a:off x="4086841" y="52931"/>
              <a:ext cx="130406" cy="122734"/>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7"/>
            <p:cNvSpPr/>
            <p:nvPr/>
          </p:nvSpPr>
          <p:spPr>
            <a:xfrm>
              <a:off x="3930273" y="858890"/>
              <a:ext cx="102549" cy="78223"/>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7"/>
            <p:cNvSpPr/>
            <p:nvPr/>
          </p:nvSpPr>
          <p:spPr>
            <a:xfrm>
              <a:off x="3930726" y="883849"/>
              <a:ext cx="102084" cy="53297"/>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7"/>
            <p:cNvSpPr/>
            <p:nvPr/>
          </p:nvSpPr>
          <p:spPr>
            <a:xfrm>
              <a:off x="3878956" y="825175"/>
              <a:ext cx="93870" cy="7271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6" name="Google Shape;2926;p47"/>
            <p:cNvSpPr/>
            <p:nvPr/>
          </p:nvSpPr>
          <p:spPr>
            <a:xfrm>
              <a:off x="3879387" y="849177"/>
              <a:ext cx="93498" cy="48808"/>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7" name="Google Shape;2927;p47"/>
            <p:cNvSpPr/>
            <p:nvPr/>
          </p:nvSpPr>
          <p:spPr>
            <a:xfrm>
              <a:off x="3913772" y="449985"/>
              <a:ext cx="223526" cy="385528"/>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7"/>
            <p:cNvSpPr/>
            <p:nvPr/>
          </p:nvSpPr>
          <p:spPr>
            <a:xfrm>
              <a:off x="3974732" y="450747"/>
              <a:ext cx="222535" cy="417442"/>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7"/>
            <p:cNvSpPr/>
            <p:nvPr/>
          </p:nvSpPr>
          <p:spPr>
            <a:xfrm>
              <a:off x="3891839" y="424458"/>
              <a:ext cx="332782" cy="306321"/>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7"/>
            <p:cNvSpPr/>
            <p:nvPr/>
          </p:nvSpPr>
          <p:spPr>
            <a:xfrm>
              <a:off x="4159410" y="243442"/>
              <a:ext cx="115651" cy="405453"/>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7"/>
            <p:cNvSpPr/>
            <p:nvPr/>
          </p:nvSpPr>
          <p:spPr>
            <a:xfrm>
              <a:off x="4182076" y="238331"/>
              <a:ext cx="69928" cy="88934"/>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7"/>
            <p:cNvSpPr/>
            <p:nvPr/>
          </p:nvSpPr>
          <p:spPr>
            <a:xfrm>
              <a:off x="4044931" y="219924"/>
              <a:ext cx="59816" cy="62802"/>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7"/>
            <p:cNvSpPr/>
            <p:nvPr/>
          </p:nvSpPr>
          <p:spPr>
            <a:xfrm>
              <a:off x="2494198" y="1192008"/>
              <a:ext cx="154251" cy="303342"/>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7"/>
            <p:cNvSpPr/>
            <p:nvPr/>
          </p:nvSpPr>
          <p:spPr>
            <a:xfrm>
              <a:off x="2527565" y="1904831"/>
              <a:ext cx="106588" cy="82319"/>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7"/>
            <p:cNvSpPr/>
            <p:nvPr/>
          </p:nvSpPr>
          <p:spPr>
            <a:xfrm>
              <a:off x="2527774" y="1931884"/>
              <a:ext cx="106123" cy="55368"/>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7"/>
            <p:cNvSpPr/>
            <p:nvPr/>
          </p:nvSpPr>
          <p:spPr>
            <a:xfrm>
              <a:off x="2655329" y="1830290"/>
              <a:ext cx="106576" cy="79516"/>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7"/>
            <p:cNvSpPr/>
            <p:nvPr/>
          </p:nvSpPr>
          <p:spPr>
            <a:xfrm>
              <a:off x="2655759" y="1855875"/>
              <a:ext cx="106154" cy="55320"/>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7"/>
            <p:cNvSpPr/>
            <p:nvPr/>
          </p:nvSpPr>
          <p:spPr>
            <a:xfrm>
              <a:off x="2362866" y="1465363"/>
              <a:ext cx="372536" cy="450662"/>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9" name="Google Shape;2939;p47"/>
            <p:cNvSpPr/>
            <p:nvPr/>
          </p:nvSpPr>
          <p:spPr>
            <a:xfrm>
              <a:off x="2393925" y="1163883"/>
              <a:ext cx="117160" cy="114020"/>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0" name="Google Shape;2940;p47"/>
            <p:cNvSpPr/>
            <p:nvPr/>
          </p:nvSpPr>
          <p:spPr>
            <a:xfrm>
              <a:off x="2362970" y="1179922"/>
              <a:ext cx="189574" cy="370837"/>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7"/>
            <p:cNvSpPr/>
            <p:nvPr/>
          </p:nvSpPr>
          <p:spPr>
            <a:xfrm>
              <a:off x="2389574" y="1045793"/>
              <a:ext cx="126365" cy="153696"/>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7"/>
            <p:cNvSpPr/>
            <p:nvPr/>
          </p:nvSpPr>
          <p:spPr>
            <a:xfrm>
              <a:off x="2377852" y="1032078"/>
              <a:ext cx="133256" cy="131805"/>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7"/>
            <p:cNvSpPr/>
            <p:nvPr/>
          </p:nvSpPr>
          <p:spPr>
            <a:xfrm>
              <a:off x="2511120" y="1180647"/>
              <a:ext cx="61436" cy="88868"/>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7"/>
            <p:cNvSpPr/>
            <p:nvPr/>
          </p:nvSpPr>
          <p:spPr>
            <a:xfrm>
              <a:off x="6137574" y="3350157"/>
              <a:ext cx="432244" cy="249555"/>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7"/>
            <p:cNvSpPr/>
            <p:nvPr/>
          </p:nvSpPr>
          <p:spPr>
            <a:xfrm>
              <a:off x="6267054" y="2297586"/>
              <a:ext cx="217597" cy="318657"/>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7"/>
            <p:cNvSpPr/>
            <p:nvPr/>
          </p:nvSpPr>
          <p:spPr>
            <a:xfrm>
              <a:off x="6260770" y="2526901"/>
              <a:ext cx="40647" cy="23545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7"/>
            <p:cNvSpPr/>
            <p:nvPr/>
          </p:nvSpPr>
          <p:spPr>
            <a:xfrm>
              <a:off x="6283969" y="2294668"/>
              <a:ext cx="103921" cy="128329"/>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7"/>
            <p:cNvSpPr/>
            <p:nvPr/>
          </p:nvSpPr>
          <p:spPr>
            <a:xfrm>
              <a:off x="6304395" y="2434900"/>
              <a:ext cx="128622" cy="143860"/>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7"/>
            <p:cNvSpPr/>
            <p:nvPr/>
          </p:nvSpPr>
          <p:spPr>
            <a:xfrm>
              <a:off x="6266985" y="2481191"/>
              <a:ext cx="187397" cy="215209"/>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7"/>
            <p:cNvSpPr/>
            <p:nvPr/>
          </p:nvSpPr>
          <p:spPr>
            <a:xfrm>
              <a:off x="6300305" y="2304949"/>
              <a:ext cx="138529" cy="170431"/>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7"/>
            <p:cNvSpPr/>
            <p:nvPr/>
          </p:nvSpPr>
          <p:spPr>
            <a:xfrm>
              <a:off x="6305880" y="2304032"/>
              <a:ext cx="138474" cy="130867"/>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7"/>
            <p:cNvSpPr/>
            <p:nvPr/>
          </p:nvSpPr>
          <p:spPr>
            <a:xfrm>
              <a:off x="6412912" y="2510225"/>
              <a:ext cx="93089" cy="307779"/>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7"/>
            <p:cNvSpPr/>
            <p:nvPr/>
          </p:nvSpPr>
          <p:spPr>
            <a:xfrm>
              <a:off x="6328850" y="3433403"/>
              <a:ext cx="108744" cy="83141"/>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7"/>
            <p:cNvSpPr/>
            <p:nvPr/>
          </p:nvSpPr>
          <p:spPr>
            <a:xfrm>
              <a:off x="6329407" y="3459885"/>
              <a:ext cx="108204" cy="56238"/>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7"/>
            <p:cNvSpPr/>
            <p:nvPr/>
          </p:nvSpPr>
          <p:spPr>
            <a:xfrm>
              <a:off x="6246119" y="3415021"/>
              <a:ext cx="99827" cy="77341"/>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7"/>
            <p:cNvSpPr/>
            <p:nvPr/>
          </p:nvSpPr>
          <p:spPr>
            <a:xfrm>
              <a:off x="6246063" y="3440454"/>
              <a:ext cx="99536" cy="51729"/>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7"/>
            <p:cNvSpPr/>
            <p:nvPr/>
          </p:nvSpPr>
          <p:spPr>
            <a:xfrm>
              <a:off x="6262125" y="2696837"/>
              <a:ext cx="213068" cy="74445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7"/>
            <p:cNvSpPr/>
            <p:nvPr/>
          </p:nvSpPr>
          <p:spPr>
            <a:xfrm>
              <a:off x="6253173" y="2679311"/>
              <a:ext cx="226922" cy="495109"/>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9" name="Google Shape;2959;p47"/>
            <p:cNvSpPr/>
            <p:nvPr/>
          </p:nvSpPr>
          <p:spPr>
            <a:xfrm>
              <a:off x="6408973" y="2507035"/>
              <a:ext cx="76263" cy="95029"/>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0" name="Google Shape;2960;p47"/>
            <p:cNvSpPr/>
            <p:nvPr/>
          </p:nvSpPr>
          <p:spPr>
            <a:xfrm>
              <a:off x="6261399" y="2481311"/>
              <a:ext cx="63531" cy="66745"/>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7"/>
            <p:cNvSpPr/>
            <p:nvPr/>
          </p:nvSpPr>
          <p:spPr>
            <a:xfrm>
              <a:off x="2608942" y="4557070"/>
              <a:ext cx="432244" cy="249555"/>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7"/>
            <p:cNvSpPr/>
            <p:nvPr/>
          </p:nvSpPr>
          <p:spPr>
            <a:xfrm>
              <a:off x="2930982" y="3722965"/>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7"/>
            <p:cNvSpPr/>
            <p:nvPr/>
          </p:nvSpPr>
          <p:spPr>
            <a:xfrm>
              <a:off x="2667241" y="4676337"/>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7"/>
            <p:cNvSpPr/>
            <p:nvPr/>
          </p:nvSpPr>
          <p:spPr>
            <a:xfrm>
              <a:off x="2667120" y="4688038"/>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7"/>
            <p:cNvSpPr/>
            <p:nvPr/>
          </p:nvSpPr>
          <p:spPr>
            <a:xfrm>
              <a:off x="2825027" y="4597173"/>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7"/>
            <p:cNvSpPr/>
            <p:nvPr/>
          </p:nvSpPr>
          <p:spPr>
            <a:xfrm>
              <a:off x="2825072" y="4608314"/>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7"/>
            <p:cNvSpPr/>
            <p:nvPr/>
          </p:nvSpPr>
          <p:spPr>
            <a:xfrm>
              <a:off x="2742284" y="3964900"/>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7"/>
            <p:cNvSpPr/>
            <p:nvPr/>
          </p:nvSpPr>
          <p:spPr>
            <a:xfrm>
              <a:off x="2743301" y="3964900"/>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7"/>
            <p:cNvSpPr/>
            <p:nvPr/>
          </p:nvSpPr>
          <p:spPr>
            <a:xfrm>
              <a:off x="2790577" y="3522142"/>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7"/>
            <p:cNvSpPr/>
            <p:nvPr/>
          </p:nvSpPr>
          <p:spPr>
            <a:xfrm>
              <a:off x="2954700" y="3752463"/>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7"/>
            <p:cNvSpPr/>
            <p:nvPr/>
          </p:nvSpPr>
          <p:spPr>
            <a:xfrm>
              <a:off x="2782487" y="3720882"/>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7"/>
            <p:cNvSpPr/>
            <p:nvPr/>
          </p:nvSpPr>
          <p:spPr>
            <a:xfrm>
              <a:off x="2469603" y="3777311"/>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7"/>
            <p:cNvSpPr/>
            <p:nvPr/>
          </p:nvSpPr>
          <p:spPr>
            <a:xfrm>
              <a:off x="2743245" y="3761847"/>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4" name="Google Shape;2974;p47"/>
            <p:cNvSpPr/>
            <p:nvPr/>
          </p:nvSpPr>
          <p:spPr>
            <a:xfrm>
              <a:off x="2783810" y="3522089"/>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5" name="Google Shape;2975;p47"/>
            <p:cNvSpPr/>
            <p:nvPr/>
          </p:nvSpPr>
          <p:spPr>
            <a:xfrm>
              <a:off x="2011725" y="4252365"/>
              <a:ext cx="432244" cy="249555"/>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7"/>
            <p:cNvSpPr/>
            <p:nvPr/>
          </p:nvSpPr>
          <p:spPr>
            <a:xfrm>
              <a:off x="2116256" y="4345803"/>
              <a:ext cx="122876" cy="95119"/>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7"/>
            <p:cNvSpPr/>
            <p:nvPr/>
          </p:nvSpPr>
          <p:spPr>
            <a:xfrm>
              <a:off x="2116272" y="4377142"/>
              <a:ext cx="122242" cy="6375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7"/>
            <p:cNvSpPr/>
            <p:nvPr/>
          </p:nvSpPr>
          <p:spPr>
            <a:xfrm>
              <a:off x="2242069" y="4298215"/>
              <a:ext cx="122771" cy="91654"/>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7"/>
            <p:cNvSpPr/>
            <p:nvPr/>
          </p:nvSpPr>
          <p:spPr>
            <a:xfrm>
              <a:off x="2242300" y="4327803"/>
              <a:ext cx="122230" cy="6380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7"/>
            <p:cNvSpPr/>
            <p:nvPr/>
          </p:nvSpPr>
          <p:spPr>
            <a:xfrm>
              <a:off x="2122246" y="3749635"/>
              <a:ext cx="211613" cy="606004"/>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7"/>
            <p:cNvSpPr/>
            <p:nvPr/>
          </p:nvSpPr>
          <p:spPr>
            <a:xfrm>
              <a:off x="2150411" y="3371683"/>
              <a:ext cx="135319" cy="132132"/>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7"/>
            <p:cNvSpPr/>
            <p:nvPr/>
          </p:nvSpPr>
          <p:spPr>
            <a:xfrm>
              <a:off x="2307535" y="3402925"/>
              <a:ext cx="192267" cy="377666"/>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7"/>
            <p:cNvSpPr/>
            <p:nvPr/>
          </p:nvSpPr>
          <p:spPr>
            <a:xfrm>
              <a:off x="2114600" y="3389774"/>
              <a:ext cx="219367" cy="442443"/>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7"/>
            <p:cNvSpPr/>
            <p:nvPr/>
          </p:nvSpPr>
          <p:spPr>
            <a:xfrm>
              <a:off x="2145213" y="3235029"/>
              <a:ext cx="146094" cy="177613"/>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7"/>
            <p:cNvSpPr/>
            <p:nvPr/>
          </p:nvSpPr>
          <p:spPr>
            <a:xfrm>
              <a:off x="2131725" y="3219615"/>
              <a:ext cx="154031" cy="152067"/>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7"/>
            <p:cNvSpPr/>
            <p:nvPr/>
          </p:nvSpPr>
          <p:spPr>
            <a:xfrm>
              <a:off x="2103052" y="3477411"/>
              <a:ext cx="196972" cy="338613"/>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7"/>
            <p:cNvSpPr/>
            <p:nvPr/>
          </p:nvSpPr>
          <p:spPr>
            <a:xfrm>
              <a:off x="2312810" y="3580852"/>
              <a:ext cx="228028" cy="306609"/>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7"/>
            <p:cNvSpPr/>
            <p:nvPr/>
          </p:nvSpPr>
          <p:spPr>
            <a:xfrm>
              <a:off x="2273486" y="3773067"/>
              <a:ext cx="115992" cy="56976"/>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7"/>
            <p:cNvSpPr/>
            <p:nvPr/>
          </p:nvSpPr>
          <p:spPr>
            <a:xfrm>
              <a:off x="2440714" y="3737029"/>
              <a:ext cx="71478" cy="5909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7"/>
            <p:cNvSpPr/>
            <p:nvPr/>
          </p:nvSpPr>
          <p:spPr>
            <a:xfrm>
              <a:off x="2285854" y="3390448"/>
              <a:ext cx="70866" cy="103155"/>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7"/>
            <p:cNvSpPr/>
            <p:nvPr/>
          </p:nvSpPr>
          <p:spPr>
            <a:xfrm>
              <a:off x="2088637" y="3460502"/>
              <a:ext cx="85975" cy="128318"/>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7"/>
            <p:cNvSpPr/>
            <p:nvPr/>
          </p:nvSpPr>
          <p:spPr>
            <a:xfrm>
              <a:off x="4813163" y="609565"/>
              <a:ext cx="169617" cy="33321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3" name="Google Shape;2993;p47"/>
            <p:cNvSpPr/>
            <p:nvPr/>
          </p:nvSpPr>
          <p:spPr>
            <a:xfrm>
              <a:off x="4828467" y="1392196"/>
              <a:ext cx="116692" cy="90410"/>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4" name="Google Shape;2994;p47"/>
            <p:cNvSpPr/>
            <p:nvPr/>
          </p:nvSpPr>
          <p:spPr>
            <a:xfrm>
              <a:off x="4829505" y="1421916"/>
              <a:ext cx="116196" cy="60608"/>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7"/>
            <p:cNvSpPr/>
            <p:nvPr/>
          </p:nvSpPr>
          <p:spPr>
            <a:xfrm>
              <a:off x="4688430" y="1310886"/>
              <a:ext cx="116665" cy="87067"/>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7"/>
            <p:cNvSpPr/>
            <p:nvPr/>
          </p:nvSpPr>
          <p:spPr>
            <a:xfrm>
              <a:off x="4688726" y="1338477"/>
              <a:ext cx="116135" cy="60608"/>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7"/>
            <p:cNvSpPr/>
            <p:nvPr/>
          </p:nvSpPr>
          <p:spPr>
            <a:xfrm>
              <a:off x="4717732" y="910305"/>
              <a:ext cx="408631" cy="493987"/>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7"/>
            <p:cNvSpPr/>
            <p:nvPr/>
          </p:nvSpPr>
          <p:spPr>
            <a:xfrm>
              <a:off x="4963696" y="579048"/>
              <a:ext cx="128556" cy="125075"/>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7"/>
            <p:cNvSpPr/>
            <p:nvPr/>
          </p:nvSpPr>
          <p:spPr>
            <a:xfrm>
              <a:off x="4918440" y="596574"/>
              <a:ext cx="208599" cy="407146"/>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7"/>
            <p:cNvSpPr/>
            <p:nvPr/>
          </p:nvSpPr>
          <p:spPr>
            <a:xfrm>
              <a:off x="4958560" y="449309"/>
              <a:ext cx="138537" cy="168686"/>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7"/>
            <p:cNvSpPr/>
            <p:nvPr/>
          </p:nvSpPr>
          <p:spPr>
            <a:xfrm>
              <a:off x="4963736" y="434568"/>
              <a:ext cx="146199" cy="144480"/>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7"/>
            <p:cNvSpPr/>
            <p:nvPr/>
          </p:nvSpPr>
          <p:spPr>
            <a:xfrm>
              <a:off x="4896275" y="596956"/>
              <a:ext cx="67341" cy="98012"/>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7"/>
            <p:cNvSpPr/>
            <p:nvPr/>
          </p:nvSpPr>
          <p:spPr>
            <a:xfrm>
              <a:off x="5434686" y="3650290"/>
              <a:ext cx="676058" cy="390429"/>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7"/>
            <p:cNvSpPr/>
            <p:nvPr/>
          </p:nvSpPr>
          <p:spPr>
            <a:xfrm>
              <a:off x="5472633" y="3576375"/>
              <a:ext cx="587572" cy="226763"/>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7"/>
            <p:cNvSpPr/>
            <p:nvPr/>
          </p:nvSpPr>
          <p:spPr>
            <a:xfrm>
              <a:off x="5434724" y="3741253"/>
              <a:ext cx="51339" cy="103346"/>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7"/>
            <p:cNvSpPr/>
            <p:nvPr/>
          </p:nvSpPr>
          <p:spPr>
            <a:xfrm>
              <a:off x="6065565" y="3741825"/>
              <a:ext cx="45148" cy="102774"/>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7"/>
            <p:cNvSpPr/>
            <p:nvPr/>
          </p:nvSpPr>
          <p:spPr>
            <a:xfrm>
              <a:off x="5494446" y="3630573"/>
              <a:ext cx="562737" cy="32480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7"/>
            <p:cNvSpPr/>
            <p:nvPr/>
          </p:nvSpPr>
          <p:spPr>
            <a:xfrm>
              <a:off x="5460441" y="3803737"/>
              <a:ext cx="614737" cy="220544"/>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7"/>
            <p:cNvSpPr/>
            <p:nvPr/>
          </p:nvSpPr>
          <p:spPr>
            <a:xfrm>
              <a:off x="5434724" y="3551706"/>
              <a:ext cx="675989" cy="390489"/>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7"/>
            <p:cNvSpPr/>
            <p:nvPr/>
          </p:nvSpPr>
          <p:spPr>
            <a:xfrm rot="-1801764">
              <a:off x="5018434" y="4160307"/>
              <a:ext cx="74228" cy="128473"/>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1" name="Google Shape;3011;p47"/>
            <p:cNvSpPr/>
            <p:nvPr/>
          </p:nvSpPr>
          <p:spPr>
            <a:xfrm>
              <a:off x="5382050" y="3902892"/>
              <a:ext cx="186213" cy="107537"/>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2" name="Google Shape;3012;p47"/>
            <p:cNvSpPr/>
            <p:nvPr/>
          </p:nvSpPr>
          <p:spPr>
            <a:xfrm>
              <a:off x="5425961" y="3928134"/>
              <a:ext cx="142303" cy="132873"/>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7"/>
            <p:cNvSpPr/>
            <p:nvPr/>
          </p:nvSpPr>
          <p:spPr>
            <a:xfrm>
              <a:off x="5023720" y="3961462"/>
              <a:ext cx="431291" cy="317858"/>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7"/>
            <p:cNvSpPr/>
            <p:nvPr/>
          </p:nvSpPr>
          <p:spPr>
            <a:xfrm rot="-1801764">
              <a:off x="5018434" y="4160307"/>
              <a:ext cx="74228" cy="128473"/>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7"/>
            <p:cNvSpPr/>
            <p:nvPr/>
          </p:nvSpPr>
          <p:spPr>
            <a:xfrm>
              <a:off x="5833536" y="4556308"/>
              <a:ext cx="432244" cy="249555"/>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7"/>
            <p:cNvSpPr/>
            <p:nvPr/>
          </p:nvSpPr>
          <p:spPr>
            <a:xfrm>
              <a:off x="6124048" y="3784878"/>
              <a:ext cx="99113" cy="215741"/>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7"/>
            <p:cNvSpPr/>
            <p:nvPr/>
          </p:nvSpPr>
          <p:spPr>
            <a:xfrm>
              <a:off x="6137955" y="3696137"/>
              <a:ext cx="71246" cy="137090"/>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7"/>
            <p:cNvSpPr/>
            <p:nvPr/>
          </p:nvSpPr>
          <p:spPr>
            <a:xfrm>
              <a:off x="5898535" y="4644969"/>
              <a:ext cx="153698" cy="86203"/>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7"/>
            <p:cNvSpPr/>
            <p:nvPr/>
          </p:nvSpPr>
          <p:spPr>
            <a:xfrm>
              <a:off x="5898544" y="4659654"/>
              <a:ext cx="151113" cy="71804"/>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7"/>
            <p:cNvSpPr/>
            <p:nvPr/>
          </p:nvSpPr>
          <p:spPr>
            <a:xfrm>
              <a:off x="6010930" y="4594540"/>
              <a:ext cx="153698" cy="86245"/>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7"/>
            <p:cNvSpPr/>
            <p:nvPr/>
          </p:nvSpPr>
          <p:spPr>
            <a:xfrm>
              <a:off x="6010940" y="4609266"/>
              <a:ext cx="151113" cy="71804"/>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7"/>
            <p:cNvSpPr/>
            <p:nvPr/>
          </p:nvSpPr>
          <p:spPr>
            <a:xfrm>
              <a:off x="5939834" y="4034528"/>
              <a:ext cx="224738" cy="6344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7"/>
            <p:cNvSpPr/>
            <p:nvPr/>
          </p:nvSpPr>
          <p:spPr>
            <a:xfrm>
              <a:off x="5972635" y="3514319"/>
              <a:ext cx="163123" cy="261076"/>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7"/>
            <p:cNvSpPr/>
            <p:nvPr/>
          </p:nvSpPr>
          <p:spPr>
            <a:xfrm>
              <a:off x="5938247" y="3698937"/>
              <a:ext cx="250857" cy="415389"/>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7"/>
            <p:cNvSpPr/>
            <p:nvPr/>
          </p:nvSpPr>
          <p:spPr>
            <a:xfrm>
              <a:off x="5692823" y="3751153"/>
              <a:ext cx="318504" cy="248122"/>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7"/>
            <p:cNvSpPr/>
            <p:nvPr/>
          </p:nvSpPr>
          <p:spPr>
            <a:xfrm>
              <a:off x="5925738" y="3745773"/>
              <a:ext cx="96916" cy="141862"/>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7"/>
            <p:cNvSpPr/>
            <p:nvPr/>
          </p:nvSpPr>
          <p:spPr>
            <a:xfrm>
              <a:off x="5972396" y="3502859"/>
              <a:ext cx="158142" cy="174304"/>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28" name="Google Shape;3028;p47"/>
            <p:cNvGrpSpPr/>
            <p:nvPr/>
          </p:nvGrpSpPr>
          <p:grpSpPr>
            <a:xfrm>
              <a:off x="3871486" y="368362"/>
              <a:ext cx="330894" cy="250785"/>
              <a:chOff x="6621095" y="1452181"/>
              <a:chExt cx="330894" cy="250785"/>
            </a:xfrm>
          </p:grpSpPr>
          <p:sp>
            <p:nvSpPr>
              <p:cNvPr id="3029" name="Google Shape;3029;p4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34" name="Google Shape;3034;p47"/>
            <p:cNvGrpSpPr/>
            <p:nvPr/>
          </p:nvGrpSpPr>
          <p:grpSpPr>
            <a:xfrm>
              <a:off x="4704106" y="852569"/>
              <a:ext cx="330894" cy="250785"/>
              <a:chOff x="6621095" y="1452181"/>
              <a:chExt cx="330894" cy="250785"/>
            </a:xfrm>
          </p:grpSpPr>
          <p:sp>
            <p:nvSpPr>
              <p:cNvPr id="3035" name="Google Shape;3035;p4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40" name="Google Shape;3040;p47"/>
            <p:cNvSpPr/>
            <p:nvPr/>
          </p:nvSpPr>
          <p:spPr>
            <a:xfrm>
              <a:off x="5005135" y="663654"/>
              <a:ext cx="157949" cy="441664"/>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7"/>
            <p:cNvSpPr/>
            <p:nvPr/>
          </p:nvSpPr>
          <p:spPr>
            <a:xfrm>
              <a:off x="5078203" y="660182"/>
              <a:ext cx="90963" cy="123358"/>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42" name="Google Shape;3042;p47"/>
            <p:cNvGrpSpPr/>
            <p:nvPr/>
          </p:nvGrpSpPr>
          <p:grpSpPr>
            <a:xfrm flipH="1">
              <a:off x="2446567" y="1414370"/>
              <a:ext cx="298963" cy="226660"/>
              <a:chOff x="6621095" y="1452181"/>
              <a:chExt cx="330894" cy="250785"/>
            </a:xfrm>
          </p:grpSpPr>
          <p:sp>
            <p:nvSpPr>
              <p:cNvPr id="3043" name="Google Shape;3043;p4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48" name="Google Shape;3048;p47"/>
            <p:cNvSpPr/>
            <p:nvPr/>
          </p:nvSpPr>
          <p:spPr>
            <a:xfrm>
              <a:off x="2329846" y="1241863"/>
              <a:ext cx="143174" cy="402337"/>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7"/>
            <p:cNvSpPr/>
            <p:nvPr/>
          </p:nvSpPr>
          <p:spPr>
            <a:xfrm>
              <a:off x="2323859" y="1237315"/>
              <a:ext cx="82772" cy="112806"/>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50" name="Google Shape;3050;p47"/>
          <p:cNvGrpSpPr/>
          <p:nvPr/>
        </p:nvGrpSpPr>
        <p:grpSpPr>
          <a:xfrm>
            <a:off x="2531557" y="3196864"/>
            <a:ext cx="1407493" cy="1561147"/>
            <a:chOff x="2152750" y="190500"/>
            <a:chExt cx="4293756" cy="4762499"/>
          </a:xfrm>
        </p:grpSpPr>
        <p:sp>
          <p:nvSpPr>
            <p:cNvPr id="3051" name="Google Shape;3051;p47"/>
            <p:cNvSpPr/>
            <p:nvPr/>
          </p:nvSpPr>
          <p:spPr>
            <a:xfrm>
              <a:off x="2152750" y="2957607"/>
              <a:ext cx="756691" cy="437959"/>
            </a:xfrm>
            <a:custGeom>
              <a:avLst/>
              <a:gdLst/>
              <a:ahLst/>
              <a:cxnLst/>
              <a:rect l="l" t="t" r="r" b="b"/>
              <a:pathLst>
                <a:path w="756691" h="437959" extrusionOk="0">
                  <a:moveTo>
                    <a:pt x="756692" y="218980"/>
                  </a:moveTo>
                  <a:cubicBezTo>
                    <a:pt x="756692" y="339919"/>
                    <a:pt x="587300" y="437959"/>
                    <a:pt x="378346" y="437959"/>
                  </a:cubicBezTo>
                  <a:cubicBezTo>
                    <a:pt x="169391" y="437959"/>
                    <a:pt x="0" y="339919"/>
                    <a:pt x="0" y="218980"/>
                  </a:cubicBezTo>
                  <a:cubicBezTo>
                    <a:pt x="0" y="98041"/>
                    <a:pt x="169391" y="0"/>
                    <a:pt x="378346" y="0"/>
                  </a:cubicBezTo>
                  <a:cubicBezTo>
                    <a:pt x="587300" y="0"/>
                    <a:pt x="756692" y="98041"/>
                    <a:pt x="756692"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7"/>
            <p:cNvSpPr/>
            <p:nvPr/>
          </p:nvSpPr>
          <p:spPr>
            <a:xfrm>
              <a:off x="2318956" y="3109336"/>
              <a:ext cx="225716" cy="175248"/>
            </a:xfrm>
            <a:custGeom>
              <a:avLst/>
              <a:gdLst/>
              <a:ahLst/>
              <a:cxnLst/>
              <a:rect l="l" t="t" r="r" b="b"/>
              <a:pathLst>
                <a:path w="225716" h="175248" extrusionOk="0">
                  <a:moveTo>
                    <a:pt x="18072" y="5"/>
                  </a:moveTo>
                  <a:cubicBezTo>
                    <a:pt x="45158" y="22103"/>
                    <a:pt x="85074" y="1910"/>
                    <a:pt x="87070" y="3910"/>
                  </a:cubicBezTo>
                  <a:cubicBezTo>
                    <a:pt x="118886" y="33494"/>
                    <a:pt x="152260" y="61346"/>
                    <a:pt x="187050" y="87349"/>
                  </a:cubicBezTo>
                  <a:cubicBezTo>
                    <a:pt x="203871" y="100684"/>
                    <a:pt x="230197" y="118400"/>
                    <a:pt x="225065" y="144023"/>
                  </a:cubicBezTo>
                  <a:cubicBezTo>
                    <a:pt x="216511" y="189742"/>
                    <a:pt x="143522" y="175646"/>
                    <a:pt x="115961" y="161644"/>
                  </a:cubicBezTo>
                  <a:cubicBezTo>
                    <a:pt x="88400" y="147642"/>
                    <a:pt x="65876" y="124496"/>
                    <a:pt x="39931" y="108304"/>
                  </a:cubicBezTo>
                  <a:cubicBezTo>
                    <a:pt x="20924" y="96683"/>
                    <a:pt x="2961" y="90682"/>
                    <a:pt x="110" y="67156"/>
                  </a:cubicBezTo>
                  <a:cubicBezTo>
                    <a:pt x="-1410" y="52964"/>
                    <a:pt x="13225" y="-567"/>
                    <a:pt x="1807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7"/>
            <p:cNvSpPr/>
            <p:nvPr/>
          </p:nvSpPr>
          <p:spPr>
            <a:xfrm>
              <a:off x="2319304" y="3166967"/>
              <a:ext cx="224715" cy="117585"/>
            </a:xfrm>
            <a:custGeom>
              <a:avLst/>
              <a:gdLst/>
              <a:ahLst/>
              <a:cxnLst/>
              <a:rect l="l" t="t" r="r" b="b"/>
              <a:pathLst>
                <a:path w="224715" h="117585" extrusionOk="0">
                  <a:moveTo>
                    <a:pt x="427" y="0"/>
                  </a:moveTo>
                  <a:cubicBezTo>
                    <a:pt x="3943" y="22574"/>
                    <a:pt x="22000" y="28575"/>
                    <a:pt x="40533" y="40291"/>
                  </a:cubicBezTo>
                  <a:cubicBezTo>
                    <a:pt x="66953" y="56769"/>
                    <a:pt x="90332" y="80582"/>
                    <a:pt x="117893" y="94583"/>
                  </a:cubicBezTo>
                  <a:cubicBezTo>
                    <a:pt x="143364" y="107442"/>
                    <a:pt x="206849" y="120301"/>
                    <a:pt x="224716" y="87630"/>
                  </a:cubicBezTo>
                  <a:cubicBezTo>
                    <a:pt x="215212" y="131731"/>
                    <a:pt x="143269" y="117920"/>
                    <a:pt x="115993" y="104013"/>
                  </a:cubicBezTo>
                  <a:cubicBezTo>
                    <a:pt x="88717" y="90107"/>
                    <a:pt x="65908" y="66866"/>
                    <a:pt x="39962" y="50673"/>
                  </a:cubicBezTo>
                  <a:cubicBezTo>
                    <a:pt x="20955" y="39053"/>
                    <a:pt x="2993" y="33052"/>
                    <a:pt x="142" y="9525"/>
                  </a:cubicBezTo>
                  <a:cubicBezTo>
                    <a:pt x="-117" y="6353"/>
                    <a:pt x="-21" y="3153"/>
                    <a:pt x="4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7"/>
            <p:cNvSpPr/>
            <p:nvPr/>
          </p:nvSpPr>
          <p:spPr>
            <a:xfrm>
              <a:off x="2550431" y="3021675"/>
              <a:ext cx="225586" cy="168802"/>
            </a:xfrm>
            <a:custGeom>
              <a:avLst/>
              <a:gdLst/>
              <a:ahLst/>
              <a:cxnLst/>
              <a:rect l="l" t="t" r="r" b="b"/>
              <a:pathLst>
                <a:path w="225586" h="168802" extrusionOk="0">
                  <a:moveTo>
                    <a:pt x="21626" y="130"/>
                  </a:moveTo>
                  <a:cubicBezTo>
                    <a:pt x="48617" y="22228"/>
                    <a:pt x="96040" y="-1965"/>
                    <a:pt x="97656" y="130"/>
                  </a:cubicBezTo>
                  <a:cubicBezTo>
                    <a:pt x="125867" y="28715"/>
                    <a:pt x="155661" y="55680"/>
                    <a:pt x="186897" y="80902"/>
                  </a:cubicBezTo>
                  <a:cubicBezTo>
                    <a:pt x="203813" y="94237"/>
                    <a:pt x="230139" y="111954"/>
                    <a:pt x="224912" y="137576"/>
                  </a:cubicBezTo>
                  <a:cubicBezTo>
                    <a:pt x="216358" y="183296"/>
                    <a:pt x="143369" y="169199"/>
                    <a:pt x="115808" y="155197"/>
                  </a:cubicBezTo>
                  <a:cubicBezTo>
                    <a:pt x="88247" y="141196"/>
                    <a:pt x="65723" y="118050"/>
                    <a:pt x="39778" y="101857"/>
                  </a:cubicBezTo>
                  <a:cubicBezTo>
                    <a:pt x="20770" y="90237"/>
                    <a:pt x="2903" y="84236"/>
                    <a:pt x="52" y="60709"/>
                  </a:cubicBezTo>
                  <a:cubicBezTo>
                    <a:pt x="-1088" y="46517"/>
                    <a:pt x="16779" y="-441"/>
                    <a:pt x="21626" y="13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7"/>
            <p:cNvSpPr/>
            <p:nvPr/>
          </p:nvSpPr>
          <p:spPr>
            <a:xfrm>
              <a:off x="2551534" y="3076575"/>
              <a:ext cx="224758" cy="117584"/>
            </a:xfrm>
            <a:custGeom>
              <a:avLst/>
              <a:gdLst/>
              <a:ahLst/>
              <a:cxnLst/>
              <a:rect l="l" t="t" r="r" b="b"/>
              <a:pathLst>
                <a:path w="224758" h="117584" extrusionOk="0">
                  <a:moveTo>
                    <a:pt x="375" y="0"/>
                  </a:moveTo>
                  <a:cubicBezTo>
                    <a:pt x="3986" y="22574"/>
                    <a:pt x="22043" y="28575"/>
                    <a:pt x="40481" y="40291"/>
                  </a:cubicBezTo>
                  <a:cubicBezTo>
                    <a:pt x="66996" y="56769"/>
                    <a:pt x="90375" y="80581"/>
                    <a:pt x="117841" y="94583"/>
                  </a:cubicBezTo>
                  <a:cubicBezTo>
                    <a:pt x="143312" y="107442"/>
                    <a:pt x="206892" y="120301"/>
                    <a:pt x="224759" y="87630"/>
                  </a:cubicBezTo>
                  <a:cubicBezTo>
                    <a:pt x="215255" y="131731"/>
                    <a:pt x="143217" y="117920"/>
                    <a:pt x="115941" y="104013"/>
                  </a:cubicBezTo>
                  <a:cubicBezTo>
                    <a:pt x="88665" y="90106"/>
                    <a:pt x="65951" y="66865"/>
                    <a:pt x="39910" y="50673"/>
                  </a:cubicBezTo>
                  <a:cubicBezTo>
                    <a:pt x="21378" y="39053"/>
                    <a:pt x="3036" y="33052"/>
                    <a:pt x="185" y="9525"/>
                  </a:cubicBezTo>
                  <a:cubicBezTo>
                    <a:pt x="-114" y="6353"/>
                    <a:pt x="-50" y="3153"/>
                    <a:pt x="37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7"/>
            <p:cNvSpPr/>
            <p:nvPr/>
          </p:nvSpPr>
          <p:spPr>
            <a:xfrm>
              <a:off x="2330724" y="2010537"/>
              <a:ext cx="387976" cy="1115665"/>
            </a:xfrm>
            <a:custGeom>
              <a:avLst/>
              <a:gdLst/>
              <a:ahLst/>
              <a:cxnLst/>
              <a:rect l="l" t="t" r="r" b="b"/>
              <a:pathLst>
                <a:path w="387976" h="1115665" extrusionOk="0">
                  <a:moveTo>
                    <a:pt x="4689" y="96964"/>
                  </a:moveTo>
                  <a:cubicBezTo>
                    <a:pt x="6019" y="138017"/>
                    <a:pt x="18754" y="316039"/>
                    <a:pt x="24456" y="410623"/>
                  </a:cubicBezTo>
                  <a:cubicBezTo>
                    <a:pt x="30159" y="505206"/>
                    <a:pt x="31489" y="620173"/>
                    <a:pt x="31489" y="620173"/>
                  </a:cubicBezTo>
                  <a:cubicBezTo>
                    <a:pt x="31489" y="620173"/>
                    <a:pt x="15238" y="688943"/>
                    <a:pt x="4689" y="769715"/>
                  </a:cubicBezTo>
                  <a:cubicBezTo>
                    <a:pt x="-5861" y="850487"/>
                    <a:pt x="4689" y="1105472"/>
                    <a:pt x="4689" y="1105472"/>
                  </a:cubicBezTo>
                  <a:cubicBezTo>
                    <a:pt x="25827" y="1119064"/>
                    <a:pt x="52928" y="1119064"/>
                    <a:pt x="74066" y="1105472"/>
                  </a:cubicBezTo>
                  <a:cubicBezTo>
                    <a:pt x="74066" y="1105472"/>
                    <a:pt x="117403" y="901446"/>
                    <a:pt x="137456" y="809530"/>
                  </a:cubicBezTo>
                  <a:cubicBezTo>
                    <a:pt x="157509" y="717614"/>
                    <a:pt x="161026" y="664559"/>
                    <a:pt x="171480" y="607600"/>
                  </a:cubicBezTo>
                  <a:cubicBezTo>
                    <a:pt x="184025" y="538639"/>
                    <a:pt x="211206" y="217075"/>
                    <a:pt x="211206" y="217075"/>
                  </a:cubicBezTo>
                  <a:lnTo>
                    <a:pt x="222040" y="217742"/>
                  </a:lnTo>
                  <a:lnTo>
                    <a:pt x="250551" y="580930"/>
                  </a:lnTo>
                  <a:cubicBezTo>
                    <a:pt x="241642" y="607685"/>
                    <a:pt x="235526" y="635299"/>
                    <a:pt x="232304" y="663321"/>
                  </a:cubicBezTo>
                  <a:cubicBezTo>
                    <a:pt x="224416" y="722471"/>
                    <a:pt x="240573" y="1020127"/>
                    <a:pt x="240573" y="1020127"/>
                  </a:cubicBezTo>
                  <a:cubicBezTo>
                    <a:pt x="264164" y="1033272"/>
                    <a:pt x="293106" y="1032091"/>
                    <a:pt x="315557" y="1017079"/>
                  </a:cubicBezTo>
                  <a:cubicBezTo>
                    <a:pt x="315557" y="1017079"/>
                    <a:pt x="387976" y="622840"/>
                    <a:pt x="387976" y="562832"/>
                  </a:cubicBezTo>
                  <a:cubicBezTo>
                    <a:pt x="387976" y="523208"/>
                    <a:pt x="381229" y="0"/>
                    <a:pt x="3812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7"/>
            <p:cNvSpPr/>
            <p:nvPr/>
          </p:nvSpPr>
          <p:spPr>
            <a:xfrm>
              <a:off x="2382705" y="1314450"/>
              <a:ext cx="248692" cy="242377"/>
            </a:xfrm>
            <a:custGeom>
              <a:avLst/>
              <a:gdLst/>
              <a:ahLst/>
              <a:cxnLst/>
              <a:rect l="l" t="t" r="r" b="b"/>
              <a:pathLst>
                <a:path w="248692" h="242377" extrusionOk="0">
                  <a:moveTo>
                    <a:pt x="50881" y="0"/>
                  </a:moveTo>
                  <a:cubicBezTo>
                    <a:pt x="50881" y="0"/>
                    <a:pt x="55538" y="89440"/>
                    <a:pt x="53542" y="97346"/>
                  </a:cubicBezTo>
                  <a:cubicBezTo>
                    <a:pt x="51546" y="105251"/>
                    <a:pt x="12486" y="131540"/>
                    <a:pt x="1176" y="140970"/>
                  </a:cubicBezTo>
                  <a:cubicBezTo>
                    <a:pt x="-10133" y="150400"/>
                    <a:pt x="62951" y="222599"/>
                    <a:pt x="98400" y="238887"/>
                  </a:cubicBezTo>
                  <a:cubicBezTo>
                    <a:pt x="133849" y="255175"/>
                    <a:pt x="246564" y="212217"/>
                    <a:pt x="248560" y="156782"/>
                  </a:cubicBezTo>
                  <a:cubicBezTo>
                    <a:pt x="250556" y="101346"/>
                    <a:pt x="229552" y="54769"/>
                    <a:pt x="211970" y="52006"/>
                  </a:cubicBezTo>
                  <a:cubicBezTo>
                    <a:pt x="194388" y="49244"/>
                    <a:pt x="50881" y="0"/>
                    <a:pt x="5088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7"/>
            <p:cNvSpPr/>
            <p:nvPr/>
          </p:nvSpPr>
          <p:spPr>
            <a:xfrm>
              <a:off x="2671394" y="1371981"/>
              <a:ext cx="353519" cy="695039"/>
            </a:xfrm>
            <a:custGeom>
              <a:avLst/>
              <a:gdLst/>
              <a:ahLst/>
              <a:cxnLst/>
              <a:rect l="l" t="t" r="r" b="b"/>
              <a:pathLst>
                <a:path w="353519" h="695039" extrusionOk="0">
                  <a:moveTo>
                    <a:pt x="6725" y="108394"/>
                  </a:moveTo>
                  <a:cubicBezTo>
                    <a:pt x="11952" y="68961"/>
                    <a:pt x="-13993" y="31432"/>
                    <a:pt x="11192" y="0"/>
                  </a:cubicBezTo>
                  <a:cubicBezTo>
                    <a:pt x="99292" y="86582"/>
                    <a:pt x="88077" y="315754"/>
                    <a:pt x="108130" y="462344"/>
                  </a:cubicBezTo>
                  <a:cubicBezTo>
                    <a:pt x="173516" y="530924"/>
                    <a:pt x="305049" y="598456"/>
                    <a:pt x="342114" y="614744"/>
                  </a:cubicBezTo>
                  <a:cubicBezTo>
                    <a:pt x="348861" y="617791"/>
                    <a:pt x="354659" y="621030"/>
                    <a:pt x="353328" y="628364"/>
                  </a:cubicBezTo>
                  <a:cubicBezTo>
                    <a:pt x="348006" y="656939"/>
                    <a:pt x="339738" y="667798"/>
                    <a:pt x="322726" y="695039"/>
                  </a:cubicBezTo>
                  <a:cubicBezTo>
                    <a:pt x="235671" y="657415"/>
                    <a:pt x="172946" y="635794"/>
                    <a:pt x="64223" y="532257"/>
                  </a:cubicBezTo>
                  <a:cubicBezTo>
                    <a:pt x="53909" y="521094"/>
                    <a:pt x="44680" y="508978"/>
                    <a:pt x="36662" y="496062"/>
                  </a:cubicBezTo>
                  <a:cubicBezTo>
                    <a:pt x="5584" y="403479"/>
                    <a:pt x="-2209" y="176498"/>
                    <a:pt x="6725" y="1083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7"/>
            <p:cNvSpPr/>
            <p:nvPr/>
          </p:nvSpPr>
          <p:spPr>
            <a:xfrm>
              <a:off x="2315965" y="1348763"/>
              <a:ext cx="403432" cy="814679"/>
            </a:xfrm>
            <a:custGeom>
              <a:avLst/>
              <a:gdLst/>
              <a:ahLst/>
              <a:cxnLst/>
              <a:rect l="l" t="t" r="r" b="b"/>
              <a:pathLst>
                <a:path w="403432" h="814679" extrusionOk="0">
                  <a:moveTo>
                    <a:pt x="107642" y="78462"/>
                  </a:moveTo>
                  <a:cubicBezTo>
                    <a:pt x="107642" y="78462"/>
                    <a:pt x="172458" y="175236"/>
                    <a:pt x="262839" y="184761"/>
                  </a:cubicBezTo>
                  <a:cubicBezTo>
                    <a:pt x="291351" y="156186"/>
                    <a:pt x="293917" y="56364"/>
                    <a:pt x="254476" y="24360"/>
                  </a:cubicBezTo>
                  <a:cubicBezTo>
                    <a:pt x="254476" y="24360"/>
                    <a:pt x="290780" y="-4977"/>
                    <a:pt x="315585" y="738"/>
                  </a:cubicBezTo>
                  <a:cubicBezTo>
                    <a:pt x="342222" y="16921"/>
                    <a:pt x="362057" y="42286"/>
                    <a:pt x="371373" y="72081"/>
                  </a:cubicBezTo>
                  <a:cubicBezTo>
                    <a:pt x="394367" y="138651"/>
                    <a:pt x="405154" y="208831"/>
                    <a:pt x="403210" y="279249"/>
                  </a:cubicBezTo>
                  <a:cubicBezTo>
                    <a:pt x="401690" y="374499"/>
                    <a:pt x="403210" y="664250"/>
                    <a:pt x="403210" y="664250"/>
                  </a:cubicBezTo>
                  <a:cubicBezTo>
                    <a:pt x="403210" y="664250"/>
                    <a:pt x="390570" y="725591"/>
                    <a:pt x="308838" y="771216"/>
                  </a:cubicBezTo>
                  <a:cubicBezTo>
                    <a:pt x="227105" y="816840"/>
                    <a:pt x="166281" y="821317"/>
                    <a:pt x="110874" y="808363"/>
                  </a:cubicBezTo>
                  <a:cubicBezTo>
                    <a:pt x="65065" y="797695"/>
                    <a:pt x="27240" y="781503"/>
                    <a:pt x="11559" y="748260"/>
                  </a:cubicBezTo>
                  <a:cubicBezTo>
                    <a:pt x="15646" y="681585"/>
                    <a:pt x="45298" y="508040"/>
                    <a:pt x="34178" y="424410"/>
                  </a:cubicBezTo>
                  <a:cubicBezTo>
                    <a:pt x="23059" y="340781"/>
                    <a:pt x="5667" y="278202"/>
                    <a:pt x="915" y="210574"/>
                  </a:cubicBezTo>
                  <a:cubicBezTo>
                    <a:pt x="-3837" y="142947"/>
                    <a:pt x="9848" y="143899"/>
                    <a:pt x="43682" y="120182"/>
                  </a:cubicBezTo>
                  <a:cubicBezTo>
                    <a:pt x="63986" y="104770"/>
                    <a:pt x="85361" y="90826"/>
                    <a:pt x="107642" y="7846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7"/>
            <p:cNvSpPr/>
            <p:nvPr/>
          </p:nvSpPr>
          <p:spPr>
            <a:xfrm>
              <a:off x="2373403" y="1062776"/>
              <a:ext cx="268166" cy="327122"/>
            </a:xfrm>
            <a:custGeom>
              <a:avLst/>
              <a:gdLst/>
              <a:ahLst/>
              <a:cxnLst/>
              <a:rect l="l" t="t" r="r" b="b"/>
              <a:pathLst>
                <a:path w="268166" h="327122" extrusionOk="0">
                  <a:moveTo>
                    <a:pt x="262234" y="118324"/>
                  </a:moveTo>
                  <a:lnTo>
                    <a:pt x="262234" y="118324"/>
                  </a:lnTo>
                  <a:cubicBezTo>
                    <a:pt x="251590" y="48886"/>
                    <a:pt x="201695" y="-3787"/>
                    <a:pt x="130227" y="214"/>
                  </a:cubicBezTo>
                  <a:cubicBezTo>
                    <a:pt x="54204" y="4462"/>
                    <a:pt x="-3996" y="69658"/>
                    <a:pt x="215" y="145851"/>
                  </a:cubicBezTo>
                  <a:cubicBezTo>
                    <a:pt x="2583" y="188590"/>
                    <a:pt x="24775" y="227747"/>
                    <a:pt x="60184" y="251674"/>
                  </a:cubicBezTo>
                  <a:cubicBezTo>
                    <a:pt x="62685" y="262208"/>
                    <a:pt x="66417" y="272400"/>
                    <a:pt x="71303" y="282058"/>
                  </a:cubicBezTo>
                  <a:cubicBezTo>
                    <a:pt x="96488" y="311681"/>
                    <a:pt x="172994" y="329683"/>
                    <a:pt x="194852" y="326826"/>
                  </a:cubicBezTo>
                  <a:cubicBezTo>
                    <a:pt x="223364" y="322825"/>
                    <a:pt x="238380" y="311014"/>
                    <a:pt x="251875" y="280153"/>
                  </a:cubicBezTo>
                  <a:cubicBezTo>
                    <a:pt x="275540" y="225385"/>
                    <a:pt x="268127" y="152518"/>
                    <a:pt x="262234" y="1183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7"/>
            <p:cNvSpPr/>
            <p:nvPr/>
          </p:nvSpPr>
          <p:spPr>
            <a:xfrm>
              <a:off x="2348404" y="1033740"/>
              <a:ext cx="282986" cy="280709"/>
            </a:xfrm>
            <a:custGeom>
              <a:avLst/>
              <a:gdLst/>
              <a:ahLst/>
              <a:cxnLst/>
              <a:rect l="l" t="t" r="r" b="b"/>
              <a:pathLst>
                <a:path w="282986" h="280709" extrusionOk="0">
                  <a:moveTo>
                    <a:pt x="85182" y="280709"/>
                  </a:moveTo>
                  <a:lnTo>
                    <a:pt x="85182" y="280709"/>
                  </a:lnTo>
                  <a:lnTo>
                    <a:pt x="91740" y="220130"/>
                  </a:lnTo>
                  <a:cubicBezTo>
                    <a:pt x="91740" y="220130"/>
                    <a:pt x="41940" y="91733"/>
                    <a:pt x="159122" y="116403"/>
                  </a:cubicBezTo>
                  <a:cubicBezTo>
                    <a:pt x="236102" y="132595"/>
                    <a:pt x="255490" y="139644"/>
                    <a:pt x="278964" y="87828"/>
                  </a:cubicBezTo>
                  <a:cubicBezTo>
                    <a:pt x="302439" y="36012"/>
                    <a:pt x="219661" y="-10565"/>
                    <a:pt x="121487" y="2103"/>
                  </a:cubicBezTo>
                  <a:cubicBezTo>
                    <a:pt x="51379" y="9511"/>
                    <a:pt x="-1397" y="69481"/>
                    <a:pt x="28" y="140120"/>
                  </a:cubicBezTo>
                  <a:cubicBezTo>
                    <a:pt x="2594" y="178506"/>
                    <a:pt x="12763" y="255658"/>
                    <a:pt x="85182" y="280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7"/>
            <p:cNvSpPr/>
            <p:nvPr/>
          </p:nvSpPr>
          <p:spPr>
            <a:xfrm>
              <a:off x="2295460" y="1509426"/>
              <a:ext cx="362138" cy="623316"/>
            </a:xfrm>
            <a:custGeom>
              <a:avLst/>
              <a:gdLst/>
              <a:ahLst/>
              <a:cxnLst/>
              <a:rect l="l" t="t" r="r" b="b"/>
              <a:pathLst>
                <a:path w="362138" h="623316" extrusionOk="0">
                  <a:moveTo>
                    <a:pt x="1462" y="9525"/>
                  </a:moveTo>
                  <a:cubicBezTo>
                    <a:pt x="35295" y="0"/>
                    <a:pt x="9540" y="7906"/>
                    <a:pt x="35295" y="0"/>
                  </a:cubicBezTo>
                  <a:cubicBezTo>
                    <a:pt x="123395" y="86678"/>
                    <a:pt x="112466" y="235077"/>
                    <a:pt x="132424" y="381762"/>
                  </a:cubicBezTo>
                  <a:cubicBezTo>
                    <a:pt x="181083" y="462343"/>
                    <a:pt x="361655" y="571595"/>
                    <a:pt x="361655" y="571595"/>
                  </a:cubicBezTo>
                  <a:cubicBezTo>
                    <a:pt x="363936" y="587216"/>
                    <a:pt x="358424" y="591788"/>
                    <a:pt x="338941" y="623316"/>
                  </a:cubicBezTo>
                  <a:cubicBezTo>
                    <a:pt x="251982" y="585692"/>
                    <a:pt x="179088" y="553212"/>
                    <a:pt x="70364" y="449771"/>
                  </a:cubicBezTo>
                  <a:cubicBezTo>
                    <a:pt x="66088" y="445675"/>
                    <a:pt x="59815" y="444627"/>
                    <a:pt x="58009" y="439007"/>
                  </a:cubicBezTo>
                  <a:cubicBezTo>
                    <a:pt x="26932" y="345376"/>
                    <a:pt x="-7567" y="77724"/>
                    <a:pt x="1462" y="952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7"/>
            <p:cNvSpPr/>
            <p:nvPr/>
          </p:nvSpPr>
          <p:spPr>
            <a:xfrm>
              <a:off x="2681160" y="1699641"/>
              <a:ext cx="419212" cy="565118"/>
            </a:xfrm>
            <a:custGeom>
              <a:avLst/>
              <a:gdLst/>
              <a:ahLst/>
              <a:cxnLst/>
              <a:rect l="l" t="t" r="r" b="b"/>
              <a:pathLst>
                <a:path w="419212" h="565118" extrusionOk="0">
                  <a:moveTo>
                    <a:pt x="419212" y="0"/>
                  </a:moveTo>
                  <a:lnTo>
                    <a:pt x="287965" y="449771"/>
                  </a:lnTo>
                  <a:lnTo>
                    <a:pt x="0" y="565118"/>
                  </a:lnTo>
                  <a:lnTo>
                    <a:pt x="105017" y="126968"/>
                  </a:lnTo>
                  <a:lnTo>
                    <a:pt x="419212"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7"/>
            <p:cNvSpPr/>
            <p:nvPr/>
          </p:nvSpPr>
          <p:spPr>
            <a:xfrm>
              <a:off x="2608827" y="2053875"/>
              <a:ext cx="212446" cy="104783"/>
            </a:xfrm>
            <a:custGeom>
              <a:avLst/>
              <a:gdLst/>
              <a:ahLst/>
              <a:cxnLst/>
              <a:rect l="l" t="t" r="r" b="b"/>
              <a:pathLst>
                <a:path w="212446" h="104783" extrusionOk="0">
                  <a:moveTo>
                    <a:pt x="2861" y="30194"/>
                  </a:moveTo>
                  <a:cubicBezTo>
                    <a:pt x="7137" y="14859"/>
                    <a:pt x="18257" y="18669"/>
                    <a:pt x="30707" y="22479"/>
                  </a:cubicBezTo>
                  <a:cubicBezTo>
                    <a:pt x="44209" y="27956"/>
                    <a:pt x="59041" y="29251"/>
                    <a:pt x="73284" y="26194"/>
                  </a:cubicBezTo>
                  <a:cubicBezTo>
                    <a:pt x="85164" y="22479"/>
                    <a:pt x="93717" y="12287"/>
                    <a:pt x="103791" y="5525"/>
                  </a:cubicBezTo>
                  <a:cubicBezTo>
                    <a:pt x="109552" y="2086"/>
                    <a:pt x="116096" y="181"/>
                    <a:pt x="122799" y="0"/>
                  </a:cubicBezTo>
                  <a:cubicBezTo>
                    <a:pt x="122228" y="3905"/>
                    <a:pt x="116241" y="26765"/>
                    <a:pt x="116241" y="26765"/>
                  </a:cubicBezTo>
                  <a:cubicBezTo>
                    <a:pt x="116241" y="26765"/>
                    <a:pt x="179346" y="27432"/>
                    <a:pt x="185809" y="26098"/>
                  </a:cubicBezTo>
                  <a:cubicBezTo>
                    <a:pt x="191634" y="25308"/>
                    <a:pt x="196997" y="29394"/>
                    <a:pt x="197789" y="35233"/>
                  </a:cubicBezTo>
                  <a:cubicBezTo>
                    <a:pt x="198199" y="38252"/>
                    <a:pt x="197297" y="41310"/>
                    <a:pt x="195312" y="43625"/>
                  </a:cubicBezTo>
                  <a:lnTo>
                    <a:pt x="199589" y="42958"/>
                  </a:lnTo>
                  <a:cubicBezTo>
                    <a:pt x="212514" y="40100"/>
                    <a:pt x="218027" y="59912"/>
                    <a:pt x="205006" y="62865"/>
                  </a:cubicBezTo>
                  <a:cubicBezTo>
                    <a:pt x="201585" y="63627"/>
                    <a:pt x="198069" y="64008"/>
                    <a:pt x="194457" y="64484"/>
                  </a:cubicBezTo>
                  <a:cubicBezTo>
                    <a:pt x="202915" y="67723"/>
                    <a:pt x="205006" y="81725"/>
                    <a:pt x="194457" y="83534"/>
                  </a:cubicBezTo>
                  <a:lnTo>
                    <a:pt x="191226" y="84106"/>
                  </a:lnTo>
                  <a:cubicBezTo>
                    <a:pt x="189741" y="84668"/>
                    <a:pt x="188151" y="84896"/>
                    <a:pt x="186569" y="84772"/>
                  </a:cubicBezTo>
                  <a:lnTo>
                    <a:pt x="184573" y="84772"/>
                  </a:lnTo>
                  <a:cubicBezTo>
                    <a:pt x="185790" y="90916"/>
                    <a:pt x="181809" y="96879"/>
                    <a:pt x="175683" y="98098"/>
                  </a:cubicBezTo>
                  <a:cubicBezTo>
                    <a:pt x="175480" y="98136"/>
                    <a:pt x="175275" y="98174"/>
                    <a:pt x="175069" y="98203"/>
                  </a:cubicBezTo>
                  <a:cubicBezTo>
                    <a:pt x="144277" y="102298"/>
                    <a:pt x="99039" y="114586"/>
                    <a:pt x="71098" y="89154"/>
                  </a:cubicBezTo>
                  <a:cubicBezTo>
                    <a:pt x="51763" y="87239"/>
                    <a:pt x="32878" y="82124"/>
                    <a:pt x="15216" y="74009"/>
                  </a:cubicBezTo>
                  <a:cubicBezTo>
                    <a:pt x="-1796" y="65913"/>
                    <a:pt x="-2271" y="48577"/>
                    <a:pt x="2861" y="301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7"/>
            <p:cNvSpPr/>
            <p:nvPr/>
          </p:nvSpPr>
          <p:spPr>
            <a:xfrm>
              <a:off x="2916099" y="1987646"/>
              <a:ext cx="131568" cy="109091"/>
            </a:xfrm>
            <a:custGeom>
              <a:avLst/>
              <a:gdLst/>
              <a:ahLst/>
              <a:cxnLst/>
              <a:rect l="l" t="t" r="r" b="b"/>
              <a:pathLst>
                <a:path w="131568" h="109091" extrusionOk="0">
                  <a:moveTo>
                    <a:pt x="10639" y="59657"/>
                  </a:moveTo>
                  <a:lnTo>
                    <a:pt x="14916" y="59657"/>
                  </a:lnTo>
                  <a:cubicBezTo>
                    <a:pt x="10289" y="56028"/>
                    <a:pt x="9476" y="49322"/>
                    <a:pt x="13102" y="44683"/>
                  </a:cubicBezTo>
                  <a:cubicBezTo>
                    <a:pt x="14995" y="42255"/>
                    <a:pt x="17838" y="40778"/>
                    <a:pt x="20903" y="40607"/>
                  </a:cubicBezTo>
                  <a:cubicBezTo>
                    <a:pt x="27556" y="40607"/>
                    <a:pt x="92467" y="26986"/>
                    <a:pt x="92467" y="26986"/>
                  </a:cubicBezTo>
                  <a:lnTo>
                    <a:pt x="100260" y="221"/>
                  </a:lnTo>
                  <a:cubicBezTo>
                    <a:pt x="100260" y="-1303"/>
                    <a:pt x="111569" y="5555"/>
                    <a:pt x="111950" y="5840"/>
                  </a:cubicBezTo>
                  <a:cubicBezTo>
                    <a:pt x="123082" y="13146"/>
                    <a:pt x="130288" y="25138"/>
                    <a:pt x="131527" y="38416"/>
                  </a:cubicBezTo>
                  <a:cubicBezTo>
                    <a:pt x="132163" y="57028"/>
                    <a:pt x="125315" y="75116"/>
                    <a:pt x="112520" y="88613"/>
                  </a:cubicBezTo>
                  <a:cubicBezTo>
                    <a:pt x="100854" y="100414"/>
                    <a:pt x="85087" y="107244"/>
                    <a:pt x="68517" y="107663"/>
                  </a:cubicBezTo>
                  <a:cubicBezTo>
                    <a:pt x="60629" y="108139"/>
                    <a:pt x="53026" y="108520"/>
                    <a:pt x="46279" y="109092"/>
                  </a:cubicBezTo>
                  <a:cubicBezTo>
                    <a:pt x="40033" y="109092"/>
                    <a:pt x="34969" y="104015"/>
                    <a:pt x="34969" y="97757"/>
                  </a:cubicBezTo>
                  <a:cubicBezTo>
                    <a:pt x="34969" y="97728"/>
                    <a:pt x="34969" y="97690"/>
                    <a:pt x="34969" y="97661"/>
                  </a:cubicBezTo>
                  <a:lnTo>
                    <a:pt x="32973" y="97661"/>
                  </a:lnTo>
                  <a:cubicBezTo>
                    <a:pt x="31442" y="98023"/>
                    <a:pt x="29847" y="98023"/>
                    <a:pt x="28316" y="97661"/>
                  </a:cubicBezTo>
                  <a:lnTo>
                    <a:pt x="24990" y="97661"/>
                  </a:lnTo>
                  <a:cubicBezTo>
                    <a:pt x="13966" y="97661"/>
                    <a:pt x="13110" y="83946"/>
                    <a:pt x="20618" y="78611"/>
                  </a:cubicBezTo>
                  <a:cubicBezTo>
                    <a:pt x="17102" y="78611"/>
                    <a:pt x="13490" y="79278"/>
                    <a:pt x="9974" y="79278"/>
                  </a:cubicBezTo>
                  <a:cubicBezTo>
                    <a:pt x="-3806" y="80135"/>
                    <a:pt x="-3046" y="59561"/>
                    <a:pt x="10639" y="5965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7"/>
            <p:cNvSpPr/>
            <p:nvPr/>
          </p:nvSpPr>
          <p:spPr>
            <a:xfrm>
              <a:off x="2631550" y="1349025"/>
              <a:ext cx="130391" cy="190023"/>
            </a:xfrm>
            <a:custGeom>
              <a:avLst/>
              <a:gdLst/>
              <a:ahLst/>
              <a:cxnLst/>
              <a:rect l="l" t="t" r="r" b="b"/>
              <a:pathLst>
                <a:path w="130391" h="190023" extrusionOk="0">
                  <a:moveTo>
                    <a:pt x="83348" y="190024"/>
                  </a:moveTo>
                  <a:cubicBezTo>
                    <a:pt x="83348" y="190024"/>
                    <a:pt x="116611" y="188309"/>
                    <a:pt x="130392" y="168878"/>
                  </a:cubicBezTo>
                  <a:cubicBezTo>
                    <a:pt x="127826" y="135636"/>
                    <a:pt x="85344" y="9430"/>
                    <a:pt x="0" y="0"/>
                  </a:cubicBezTo>
                  <a:cubicBezTo>
                    <a:pt x="23264" y="16335"/>
                    <a:pt x="41713" y="38643"/>
                    <a:pt x="53411" y="64580"/>
                  </a:cubicBezTo>
                  <a:cubicBezTo>
                    <a:pt x="68902" y="102584"/>
                    <a:pt x="83348" y="190024"/>
                    <a:pt x="83348" y="1900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7"/>
            <p:cNvSpPr/>
            <p:nvPr/>
          </p:nvSpPr>
          <p:spPr>
            <a:xfrm>
              <a:off x="2269458" y="1478036"/>
              <a:ext cx="157611" cy="236452"/>
            </a:xfrm>
            <a:custGeom>
              <a:avLst/>
              <a:gdLst/>
              <a:ahLst/>
              <a:cxnLst/>
              <a:rect l="l" t="t" r="r" b="b"/>
              <a:pathLst>
                <a:path w="157611" h="236452" extrusionOk="0">
                  <a:moveTo>
                    <a:pt x="12067" y="227795"/>
                  </a:moveTo>
                  <a:cubicBezTo>
                    <a:pt x="12067" y="227795"/>
                    <a:pt x="97031" y="257132"/>
                    <a:pt x="156905" y="207793"/>
                  </a:cubicBezTo>
                  <a:cubicBezTo>
                    <a:pt x="163463" y="196458"/>
                    <a:pt x="122216" y="51583"/>
                    <a:pt x="122216" y="51583"/>
                  </a:cubicBezTo>
                  <a:cubicBezTo>
                    <a:pt x="122216" y="51583"/>
                    <a:pt x="86577" y="-22522"/>
                    <a:pt x="30790" y="6911"/>
                  </a:cubicBezTo>
                  <a:cubicBezTo>
                    <a:pt x="-24997" y="36343"/>
                    <a:pt x="12067" y="227795"/>
                    <a:pt x="12067" y="22779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7"/>
            <p:cNvSpPr/>
            <p:nvPr/>
          </p:nvSpPr>
          <p:spPr>
            <a:xfrm>
              <a:off x="3098756" y="3983831"/>
              <a:ext cx="98079" cy="56769"/>
            </a:xfrm>
            <a:custGeom>
              <a:avLst/>
              <a:gdLst/>
              <a:ahLst/>
              <a:cxnLst/>
              <a:rect l="l" t="t" r="r" b="b"/>
              <a:pathLst>
                <a:path w="98079" h="56769" extrusionOk="0">
                  <a:moveTo>
                    <a:pt x="98079" y="28385"/>
                  </a:moveTo>
                  <a:cubicBezTo>
                    <a:pt x="98079" y="44061"/>
                    <a:pt x="76123" y="56769"/>
                    <a:pt x="49040" y="56769"/>
                  </a:cubicBezTo>
                  <a:cubicBezTo>
                    <a:pt x="21956" y="56769"/>
                    <a:pt x="0" y="44061"/>
                    <a:pt x="0" y="28385"/>
                  </a:cubicBezTo>
                  <a:cubicBezTo>
                    <a:pt x="0" y="12708"/>
                    <a:pt x="21956" y="0"/>
                    <a:pt x="49040" y="0"/>
                  </a:cubicBezTo>
                  <a:cubicBezTo>
                    <a:pt x="76123" y="0"/>
                    <a:pt x="98079" y="12708"/>
                    <a:pt x="98079" y="2838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7"/>
            <p:cNvSpPr/>
            <p:nvPr/>
          </p:nvSpPr>
          <p:spPr>
            <a:xfrm>
              <a:off x="4017202" y="4508754"/>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7"/>
            <p:cNvSpPr/>
            <p:nvPr/>
          </p:nvSpPr>
          <p:spPr>
            <a:xfrm>
              <a:off x="5609182" y="3535680"/>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7"/>
            <p:cNvSpPr/>
            <p:nvPr/>
          </p:nvSpPr>
          <p:spPr>
            <a:xfrm>
              <a:off x="3115863" y="3050952"/>
              <a:ext cx="67191" cy="975240"/>
            </a:xfrm>
            <a:custGeom>
              <a:avLst/>
              <a:gdLst/>
              <a:ahLst/>
              <a:cxnLst/>
              <a:rect l="l" t="t" r="r" b="b"/>
              <a:pathLst>
                <a:path w="67191" h="975240" extrusionOk="0">
                  <a:moveTo>
                    <a:pt x="0" y="0"/>
                  </a:moveTo>
                  <a:lnTo>
                    <a:pt x="0" y="955548"/>
                  </a:lnTo>
                  <a:cubicBezTo>
                    <a:pt x="447" y="961558"/>
                    <a:pt x="4068" y="966864"/>
                    <a:pt x="9504" y="969455"/>
                  </a:cubicBezTo>
                  <a:cubicBezTo>
                    <a:pt x="24643" y="977170"/>
                    <a:pt x="42549" y="977170"/>
                    <a:pt x="57688" y="969455"/>
                  </a:cubicBezTo>
                  <a:cubicBezTo>
                    <a:pt x="63105" y="966854"/>
                    <a:pt x="66726" y="961549"/>
                    <a:pt x="67192" y="955548"/>
                  </a:cubicBezTo>
                  <a:lnTo>
                    <a:pt x="67192" y="955548"/>
                  </a:lnTo>
                  <a:lnTo>
                    <a:pt x="67192"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7"/>
            <p:cNvSpPr/>
            <p:nvPr/>
          </p:nvSpPr>
          <p:spPr>
            <a:xfrm>
              <a:off x="4036495" y="3422808"/>
              <a:ext cx="59588" cy="1128783"/>
            </a:xfrm>
            <a:custGeom>
              <a:avLst/>
              <a:gdLst/>
              <a:ahLst/>
              <a:cxnLst/>
              <a:rect l="l" t="t" r="r" b="b"/>
              <a:pathLst>
                <a:path w="59588" h="1128783" extrusionOk="0">
                  <a:moveTo>
                    <a:pt x="0" y="0"/>
                  </a:moveTo>
                  <a:lnTo>
                    <a:pt x="0" y="1108996"/>
                  </a:lnTo>
                  <a:cubicBezTo>
                    <a:pt x="333" y="1114835"/>
                    <a:pt x="3583" y="1120102"/>
                    <a:pt x="8648" y="1122998"/>
                  </a:cubicBezTo>
                  <a:cubicBezTo>
                    <a:pt x="21659" y="1130713"/>
                    <a:pt x="37834" y="1130713"/>
                    <a:pt x="50845" y="1122998"/>
                  </a:cubicBezTo>
                  <a:cubicBezTo>
                    <a:pt x="55930" y="1120111"/>
                    <a:pt x="59218" y="1114844"/>
                    <a:pt x="59589" y="1108996"/>
                  </a:cubicBezTo>
                  <a:lnTo>
                    <a:pt x="59589" y="1108996"/>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7"/>
            <p:cNvSpPr/>
            <p:nvPr/>
          </p:nvSpPr>
          <p:spPr>
            <a:xfrm>
              <a:off x="5628379" y="2652522"/>
              <a:ext cx="59588" cy="923996"/>
            </a:xfrm>
            <a:custGeom>
              <a:avLst/>
              <a:gdLst/>
              <a:ahLst/>
              <a:cxnLst/>
              <a:rect l="l" t="t" r="r" b="b"/>
              <a:pathLst>
                <a:path w="59588" h="923996" extrusionOk="0">
                  <a:moveTo>
                    <a:pt x="0" y="0"/>
                  </a:moveTo>
                  <a:lnTo>
                    <a:pt x="0" y="904304"/>
                  </a:lnTo>
                  <a:cubicBezTo>
                    <a:pt x="342" y="910133"/>
                    <a:pt x="3649" y="915381"/>
                    <a:pt x="8744" y="918210"/>
                  </a:cubicBezTo>
                  <a:cubicBezTo>
                    <a:pt x="21716" y="925925"/>
                    <a:pt x="37873" y="925925"/>
                    <a:pt x="50845" y="918210"/>
                  </a:cubicBezTo>
                  <a:cubicBezTo>
                    <a:pt x="55939" y="915381"/>
                    <a:pt x="59247" y="910133"/>
                    <a:pt x="59589" y="904304"/>
                  </a:cubicBezTo>
                  <a:lnTo>
                    <a:pt x="59589" y="904304"/>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7"/>
            <p:cNvSpPr/>
            <p:nvPr/>
          </p:nvSpPr>
          <p:spPr>
            <a:xfrm>
              <a:off x="3056370" y="3054762"/>
              <a:ext cx="1009872" cy="652653"/>
            </a:xfrm>
            <a:custGeom>
              <a:avLst/>
              <a:gdLst/>
              <a:ahLst/>
              <a:cxnLst/>
              <a:rect l="l" t="t" r="r" b="b"/>
              <a:pathLst>
                <a:path w="1009872" h="652653" extrusionOk="0">
                  <a:moveTo>
                    <a:pt x="1009872" y="652653"/>
                  </a:moveTo>
                  <a:lnTo>
                    <a:pt x="0" y="68294"/>
                  </a:lnTo>
                  <a:lnTo>
                    <a:pt x="0" y="0"/>
                  </a:lnTo>
                  <a:lnTo>
                    <a:pt x="1009872" y="584454"/>
                  </a:lnTo>
                  <a:lnTo>
                    <a:pt x="1009872" y="6526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7"/>
            <p:cNvSpPr/>
            <p:nvPr/>
          </p:nvSpPr>
          <p:spPr>
            <a:xfrm>
              <a:off x="3056084" y="2071592"/>
              <a:ext cx="2712855" cy="1569720"/>
            </a:xfrm>
            <a:custGeom>
              <a:avLst/>
              <a:gdLst/>
              <a:ahLst/>
              <a:cxnLst/>
              <a:rect l="l" t="t" r="r" b="b"/>
              <a:pathLst>
                <a:path w="2712855" h="1569720" extrusionOk="0">
                  <a:moveTo>
                    <a:pt x="2712856" y="584359"/>
                  </a:moveTo>
                  <a:lnTo>
                    <a:pt x="1009967" y="1569720"/>
                  </a:lnTo>
                  <a:lnTo>
                    <a:pt x="0" y="985361"/>
                  </a:lnTo>
                  <a:lnTo>
                    <a:pt x="1702889" y="0"/>
                  </a:lnTo>
                  <a:lnTo>
                    <a:pt x="2712856" y="58435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7"/>
            <p:cNvSpPr/>
            <p:nvPr/>
          </p:nvSpPr>
          <p:spPr>
            <a:xfrm>
              <a:off x="4066242" y="2653855"/>
              <a:ext cx="1702888" cy="1053560"/>
            </a:xfrm>
            <a:custGeom>
              <a:avLst/>
              <a:gdLst/>
              <a:ahLst/>
              <a:cxnLst/>
              <a:rect l="l" t="t" r="r" b="b"/>
              <a:pathLst>
                <a:path w="1702888" h="1053560" extrusionOk="0">
                  <a:moveTo>
                    <a:pt x="1702888" y="68199"/>
                  </a:moveTo>
                  <a:lnTo>
                    <a:pt x="0" y="1053560"/>
                  </a:lnTo>
                  <a:lnTo>
                    <a:pt x="0" y="985361"/>
                  </a:lnTo>
                  <a:lnTo>
                    <a:pt x="1702888" y="0"/>
                  </a:lnTo>
                  <a:lnTo>
                    <a:pt x="1702888" y="6819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7"/>
            <p:cNvSpPr/>
            <p:nvPr/>
          </p:nvSpPr>
          <p:spPr>
            <a:xfrm>
              <a:off x="4763535" y="2360390"/>
              <a:ext cx="519572" cy="326898"/>
            </a:xfrm>
            <a:custGeom>
              <a:avLst/>
              <a:gdLst/>
              <a:ahLst/>
              <a:cxnLst/>
              <a:rect l="l" t="t" r="r" b="b"/>
              <a:pathLst>
                <a:path w="519572" h="326898" extrusionOk="0">
                  <a:moveTo>
                    <a:pt x="519572" y="98965"/>
                  </a:moveTo>
                  <a:lnTo>
                    <a:pt x="248049" y="326898"/>
                  </a:lnTo>
                  <a:lnTo>
                    <a:pt x="0" y="227933"/>
                  </a:lnTo>
                  <a:lnTo>
                    <a:pt x="271523" y="0"/>
                  </a:lnTo>
                  <a:lnTo>
                    <a:pt x="519572" y="98965"/>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7"/>
            <p:cNvSpPr/>
            <p:nvPr/>
          </p:nvSpPr>
          <p:spPr>
            <a:xfrm>
              <a:off x="4668877" y="2346674"/>
              <a:ext cx="551219" cy="318992"/>
            </a:xfrm>
            <a:custGeom>
              <a:avLst/>
              <a:gdLst/>
              <a:ahLst/>
              <a:cxnLst/>
              <a:rect l="l" t="t" r="r" b="b"/>
              <a:pathLst>
                <a:path w="551219" h="318992" extrusionOk="0">
                  <a:moveTo>
                    <a:pt x="551220" y="123254"/>
                  </a:moveTo>
                  <a:lnTo>
                    <a:pt x="212980" y="318992"/>
                  </a:lnTo>
                  <a:lnTo>
                    <a:pt x="0" y="195739"/>
                  </a:lnTo>
                  <a:lnTo>
                    <a:pt x="338240" y="0"/>
                  </a:lnTo>
                  <a:lnTo>
                    <a:pt x="551220" y="123254"/>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7"/>
            <p:cNvSpPr/>
            <p:nvPr/>
          </p:nvSpPr>
          <p:spPr>
            <a:xfrm>
              <a:off x="4743291" y="2531554"/>
              <a:ext cx="161184" cy="93249"/>
            </a:xfrm>
            <a:custGeom>
              <a:avLst/>
              <a:gdLst/>
              <a:ahLst/>
              <a:cxnLst/>
              <a:rect l="l" t="t" r="r" b="b"/>
              <a:pathLst>
                <a:path w="161184" h="93249" extrusionOk="0">
                  <a:moveTo>
                    <a:pt x="161184" y="81248"/>
                  </a:moveTo>
                  <a:lnTo>
                    <a:pt x="140466" y="93250"/>
                  </a:lnTo>
                  <a:lnTo>
                    <a:pt x="0" y="12001"/>
                  </a:lnTo>
                  <a:lnTo>
                    <a:pt x="20718" y="0"/>
                  </a:lnTo>
                  <a:lnTo>
                    <a:pt x="161184"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7"/>
            <p:cNvSpPr/>
            <p:nvPr/>
          </p:nvSpPr>
          <p:spPr>
            <a:xfrm>
              <a:off x="4789955" y="2504598"/>
              <a:ext cx="161089" cy="93249"/>
            </a:xfrm>
            <a:custGeom>
              <a:avLst/>
              <a:gdLst/>
              <a:ahLst/>
              <a:cxnLst/>
              <a:rect l="l" t="t" r="r" b="b"/>
              <a:pathLst>
                <a:path w="161089" h="93249" extrusionOk="0">
                  <a:moveTo>
                    <a:pt x="161089" y="81248"/>
                  </a:moveTo>
                  <a:lnTo>
                    <a:pt x="140371" y="93250"/>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7"/>
            <p:cNvSpPr/>
            <p:nvPr/>
          </p:nvSpPr>
          <p:spPr>
            <a:xfrm>
              <a:off x="4834813" y="2478690"/>
              <a:ext cx="161089" cy="93154"/>
            </a:xfrm>
            <a:custGeom>
              <a:avLst/>
              <a:gdLst/>
              <a:ahLst/>
              <a:cxnLst/>
              <a:rect l="l" t="t" r="r" b="b"/>
              <a:pathLst>
                <a:path w="161089" h="93154" extrusionOk="0">
                  <a:moveTo>
                    <a:pt x="161089" y="81248"/>
                  </a:moveTo>
                  <a:lnTo>
                    <a:pt x="140371" y="93154"/>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7"/>
            <p:cNvSpPr/>
            <p:nvPr/>
          </p:nvSpPr>
          <p:spPr>
            <a:xfrm>
              <a:off x="4998753" y="2451734"/>
              <a:ext cx="102450" cy="59245"/>
            </a:xfrm>
            <a:custGeom>
              <a:avLst/>
              <a:gdLst/>
              <a:ahLst/>
              <a:cxnLst/>
              <a:rect l="l" t="t" r="r" b="b"/>
              <a:pathLst>
                <a:path w="102450" h="59245" extrusionOk="0">
                  <a:moveTo>
                    <a:pt x="102451" y="47244"/>
                  </a:moveTo>
                  <a:lnTo>
                    <a:pt x="81733" y="59246"/>
                  </a:lnTo>
                  <a:lnTo>
                    <a:pt x="0" y="12002"/>
                  </a:lnTo>
                  <a:lnTo>
                    <a:pt x="20718" y="0"/>
                  </a:lnTo>
                  <a:lnTo>
                    <a:pt x="102451" y="4724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7"/>
            <p:cNvSpPr/>
            <p:nvPr/>
          </p:nvSpPr>
          <p:spPr>
            <a:xfrm>
              <a:off x="5043611" y="2425731"/>
              <a:ext cx="102450" cy="59245"/>
            </a:xfrm>
            <a:custGeom>
              <a:avLst/>
              <a:gdLst/>
              <a:ahLst/>
              <a:cxnLst/>
              <a:rect l="l" t="t" r="r" b="b"/>
              <a:pathLst>
                <a:path w="102450" h="59245" extrusionOk="0">
                  <a:moveTo>
                    <a:pt x="102451" y="47339"/>
                  </a:moveTo>
                  <a:lnTo>
                    <a:pt x="81733" y="59246"/>
                  </a:lnTo>
                  <a:lnTo>
                    <a:pt x="0" y="12001"/>
                  </a:lnTo>
                  <a:lnTo>
                    <a:pt x="20718" y="0"/>
                  </a:lnTo>
                  <a:lnTo>
                    <a:pt x="102451" y="473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7"/>
            <p:cNvSpPr/>
            <p:nvPr/>
          </p:nvSpPr>
          <p:spPr>
            <a:xfrm>
              <a:off x="4912649" y="2469832"/>
              <a:ext cx="307447" cy="180974"/>
            </a:xfrm>
            <a:custGeom>
              <a:avLst/>
              <a:gdLst/>
              <a:ahLst/>
              <a:cxnLst/>
              <a:rect l="l" t="t" r="r" b="b"/>
              <a:pathLst>
                <a:path w="307447" h="180974" extrusionOk="0">
                  <a:moveTo>
                    <a:pt x="7508" y="180975"/>
                  </a:moveTo>
                  <a:cubicBezTo>
                    <a:pt x="13115" y="178594"/>
                    <a:pt x="307448" y="0"/>
                    <a:pt x="307448" y="0"/>
                  </a:cubicBezTo>
                  <a:lnTo>
                    <a:pt x="0" y="178117"/>
                  </a:lnTo>
                  <a:close/>
                </a:path>
              </a:pathLst>
            </a:custGeom>
            <a:solidFill>
              <a:srgbClr val="D6D6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7"/>
            <p:cNvSpPr/>
            <p:nvPr/>
          </p:nvSpPr>
          <p:spPr>
            <a:xfrm>
              <a:off x="4894497" y="2841212"/>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7"/>
            <p:cNvSpPr/>
            <p:nvPr/>
          </p:nvSpPr>
          <p:spPr>
            <a:xfrm>
              <a:off x="4901418" y="2763964"/>
              <a:ext cx="147800" cy="156591"/>
            </a:xfrm>
            <a:custGeom>
              <a:avLst/>
              <a:gdLst/>
              <a:ahLst/>
              <a:cxnLst/>
              <a:rect l="l" t="t" r="r" b="b"/>
              <a:pathLst>
                <a:path w="147800" h="156591" extrusionOk="0">
                  <a:moveTo>
                    <a:pt x="147801" y="113824"/>
                  </a:moveTo>
                  <a:lnTo>
                    <a:pt x="147801" y="0"/>
                  </a:lnTo>
                  <a:lnTo>
                    <a:pt x="587" y="3715"/>
                  </a:lnTo>
                  <a:lnTo>
                    <a:pt x="587" y="108490"/>
                  </a:lnTo>
                  <a:cubicBezTo>
                    <a:pt x="-2169" y="121063"/>
                    <a:pt x="4769" y="134303"/>
                    <a:pt x="21590" y="144018"/>
                  </a:cubicBezTo>
                  <a:cubicBezTo>
                    <a:pt x="54436" y="160782"/>
                    <a:pt x="93287" y="160782"/>
                    <a:pt x="126132" y="144018"/>
                  </a:cubicBezTo>
                  <a:cubicBezTo>
                    <a:pt x="138288" y="138646"/>
                    <a:pt x="146584" y="127083"/>
                    <a:pt x="147801" y="113824"/>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7"/>
            <p:cNvSpPr/>
            <p:nvPr/>
          </p:nvSpPr>
          <p:spPr>
            <a:xfrm>
              <a:off x="4901720" y="2721292"/>
              <a:ext cx="147498" cy="85344"/>
            </a:xfrm>
            <a:custGeom>
              <a:avLst/>
              <a:gdLst/>
              <a:ahLst/>
              <a:cxnLst/>
              <a:rect l="l" t="t" r="r" b="b"/>
              <a:pathLst>
                <a:path w="147498" h="85344" extrusionOk="0">
                  <a:moveTo>
                    <a:pt x="147499" y="42672"/>
                  </a:moveTo>
                  <a:cubicBezTo>
                    <a:pt x="147499" y="66239"/>
                    <a:pt x="114480" y="85344"/>
                    <a:pt x="73749" y="85344"/>
                  </a:cubicBezTo>
                  <a:cubicBezTo>
                    <a:pt x="33018" y="85344"/>
                    <a:pt x="0" y="66239"/>
                    <a:pt x="0" y="42672"/>
                  </a:cubicBezTo>
                  <a:cubicBezTo>
                    <a:pt x="0" y="19105"/>
                    <a:pt x="33018" y="0"/>
                    <a:pt x="73749" y="0"/>
                  </a:cubicBezTo>
                  <a:cubicBezTo>
                    <a:pt x="114480" y="0"/>
                    <a:pt x="147499" y="19105"/>
                    <a:pt x="147499" y="42672"/>
                  </a:cubicBezTo>
                  <a:close/>
                </a:path>
              </a:pathLst>
            </a:custGeom>
            <a:solidFill>
              <a:srgbClr val="BCD6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7"/>
            <p:cNvSpPr/>
            <p:nvPr/>
          </p:nvSpPr>
          <p:spPr>
            <a:xfrm>
              <a:off x="4913314" y="2732891"/>
              <a:ext cx="124214" cy="61955"/>
            </a:xfrm>
            <a:custGeom>
              <a:avLst/>
              <a:gdLst/>
              <a:ahLst/>
              <a:cxnLst/>
              <a:rect l="l" t="t" r="r" b="b"/>
              <a:pathLst>
                <a:path w="124214" h="61955" extrusionOk="0">
                  <a:moveTo>
                    <a:pt x="124215" y="31073"/>
                  </a:moveTo>
                  <a:cubicBezTo>
                    <a:pt x="124215" y="38026"/>
                    <a:pt x="118512" y="45360"/>
                    <a:pt x="108438" y="51075"/>
                  </a:cubicBezTo>
                  <a:cubicBezTo>
                    <a:pt x="95636" y="57924"/>
                    <a:pt x="81410" y="61639"/>
                    <a:pt x="66907" y="61934"/>
                  </a:cubicBezTo>
                  <a:lnTo>
                    <a:pt x="62060" y="61934"/>
                  </a:lnTo>
                  <a:cubicBezTo>
                    <a:pt x="45951" y="62277"/>
                    <a:pt x="30032" y="58505"/>
                    <a:pt x="15776" y="50980"/>
                  </a:cubicBezTo>
                  <a:cubicBezTo>
                    <a:pt x="5797" y="45265"/>
                    <a:pt x="0" y="37931"/>
                    <a:pt x="0" y="30978"/>
                  </a:cubicBezTo>
                  <a:cubicBezTo>
                    <a:pt x="0" y="24024"/>
                    <a:pt x="5797" y="16785"/>
                    <a:pt x="15776" y="10975"/>
                  </a:cubicBezTo>
                  <a:cubicBezTo>
                    <a:pt x="30032" y="3450"/>
                    <a:pt x="45951" y="-322"/>
                    <a:pt x="62060" y="21"/>
                  </a:cubicBezTo>
                  <a:lnTo>
                    <a:pt x="66812" y="21"/>
                  </a:lnTo>
                  <a:cubicBezTo>
                    <a:pt x="81314" y="317"/>
                    <a:pt x="95542" y="4031"/>
                    <a:pt x="108343" y="10880"/>
                  </a:cubicBezTo>
                  <a:cubicBezTo>
                    <a:pt x="118512" y="16881"/>
                    <a:pt x="124215" y="24120"/>
                    <a:pt x="124215" y="31073"/>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9" name="Google Shape;3089;p47"/>
            <p:cNvSpPr/>
            <p:nvPr/>
          </p:nvSpPr>
          <p:spPr>
            <a:xfrm>
              <a:off x="4922818" y="2733153"/>
              <a:ext cx="114710" cy="61622"/>
            </a:xfrm>
            <a:custGeom>
              <a:avLst/>
              <a:gdLst/>
              <a:ahLst/>
              <a:cxnLst/>
              <a:rect l="l" t="t" r="r" b="b"/>
              <a:pathLst>
                <a:path w="114710" h="61622" extrusionOk="0">
                  <a:moveTo>
                    <a:pt x="114711" y="30811"/>
                  </a:moveTo>
                  <a:cubicBezTo>
                    <a:pt x="114711" y="37764"/>
                    <a:pt x="109008" y="45099"/>
                    <a:pt x="98934" y="50814"/>
                  </a:cubicBezTo>
                  <a:cubicBezTo>
                    <a:pt x="73084" y="65225"/>
                    <a:pt x="41627" y="65225"/>
                    <a:pt x="15776" y="50814"/>
                  </a:cubicBezTo>
                  <a:cubicBezTo>
                    <a:pt x="5797" y="45099"/>
                    <a:pt x="0" y="37764"/>
                    <a:pt x="0" y="30811"/>
                  </a:cubicBezTo>
                  <a:cubicBezTo>
                    <a:pt x="0" y="23858"/>
                    <a:pt x="5797" y="16619"/>
                    <a:pt x="15776" y="10808"/>
                  </a:cubicBezTo>
                  <a:cubicBezTo>
                    <a:pt x="41627" y="-3603"/>
                    <a:pt x="73084" y="-3603"/>
                    <a:pt x="98934" y="10808"/>
                  </a:cubicBezTo>
                  <a:cubicBezTo>
                    <a:pt x="109008" y="16619"/>
                    <a:pt x="114711" y="23858"/>
                    <a:pt x="114711" y="30811"/>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0" name="Google Shape;3090;p47"/>
            <p:cNvSpPr/>
            <p:nvPr/>
          </p:nvSpPr>
          <p:spPr>
            <a:xfrm>
              <a:off x="5015195" y="2807589"/>
              <a:ext cx="42215" cy="98678"/>
            </a:xfrm>
            <a:custGeom>
              <a:avLst/>
              <a:gdLst/>
              <a:ahLst/>
              <a:cxnLst/>
              <a:rect l="l" t="t" r="r" b="b"/>
              <a:pathLst>
                <a:path w="42215" h="98678" extrusionOk="0">
                  <a:moveTo>
                    <a:pt x="23284" y="9049"/>
                  </a:moveTo>
                  <a:lnTo>
                    <a:pt x="7603" y="0"/>
                  </a:lnTo>
                  <a:lnTo>
                    <a:pt x="0" y="4477"/>
                  </a:lnTo>
                  <a:lnTo>
                    <a:pt x="7603" y="8858"/>
                  </a:lnTo>
                  <a:lnTo>
                    <a:pt x="7603" y="11716"/>
                  </a:lnTo>
                  <a:lnTo>
                    <a:pt x="22239" y="20193"/>
                  </a:lnTo>
                  <a:lnTo>
                    <a:pt x="22239" y="22955"/>
                  </a:lnTo>
                  <a:cubicBezTo>
                    <a:pt x="25765" y="28004"/>
                    <a:pt x="28939" y="33290"/>
                    <a:pt x="31743" y="38767"/>
                  </a:cubicBezTo>
                  <a:lnTo>
                    <a:pt x="32313" y="38290"/>
                  </a:lnTo>
                  <a:lnTo>
                    <a:pt x="32313" y="74962"/>
                  </a:lnTo>
                  <a:cubicBezTo>
                    <a:pt x="32313" y="84487"/>
                    <a:pt x="26706" y="81343"/>
                    <a:pt x="24235" y="79915"/>
                  </a:cubicBezTo>
                  <a:lnTo>
                    <a:pt x="7793" y="70390"/>
                  </a:lnTo>
                  <a:lnTo>
                    <a:pt x="190" y="74866"/>
                  </a:lnTo>
                  <a:lnTo>
                    <a:pt x="7793" y="79248"/>
                  </a:lnTo>
                  <a:lnTo>
                    <a:pt x="7793" y="82105"/>
                  </a:lnTo>
                  <a:lnTo>
                    <a:pt x="24235" y="91630"/>
                  </a:lnTo>
                  <a:cubicBezTo>
                    <a:pt x="25945" y="92630"/>
                    <a:pt x="27760" y="93431"/>
                    <a:pt x="29652" y="94012"/>
                  </a:cubicBezTo>
                  <a:lnTo>
                    <a:pt x="28606" y="98679"/>
                  </a:lnTo>
                  <a:lnTo>
                    <a:pt x="37160" y="93821"/>
                  </a:lnTo>
                  <a:lnTo>
                    <a:pt x="37160" y="93821"/>
                  </a:lnTo>
                  <a:cubicBezTo>
                    <a:pt x="40847" y="90678"/>
                    <a:pt x="42710" y="85877"/>
                    <a:pt x="42102" y="81058"/>
                  </a:cubicBezTo>
                  <a:lnTo>
                    <a:pt x="42102" y="42958"/>
                  </a:lnTo>
                  <a:cubicBezTo>
                    <a:pt x="41370" y="29356"/>
                    <a:pt x="34423" y="16850"/>
                    <a:pt x="23284" y="9049"/>
                  </a:cubicBezTo>
                  <a:close/>
                </a:path>
              </a:pathLst>
            </a:custGeom>
            <a:solidFill>
              <a:srgbClr val="8DA01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7"/>
            <p:cNvSpPr/>
            <p:nvPr/>
          </p:nvSpPr>
          <p:spPr>
            <a:xfrm>
              <a:off x="5015195" y="2812256"/>
              <a:ext cx="34783" cy="94465"/>
            </a:xfrm>
            <a:custGeom>
              <a:avLst/>
              <a:gdLst/>
              <a:ahLst/>
              <a:cxnLst/>
              <a:rect l="l" t="t" r="r" b="b"/>
              <a:pathLst>
                <a:path w="34783" h="94465" extrusionOk="0">
                  <a:moveTo>
                    <a:pt x="16442" y="91440"/>
                  </a:moveTo>
                  <a:lnTo>
                    <a:pt x="0" y="81915"/>
                  </a:lnTo>
                  <a:lnTo>
                    <a:pt x="0" y="70199"/>
                  </a:lnTo>
                  <a:lnTo>
                    <a:pt x="16442" y="79724"/>
                  </a:lnTo>
                  <a:cubicBezTo>
                    <a:pt x="18818" y="81058"/>
                    <a:pt x="24520" y="84296"/>
                    <a:pt x="24520" y="74676"/>
                  </a:cubicBezTo>
                  <a:lnTo>
                    <a:pt x="24520" y="36576"/>
                  </a:lnTo>
                  <a:cubicBezTo>
                    <a:pt x="23949" y="30013"/>
                    <a:pt x="20462" y="24070"/>
                    <a:pt x="15016" y="20384"/>
                  </a:cubicBezTo>
                  <a:lnTo>
                    <a:pt x="95" y="11716"/>
                  </a:lnTo>
                  <a:lnTo>
                    <a:pt x="95" y="0"/>
                  </a:lnTo>
                  <a:lnTo>
                    <a:pt x="15776" y="9049"/>
                  </a:lnTo>
                  <a:cubicBezTo>
                    <a:pt x="26867" y="16707"/>
                    <a:pt x="33862" y="29013"/>
                    <a:pt x="34784" y="42481"/>
                  </a:cubicBezTo>
                  <a:lnTo>
                    <a:pt x="34784" y="80581"/>
                  </a:lnTo>
                  <a:cubicBezTo>
                    <a:pt x="34594" y="90869"/>
                    <a:pt x="29842" y="99155"/>
                    <a:pt x="16442" y="91440"/>
                  </a:cubicBezTo>
                  <a:close/>
                </a:path>
              </a:pathLst>
            </a:custGeom>
            <a:solidFill>
              <a:srgbClr val="99B5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7"/>
            <p:cNvSpPr/>
            <p:nvPr/>
          </p:nvSpPr>
          <p:spPr>
            <a:xfrm>
              <a:off x="3439562" y="299475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7"/>
            <p:cNvSpPr/>
            <p:nvPr/>
          </p:nvSpPr>
          <p:spPr>
            <a:xfrm>
              <a:off x="3446488" y="2917507"/>
              <a:ext cx="147795" cy="156591"/>
            </a:xfrm>
            <a:custGeom>
              <a:avLst/>
              <a:gdLst/>
              <a:ahLst/>
              <a:cxnLst/>
              <a:rect l="l" t="t" r="r" b="b"/>
              <a:pathLst>
                <a:path w="147795" h="156591" extrusionOk="0">
                  <a:moveTo>
                    <a:pt x="147796" y="113824"/>
                  </a:moveTo>
                  <a:lnTo>
                    <a:pt x="147796" y="0"/>
                  </a:lnTo>
                  <a:lnTo>
                    <a:pt x="582" y="3715"/>
                  </a:lnTo>
                  <a:lnTo>
                    <a:pt x="582" y="108490"/>
                  </a:lnTo>
                  <a:cubicBezTo>
                    <a:pt x="-2174" y="121158"/>
                    <a:pt x="4859" y="134398"/>
                    <a:pt x="21586" y="144018"/>
                  </a:cubicBezTo>
                  <a:cubicBezTo>
                    <a:pt x="54431" y="160782"/>
                    <a:pt x="93282" y="160782"/>
                    <a:pt x="126127" y="144018"/>
                  </a:cubicBezTo>
                  <a:cubicBezTo>
                    <a:pt x="138302" y="138655"/>
                    <a:pt x="146598" y="127092"/>
                    <a:pt x="147796" y="113824"/>
                  </a:cubicBezTo>
                  <a:close/>
                </a:path>
              </a:pathLst>
            </a:custGeom>
            <a:solidFill>
              <a:srgbClr val="F7B03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7"/>
            <p:cNvSpPr/>
            <p:nvPr/>
          </p:nvSpPr>
          <p:spPr>
            <a:xfrm>
              <a:off x="3446785" y="287483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FCC0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7"/>
            <p:cNvSpPr/>
            <p:nvPr/>
          </p:nvSpPr>
          <p:spPr>
            <a:xfrm>
              <a:off x="3458475" y="2886430"/>
              <a:ext cx="124119" cy="61959"/>
            </a:xfrm>
            <a:custGeom>
              <a:avLst/>
              <a:gdLst/>
              <a:ahLst/>
              <a:cxnLst/>
              <a:rect l="l" t="t" r="r" b="b"/>
              <a:pathLst>
                <a:path w="124119" h="61959" extrusionOk="0">
                  <a:moveTo>
                    <a:pt x="124119" y="31076"/>
                  </a:moveTo>
                  <a:cubicBezTo>
                    <a:pt x="124119" y="38030"/>
                    <a:pt x="118322" y="45269"/>
                    <a:pt x="108343" y="51079"/>
                  </a:cubicBezTo>
                  <a:cubicBezTo>
                    <a:pt x="95523" y="57870"/>
                    <a:pt x="81305" y="61595"/>
                    <a:pt x="66812" y="61938"/>
                  </a:cubicBezTo>
                  <a:lnTo>
                    <a:pt x="62060" y="61938"/>
                  </a:lnTo>
                  <a:cubicBezTo>
                    <a:pt x="45951" y="62280"/>
                    <a:pt x="30032" y="58509"/>
                    <a:pt x="15776" y="50984"/>
                  </a:cubicBezTo>
                  <a:cubicBezTo>
                    <a:pt x="5702" y="45174"/>
                    <a:pt x="0" y="37935"/>
                    <a:pt x="0" y="30981"/>
                  </a:cubicBezTo>
                  <a:cubicBezTo>
                    <a:pt x="0" y="24028"/>
                    <a:pt x="5702" y="16694"/>
                    <a:pt x="15776" y="10884"/>
                  </a:cubicBezTo>
                  <a:cubicBezTo>
                    <a:pt x="30041" y="3397"/>
                    <a:pt x="45960" y="-346"/>
                    <a:pt x="62060" y="25"/>
                  </a:cubicBezTo>
                  <a:lnTo>
                    <a:pt x="66812" y="25"/>
                  </a:lnTo>
                  <a:cubicBezTo>
                    <a:pt x="81305" y="301"/>
                    <a:pt x="95532" y="3987"/>
                    <a:pt x="108343" y="10788"/>
                  </a:cubicBezTo>
                  <a:cubicBezTo>
                    <a:pt x="118322" y="16789"/>
                    <a:pt x="124119" y="24123"/>
                    <a:pt x="124119" y="31076"/>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7"/>
            <p:cNvSpPr/>
            <p:nvPr/>
          </p:nvSpPr>
          <p:spPr>
            <a:xfrm>
              <a:off x="3467883" y="2886601"/>
              <a:ext cx="114710" cy="61717"/>
            </a:xfrm>
            <a:custGeom>
              <a:avLst/>
              <a:gdLst/>
              <a:ahLst/>
              <a:cxnLst/>
              <a:rect l="l" t="t" r="r" b="b"/>
              <a:pathLst>
                <a:path w="114710" h="61717" extrusionOk="0">
                  <a:moveTo>
                    <a:pt x="114711" y="30906"/>
                  </a:moveTo>
                  <a:cubicBezTo>
                    <a:pt x="114711" y="37859"/>
                    <a:pt x="108913" y="45099"/>
                    <a:pt x="98934" y="50909"/>
                  </a:cubicBezTo>
                  <a:cubicBezTo>
                    <a:pt x="73084" y="65320"/>
                    <a:pt x="41626" y="65320"/>
                    <a:pt x="15776" y="50909"/>
                  </a:cubicBezTo>
                  <a:cubicBezTo>
                    <a:pt x="6272" y="45099"/>
                    <a:pt x="0" y="37859"/>
                    <a:pt x="0" y="30906"/>
                  </a:cubicBezTo>
                  <a:cubicBezTo>
                    <a:pt x="0" y="23953"/>
                    <a:pt x="5797" y="16619"/>
                    <a:pt x="15776" y="10808"/>
                  </a:cubicBezTo>
                  <a:cubicBezTo>
                    <a:pt x="41626" y="-3603"/>
                    <a:pt x="73084" y="-3603"/>
                    <a:pt x="98934" y="10808"/>
                  </a:cubicBezTo>
                  <a:cubicBezTo>
                    <a:pt x="108913" y="16619"/>
                    <a:pt x="114711" y="23953"/>
                    <a:pt x="114711" y="30906"/>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7"/>
            <p:cNvSpPr/>
            <p:nvPr/>
          </p:nvSpPr>
          <p:spPr>
            <a:xfrm>
              <a:off x="3559880" y="2961132"/>
              <a:ext cx="42223" cy="98678"/>
            </a:xfrm>
            <a:custGeom>
              <a:avLst/>
              <a:gdLst/>
              <a:ahLst/>
              <a:cxnLst/>
              <a:rect l="l" t="t" r="r" b="b"/>
              <a:pathLst>
                <a:path w="42223" h="98678" extrusionOk="0">
                  <a:moveTo>
                    <a:pt x="23569" y="9049"/>
                  </a:moveTo>
                  <a:lnTo>
                    <a:pt x="7983" y="0"/>
                  </a:lnTo>
                  <a:lnTo>
                    <a:pt x="285" y="4381"/>
                  </a:lnTo>
                  <a:lnTo>
                    <a:pt x="7983" y="8858"/>
                  </a:lnTo>
                  <a:lnTo>
                    <a:pt x="7983" y="11716"/>
                  </a:lnTo>
                  <a:lnTo>
                    <a:pt x="22619" y="20193"/>
                  </a:lnTo>
                  <a:lnTo>
                    <a:pt x="22144" y="22955"/>
                  </a:lnTo>
                  <a:cubicBezTo>
                    <a:pt x="25689" y="27984"/>
                    <a:pt x="28873" y="33271"/>
                    <a:pt x="31648" y="38767"/>
                  </a:cubicBezTo>
                  <a:lnTo>
                    <a:pt x="32123" y="38290"/>
                  </a:lnTo>
                  <a:lnTo>
                    <a:pt x="32123" y="74962"/>
                  </a:lnTo>
                  <a:cubicBezTo>
                    <a:pt x="32123" y="84487"/>
                    <a:pt x="26516" y="81344"/>
                    <a:pt x="24140" y="79915"/>
                  </a:cubicBezTo>
                  <a:lnTo>
                    <a:pt x="7698" y="70390"/>
                  </a:lnTo>
                  <a:lnTo>
                    <a:pt x="0" y="74771"/>
                  </a:lnTo>
                  <a:lnTo>
                    <a:pt x="7698" y="79248"/>
                  </a:lnTo>
                  <a:lnTo>
                    <a:pt x="7698" y="82105"/>
                  </a:lnTo>
                  <a:lnTo>
                    <a:pt x="24140" y="91630"/>
                  </a:lnTo>
                  <a:cubicBezTo>
                    <a:pt x="25812" y="92631"/>
                    <a:pt x="27599" y="93431"/>
                    <a:pt x="29462" y="94012"/>
                  </a:cubicBezTo>
                  <a:lnTo>
                    <a:pt x="28511" y="98679"/>
                  </a:lnTo>
                  <a:lnTo>
                    <a:pt x="37065" y="93821"/>
                  </a:lnTo>
                  <a:lnTo>
                    <a:pt x="37065" y="93821"/>
                  </a:lnTo>
                  <a:cubicBezTo>
                    <a:pt x="40838" y="90687"/>
                    <a:pt x="42739" y="85830"/>
                    <a:pt x="42102" y="80963"/>
                  </a:cubicBezTo>
                  <a:lnTo>
                    <a:pt x="42102" y="42863"/>
                  </a:lnTo>
                  <a:cubicBezTo>
                    <a:pt x="41408" y="29346"/>
                    <a:pt x="34575" y="16888"/>
                    <a:pt x="23569" y="9049"/>
                  </a:cubicBezTo>
                  <a:close/>
                </a:path>
              </a:pathLst>
            </a:custGeom>
            <a:solidFill>
              <a:srgbClr val="C9883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7"/>
            <p:cNvSpPr/>
            <p:nvPr/>
          </p:nvSpPr>
          <p:spPr>
            <a:xfrm>
              <a:off x="3560165" y="2965989"/>
              <a:ext cx="34688" cy="94398"/>
            </a:xfrm>
            <a:custGeom>
              <a:avLst/>
              <a:gdLst/>
              <a:ahLst/>
              <a:cxnLst/>
              <a:rect l="l" t="t" r="r" b="b"/>
              <a:pathLst>
                <a:path w="34688" h="94398" extrusionOk="0">
                  <a:moveTo>
                    <a:pt x="16537" y="91535"/>
                  </a:moveTo>
                  <a:lnTo>
                    <a:pt x="0" y="82010"/>
                  </a:lnTo>
                  <a:lnTo>
                    <a:pt x="0" y="70199"/>
                  </a:lnTo>
                  <a:lnTo>
                    <a:pt x="16537" y="79724"/>
                  </a:lnTo>
                  <a:cubicBezTo>
                    <a:pt x="18913" y="81153"/>
                    <a:pt x="24520" y="84391"/>
                    <a:pt x="24520" y="74771"/>
                  </a:cubicBezTo>
                  <a:lnTo>
                    <a:pt x="24520" y="36671"/>
                  </a:lnTo>
                  <a:cubicBezTo>
                    <a:pt x="23874" y="30108"/>
                    <a:pt x="20405" y="24165"/>
                    <a:pt x="15016" y="20383"/>
                  </a:cubicBezTo>
                  <a:lnTo>
                    <a:pt x="0" y="11811"/>
                  </a:lnTo>
                  <a:lnTo>
                    <a:pt x="0" y="0"/>
                  </a:lnTo>
                  <a:lnTo>
                    <a:pt x="15681" y="9525"/>
                  </a:lnTo>
                  <a:cubicBezTo>
                    <a:pt x="26782" y="17173"/>
                    <a:pt x="33776" y="29489"/>
                    <a:pt x="34689" y="42958"/>
                  </a:cubicBezTo>
                  <a:lnTo>
                    <a:pt x="34689" y="81058"/>
                  </a:lnTo>
                  <a:cubicBezTo>
                    <a:pt x="34689" y="90678"/>
                    <a:pt x="29937" y="98965"/>
                    <a:pt x="16537" y="91535"/>
                  </a:cubicBezTo>
                  <a:close/>
                </a:path>
              </a:pathLst>
            </a:custGeom>
            <a:solidFill>
              <a:srgbClr val="E09C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7"/>
            <p:cNvSpPr/>
            <p:nvPr/>
          </p:nvSpPr>
          <p:spPr>
            <a:xfrm>
              <a:off x="5618400" y="4515040"/>
              <a:ext cx="756691" cy="437959"/>
            </a:xfrm>
            <a:custGeom>
              <a:avLst/>
              <a:gdLst/>
              <a:ahLst/>
              <a:cxnLst/>
              <a:rect l="l" t="t" r="r" b="b"/>
              <a:pathLst>
                <a:path w="756691" h="437959" extrusionOk="0">
                  <a:moveTo>
                    <a:pt x="756691" y="218980"/>
                  </a:moveTo>
                  <a:cubicBezTo>
                    <a:pt x="756691" y="339919"/>
                    <a:pt x="587300" y="437960"/>
                    <a:pt x="378346" y="437960"/>
                  </a:cubicBezTo>
                  <a:cubicBezTo>
                    <a:pt x="169391" y="437960"/>
                    <a:pt x="0" y="339919"/>
                    <a:pt x="0" y="218980"/>
                  </a:cubicBezTo>
                  <a:cubicBezTo>
                    <a:pt x="0" y="98041"/>
                    <a:pt x="169391" y="0"/>
                    <a:pt x="378346" y="0"/>
                  </a:cubicBezTo>
                  <a:cubicBezTo>
                    <a:pt x="587300" y="0"/>
                    <a:pt x="756691" y="98041"/>
                    <a:pt x="756691"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7"/>
            <p:cNvSpPr/>
            <p:nvPr/>
          </p:nvSpPr>
          <p:spPr>
            <a:xfrm>
              <a:off x="6158405" y="3069812"/>
              <a:ext cx="186021" cy="406050"/>
            </a:xfrm>
            <a:custGeom>
              <a:avLst/>
              <a:gdLst/>
              <a:ahLst/>
              <a:cxnLst/>
              <a:rect l="l" t="t" r="r" b="b"/>
              <a:pathLst>
                <a:path w="186021" h="406050" extrusionOk="0">
                  <a:moveTo>
                    <a:pt x="145028" y="0"/>
                  </a:moveTo>
                  <a:cubicBezTo>
                    <a:pt x="149304" y="38100"/>
                    <a:pt x="194352" y="200882"/>
                    <a:pt x="184659" y="256699"/>
                  </a:cubicBezTo>
                  <a:cubicBezTo>
                    <a:pt x="174965" y="312515"/>
                    <a:pt x="21288" y="406051"/>
                    <a:pt x="21288" y="406051"/>
                  </a:cubicBezTo>
                  <a:lnTo>
                    <a:pt x="0" y="310801"/>
                  </a:lnTo>
                  <a:lnTo>
                    <a:pt x="85534" y="227171"/>
                  </a:lnTo>
                  <a:lnTo>
                    <a:pt x="61965" y="68389"/>
                  </a:ln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7"/>
            <p:cNvSpPr/>
            <p:nvPr/>
          </p:nvSpPr>
          <p:spPr>
            <a:xfrm>
              <a:off x="6184541" y="2902850"/>
              <a:ext cx="133813" cy="257894"/>
            </a:xfrm>
            <a:custGeom>
              <a:avLst/>
              <a:gdLst/>
              <a:ahLst/>
              <a:cxnLst/>
              <a:rect l="l" t="t" r="r" b="b"/>
              <a:pathLst>
                <a:path w="133813" h="257894" extrusionOk="0">
                  <a:moveTo>
                    <a:pt x="0" y="6275"/>
                  </a:moveTo>
                  <a:cubicBezTo>
                    <a:pt x="30935" y="-8136"/>
                    <a:pt x="67743" y="3008"/>
                    <a:pt x="85534" y="32183"/>
                  </a:cubicBezTo>
                  <a:cubicBezTo>
                    <a:pt x="108153" y="69712"/>
                    <a:pt x="131627" y="198490"/>
                    <a:pt x="133813" y="220492"/>
                  </a:cubicBezTo>
                  <a:cubicBezTo>
                    <a:pt x="133813" y="220492"/>
                    <a:pt x="102071" y="264403"/>
                    <a:pt x="54457" y="2570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7"/>
            <p:cNvSpPr/>
            <p:nvPr/>
          </p:nvSpPr>
          <p:spPr>
            <a:xfrm>
              <a:off x="5735029" y="4688404"/>
              <a:ext cx="288490" cy="162715"/>
            </a:xfrm>
            <a:custGeom>
              <a:avLst/>
              <a:gdLst/>
              <a:ahLst/>
              <a:cxnLst/>
              <a:rect l="l" t="t" r="r" b="b"/>
              <a:pathLst>
                <a:path w="288490" h="162715" extrusionOk="0">
                  <a:moveTo>
                    <a:pt x="273882" y="39044"/>
                  </a:moveTo>
                  <a:cubicBezTo>
                    <a:pt x="240419" y="48340"/>
                    <a:pt x="204647" y="43997"/>
                    <a:pt x="174377" y="26947"/>
                  </a:cubicBezTo>
                  <a:cubicBezTo>
                    <a:pt x="150428" y="27709"/>
                    <a:pt x="20321" y="-28108"/>
                    <a:pt x="2644" y="18756"/>
                  </a:cubicBezTo>
                  <a:cubicBezTo>
                    <a:pt x="-12847" y="59808"/>
                    <a:pt x="43510" y="97813"/>
                    <a:pt x="73637" y="105147"/>
                  </a:cubicBezTo>
                  <a:cubicBezTo>
                    <a:pt x="139308" y="121054"/>
                    <a:pt x="187683" y="153915"/>
                    <a:pt x="214293" y="159440"/>
                  </a:cubicBezTo>
                  <a:cubicBezTo>
                    <a:pt x="233966" y="163631"/>
                    <a:pt x="259436" y="166393"/>
                    <a:pt x="275118" y="150867"/>
                  </a:cubicBezTo>
                  <a:cubicBezTo>
                    <a:pt x="293935" y="132293"/>
                    <a:pt x="292319" y="63523"/>
                    <a:pt x="273882" y="3904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7"/>
            <p:cNvSpPr/>
            <p:nvPr/>
          </p:nvSpPr>
          <p:spPr>
            <a:xfrm>
              <a:off x="5735111" y="4715446"/>
              <a:ext cx="283683" cy="135768"/>
            </a:xfrm>
            <a:custGeom>
              <a:avLst/>
              <a:gdLst/>
              <a:ahLst/>
              <a:cxnLst/>
              <a:rect l="l" t="t" r="r" b="b"/>
              <a:pathLst>
                <a:path w="283683" h="135768" extrusionOk="0">
                  <a:moveTo>
                    <a:pt x="214211" y="121063"/>
                  </a:moveTo>
                  <a:cubicBezTo>
                    <a:pt x="187885" y="115538"/>
                    <a:pt x="139226" y="82963"/>
                    <a:pt x="73555" y="66675"/>
                  </a:cubicBezTo>
                  <a:cubicBezTo>
                    <a:pt x="48275" y="60579"/>
                    <a:pt x="4843" y="32861"/>
                    <a:pt x="471" y="0"/>
                  </a:cubicBezTo>
                  <a:cubicBezTo>
                    <a:pt x="-5422" y="38100"/>
                    <a:pt x="45424" y="71342"/>
                    <a:pt x="73555" y="78200"/>
                  </a:cubicBezTo>
                  <a:cubicBezTo>
                    <a:pt x="139226" y="94107"/>
                    <a:pt x="187600" y="126968"/>
                    <a:pt x="214211" y="132493"/>
                  </a:cubicBezTo>
                  <a:cubicBezTo>
                    <a:pt x="233884" y="136684"/>
                    <a:pt x="259354" y="139446"/>
                    <a:pt x="275035" y="123920"/>
                  </a:cubicBezTo>
                  <a:cubicBezTo>
                    <a:pt x="279074" y="119415"/>
                    <a:pt x="282040" y="114033"/>
                    <a:pt x="283684" y="108204"/>
                  </a:cubicBezTo>
                  <a:cubicBezTo>
                    <a:pt x="263859" y="123254"/>
                    <a:pt x="238094" y="128026"/>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4" name="Google Shape;3104;p47"/>
            <p:cNvSpPr/>
            <p:nvPr/>
          </p:nvSpPr>
          <p:spPr>
            <a:xfrm>
              <a:off x="5946488" y="4593442"/>
              <a:ext cx="288134" cy="162731"/>
            </a:xfrm>
            <a:custGeom>
              <a:avLst/>
              <a:gdLst/>
              <a:ahLst/>
              <a:cxnLst/>
              <a:rect l="l" t="t" r="r" b="b"/>
              <a:pathLst>
                <a:path w="288134" h="162731" extrusionOk="0">
                  <a:moveTo>
                    <a:pt x="273882" y="39041"/>
                  </a:moveTo>
                  <a:cubicBezTo>
                    <a:pt x="240429" y="48319"/>
                    <a:pt x="204675" y="44004"/>
                    <a:pt x="174377" y="27040"/>
                  </a:cubicBezTo>
                  <a:cubicBezTo>
                    <a:pt x="150428" y="27707"/>
                    <a:pt x="20321" y="-28110"/>
                    <a:pt x="2644" y="18753"/>
                  </a:cubicBezTo>
                  <a:cubicBezTo>
                    <a:pt x="-12847" y="59806"/>
                    <a:pt x="43510" y="97810"/>
                    <a:pt x="73637" y="105145"/>
                  </a:cubicBezTo>
                  <a:cubicBezTo>
                    <a:pt x="139308" y="121051"/>
                    <a:pt x="187683" y="153913"/>
                    <a:pt x="214293" y="159533"/>
                  </a:cubicBezTo>
                  <a:cubicBezTo>
                    <a:pt x="234061" y="163628"/>
                    <a:pt x="259436" y="166391"/>
                    <a:pt x="275118" y="150865"/>
                  </a:cubicBezTo>
                  <a:cubicBezTo>
                    <a:pt x="293460" y="132291"/>
                    <a:pt x="291844" y="63521"/>
                    <a:pt x="273882" y="390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5" name="Google Shape;3105;p47"/>
            <p:cNvSpPr/>
            <p:nvPr/>
          </p:nvSpPr>
          <p:spPr>
            <a:xfrm>
              <a:off x="5946095" y="4620482"/>
              <a:ext cx="283683" cy="135691"/>
            </a:xfrm>
            <a:custGeom>
              <a:avLst/>
              <a:gdLst/>
              <a:ahLst/>
              <a:cxnLst/>
              <a:rect l="l" t="t" r="r" b="b"/>
              <a:pathLst>
                <a:path w="283683" h="135691" extrusionOk="0">
                  <a:moveTo>
                    <a:pt x="214211" y="121063"/>
                  </a:moveTo>
                  <a:cubicBezTo>
                    <a:pt x="187885" y="115538"/>
                    <a:pt x="139226" y="82963"/>
                    <a:pt x="73555" y="66675"/>
                  </a:cubicBezTo>
                  <a:cubicBezTo>
                    <a:pt x="48275" y="60579"/>
                    <a:pt x="4842" y="32956"/>
                    <a:pt x="471" y="0"/>
                  </a:cubicBezTo>
                  <a:cubicBezTo>
                    <a:pt x="-5422" y="38100"/>
                    <a:pt x="45424" y="71247"/>
                    <a:pt x="73555" y="78105"/>
                  </a:cubicBezTo>
                  <a:cubicBezTo>
                    <a:pt x="139226" y="94012"/>
                    <a:pt x="187600" y="126873"/>
                    <a:pt x="214211" y="132493"/>
                  </a:cubicBezTo>
                  <a:cubicBezTo>
                    <a:pt x="233979" y="136588"/>
                    <a:pt x="259354" y="139351"/>
                    <a:pt x="275035" y="123825"/>
                  </a:cubicBezTo>
                  <a:cubicBezTo>
                    <a:pt x="279074" y="119320"/>
                    <a:pt x="282039" y="113938"/>
                    <a:pt x="283683" y="108109"/>
                  </a:cubicBezTo>
                  <a:cubicBezTo>
                    <a:pt x="263868" y="123187"/>
                    <a:pt x="238113" y="127997"/>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7"/>
            <p:cNvSpPr/>
            <p:nvPr/>
          </p:nvSpPr>
          <p:spPr>
            <a:xfrm>
              <a:off x="5812467" y="3540156"/>
              <a:ext cx="422006" cy="1193603"/>
            </a:xfrm>
            <a:custGeom>
              <a:avLst/>
              <a:gdLst/>
              <a:ahLst/>
              <a:cxnLst/>
              <a:rect l="l" t="t" r="r" b="b"/>
              <a:pathLst>
                <a:path w="422006" h="1193603" extrusionOk="0">
                  <a:moveTo>
                    <a:pt x="409993" y="738092"/>
                  </a:moveTo>
                  <a:cubicBezTo>
                    <a:pt x="404434" y="689638"/>
                    <a:pt x="394379" y="641804"/>
                    <a:pt x="379961" y="595217"/>
                  </a:cubicBezTo>
                  <a:cubicBezTo>
                    <a:pt x="379961" y="595217"/>
                    <a:pt x="388990" y="471964"/>
                    <a:pt x="393457" y="355092"/>
                  </a:cubicBezTo>
                  <a:cubicBezTo>
                    <a:pt x="398589" y="222504"/>
                    <a:pt x="444397" y="105823"/>
                    <a:pt x="408188" y="0"/>
                  </a:cubicBezTo>
                  <a:lnTo>
                    <a:pt x="0" y="90964"/>
                  </a:lnTo>
                  <a:cubicBezTo>
                    <a:pt x="0" y="90964"/>
                    <a:pt x="24710" y="619601"/>
                    <a:pt x="30222" y="683609"/>
                  </a:cubicBezTo>
                  <a:cubicBezTo>
                    <a:pt x="33216" y="733349"/>
                    <a:pt x="39308" y="782841"/>
                    <a:pt x="48469" y="831818"/>
                  </a:cubicBezTo>
                  <a:cubicBezTo>
                    <a:pt x="67477" y="934402"/>
                    <a:pt x="97414" y="1178528"/>
                    <a:pt x="97414" y="1178528"/>
                  </a:cubicBezTo>
                  <a:cubicBezTo>
                    <a:pt x="140561" y="1203674"/>
                    <a:pt x="197204" y="1189768"/>
                    <a:pt x="197204" y="1189768"/>
                  </a:cubicBezTo>
                  <a:cubicBezTo>
                    <a:pt x="197204" y="1189768"/>
                    <a:pt x="194163" y="881063"/>
                    <a:pt x="191311" y="807148"/>
                  </a:cubicBezTo>
                  <a:cubicBezTo>
                    <a:pt x="187985" y="716851"/>
                    <a:pt x="185229" y="723709"/>
                    <a:pt x="185229" y="723709"/>
                  </a:cubicBezTo>
                  <a:lnTo>
                    <a:pt x="198819" y="499110"/>
                  </a:lnTo>
                  <a:lnTo>
                    <a:pt x="207658" y="387286"/>
                  </a:lnTo>
                  <a:cubicBezTo>
                    <a:pt x="207658" y="387286"/>
                    <a:pt x="218967" y="469392"/>
                    <a:pt x="226665" y="542734"/>
                  </a:cubicBezTo>
                  <a:cubicBezTo>
                    <a:pt x="233033" y="606647"/>
                    <a:pt x="248429" y="664464"/>
                    <a:pt x="265631" y="783526"/>
                  </a:cubicBezTo>
                  <a:cubicBezTo>
                    <a:pt x="280552" y="886777"/>
                    <a:pt x="304787" y="1094232"/>
                    <a:pt x="304787" y="1094232"/>
                  </a:cubicBezTo>
                  <a:cubicBezTo>
                    <a:pt x="347934" y="1119473"/>
                    <a:pt x="406572" y="1098518"/>
                    <a:pt x="406572" y="1098518"/>
                  </a:cubicBezTo>
                  <a:cubicBezTo>
                    <a:pt x="406572" y="1098518"/>
                    <a:pt x="421683" y="827627"/>
                    <a:pt x="409993" y="7380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7"/>
            <p:cNvSpPr/>
            <p:nvPr/>
          </p:nvSpPr>
          <p:spPr>
            <a:xfrm>
              <a:off x="5874419" y="2560474"/>
              <a:ext cx="305952" cy="491697"/>
            </a:xfrm>
            <a:custGeom>
              <a:avLst/>
              <a:gdLst/>
              <a:ahLst/>
              <a:cxnLst/>
              <a:rect l="l" t="t" r="r" b="b"/>
              <a:pathLst>
                <a:path w="305952" h="491697" extrusionOk="0">
                  <a:moveTo>
                    <a:pt x="288928" y="350842"/>
                  </a:moveTo>
                  <a:cubicBezTo>
                    <a:pt x="257851" y="352366"/>
                    <a:pt x="234756" y="360367"/>
                    <a:pt x="230860" y="350842"/>
                  </a:cubicBezTo>
                  <a:cubicBezTo>
                    <a:pt x="227496" y="334783"/>
                    <a:pt x="225120" y="318523"/>
                    <a:pt x="223732" y="302169"/>
                  </a:cubicBezTo>
                  <a:cubicBezTo>
                    <a:pt x="227343" y="293120"/>
                    <a:pt x="230385" y="283119"/>
                    <a:pt x="230385" y="283119"/>
                  </a:cubicBezTo>
                  <a:cubicBezTo>
                    <a:pt x="269445" y="259021"/>
                    <a:pt x="281800" y="216444"/>
                    <a:pt x="286932" y="167486"/>
                  </a:cubicBezTo>
                  <a:cubicBezTo>
                    <a:pt x="295676" y="83285"/>
                    <a:pt x="250248" y="9656"/>
                    <a:pt x="166329" y="798"/>
                  </a:cubicBezTo>
                  <a:cubicBezTo>
                    <a:pt x="87353" y="-7393"/>
                    <a:pt x="29285" y="48423"/>
                    <a:pt x="13793" y="124623"/>
                  </a:cubicBezTo>
                  <a:cubicBezTo>
                    <a:pt x="5430" y="162723"/>
                    <a:pt x="-11201" y="233589"/>
                    <a:pt x="11323" y="296073"/>
                  </a:cubicBezTo>
                  <a:cubicBezTo>
                    <a:pt x="23867" y="330744"/>
                    <a:pt x="39834" y="358271"/>
                    <a:pt x="56180" y="363605"/>
                  </a:cubicBezTo>
                  <a:cubicBezTo>
                    <a:pt x="71833" y="363205"/>
                    <a:pt x="87448" y="361834"/>
                    <a:pt x="102939" y="359510"/>
                  </a:cubicBezTo>
                  <a:lnTo>
                    <a:pt x="102939" y="359510"/>
                  </a:lnTo>
                  <a:cubicBezTo>
                    <a:pt x="102939" y="359510"/>
                    <a:pt x="107121" y="382941"/>
                    <a:pt x="110067" y="397610"/>
                  </a:cubicBezTo>
                  <a:cubicBezTo>
                    <a:pt x="113013" y="412278"/>
                    <a:pt x="111777" y="420565"/>
                    <a:pt x="82031" y="438948"/>
                  </a:cubicBezTo>
                  <a:cubicBezTo>
                    <a:pt x="52284" y="457331"/>
                    <a:pt x="127079" y="495241"/>
                    <a:pt x="176023" y="491431"/>
                  </a:cubicBezTo>
                  <a:cubicBezTo>
                    <a:pt x="224968" y="487621"/>
                    <a:pt x="279424" y="458951"/>
                    <a:pt x="294440" y="426851"/>
                  </a:cubicBezTo>
                  <a:cubicBezTo>
                    <a:pt x="311262" y="391514"/>
                    <a:pt x="309837" y="349794"/>
                    <a:pt x="288928" y="3508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7"/>
            <p:cNvSpPr/>
            <p:nvPr/>
          </p:nvSpPr>
          <p:spPr>
            <a:xfrm>
              <a:off x="5809360" y="2908700"/>
              <a:ext cx="471048" cy="781597"/>
            </a:xfrm>
            <a:custGeom>
              <a:avLst/>
              <a:gdLst/>
              <a:ahLst/>
              <a:cxnLst/>
              <a:rect l="l" t="t" r="r" b="b"/>
              <a:pathLst>
                <a:path w="471048" h="781597" extrusionOk="0">
                  <a:moveTo>
                    <a:pt x="308559" y="7283"/>
                  </a:moveTo>
                  <a:cubicBezTo>
                    <a:pt x="317113" y="28715"/>
                    <a:pt x="295254" y="54908"/>
                    <a:pt x="236901" y="73482"/>
                  </a:cubicBezTo>
                  <a:cubicBezTo>
                    <a:pt x="178547" y="92056"/>
                    <a:pt x="173225" y="68243"/>
                    <a:pt x="173225" y="68243"/>
                  </a:cubicBezTo>
                  <a:cubicBezTo>
                    <a:pt x="173225" y="68243"/>
                    <a:pt x="87691" y="107296"/>
                    <a:pt x="59750" y="126822"/>
                  </a:cubicBezTo>
                  <a:cubicBezTo>
                    <a:pt x="24776" y="151396"/>
                    <a:pt x="9190" y="222072"/>
                    <a:pt x="4438" y="342373"/>
                  </a:cubicBezTo>
                  <a:cubicBezTo>
                    <a:pt x="-979" y="481152"/>
                    <a:pt x="-1454" y="686987"/>
                    <a:pt x="3107" y="722516"/>
                  </a:cubicBezTo>
                  <a:cubicBezTo>
                    <a:pt x="3107" y="722516"/>
                    <a:pt x="68589" y="787952"/>
                    <a:pt x="152412" y="781094"/>
                  </a:cubicBezTo>
                  <a:cubicBezTo>
                    <a:pt x="236235" y="774236"/>
                    <a:pt x="377272" y="699846"/>
                    <a:pt x="411485" y="642410"/>
                  </a:cubicBezTo>
                  <a:cubicBezTo>
                    <a:pt x="410535" y="520776"/>
                    <a:pt x="396279" y="500964"/>
                    <a:pt x="415952" y="430860"/>
                  </a:cubicBezTo>
                  <a:cubicBezTo>
                    <a:pt x="461000" y="270364"/>
                    <a:pt x="484664" y="204641"/>
                    <a:pt x="462806" y="97961"/>
                  </a:cubicBezTo>
                  <a:cubicBezTo>
                    <a:pt x="444748" y="10045"/>
                    <a:pt x="419469" y="-813"/>
                    <a:pt x="384875" y="44"/>
                  </a:cubicBezTo>
                  <a:cubicBezTo>
                    <a:pt x="359329" y="1092"/>
                    <a:pt x="333849" y="3511"/>
                    <a:pt x="308559" y="728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7"/>
            <p:cNvSpPr/>
            <p:nvPr/>
          </p:nvSpPr>
          <p:spPr>
            <a:xfrm>
              <a:off x="5348856" y="3006224"/>
              <a:ext cx="597933" cy="466333"/>
            </a:xfrm>
            <a:custGeom>
              <a:avLst/>
              <a:gdLst/>
              <a:ahLst/>
              <a:cxnLst/>
              <a:rect l="l" t="t" r="r" b="b"/>
              <a:pathLst>
                <a:path w="597933" h="466333" extrusionOk="0">
                  <a:moveTo>
                    <a:pt x="333219" y="359529"/>
                  </a:moveTo>
                  <a:cubicBezTo>
                    <a:pt x="402027" y="376960"/>
                    <a:pt x="418183" y="333431"/>
                    <a:pt x="427212" y="297522"/>
                  </a:cubicBezTo>
                  <a:cubicBezTo>
                    <a:pt x="449070" y="210368"/>
                    <a:pt x="460855" y="131691"/>
                    <a:pt x="477202" y="82161"/>
                  </a:cubicBezTo>
                  <a:cubicBezTo>
                    <a:pt x="496209" y="23868"/>
                    <a:pt x="516547" y="14629"/>
                    <a:pt x="544773" y="3199"/>
                  </a:cubicBezTo>
                  <a:cubicBezTo>
                    <a:pt x="578037" y="-10136"/>
                    <a:pt x="606548" y="17963"/>
                    <a:pt x="595524" y="92258"/>
                  </a:cubicBezTo>
                  <a:cubicBezTo>
                    <a:pt x="582408" y="180078"/>
                    <a:pt x="565302" y="241705"/>
                    <a:pt x="532513" y="345623"/>
                  </a:cubicBezTo>
                  <a:cubicBezTo>
                    <a:pt x="523960" y="372769"/>
                    <a:pt x="504763" y="420966"/>
                    <a:pt x="476061" y="444302"/>
                  </a:cubicBezTo>
                  <a:cubicBezTo>
                    <a:pt x="440517" y="472877"/>
                    <a:pt x="387106" y="471829"/>
                    <a:pt x="306228" y="451636"/>
                  </a:cubicBezTo>
                  <a:cubicBezTo>
                    <a:pt x="271730" y="443064"/>
                    <a:pt x="233905" y="422394"/>
                    <a:pt x="168708" y="391915"/>
                  </a:cubicBezTo>
                  <a:cubicBezTo>
                    <a:pt x="151222" y="383723"/>
                    <a:pt x="137536" y="378294"/>
                    <a:pt x="103988" y="362577"/>
                  </a:cubicBezTo>
                  <a:cubicBezTo>
                    <a:pt x="70439" y="346861"/>
                    <a:pt x="35370" y="320667"/>
                    <a:pt x="17789" y="295141"/>
                  </a:cubicBezTo>
                  <a:cubicBezTo>
                    <a:pt x="207" y="269614"/>
                    <a:pt x="-2169" y="257041"/>
                    <a:pt x="1442" y="251707"/>
                  </a:cubicBezTo>
                  <a:cubicBezTo>
                    <a:pt x="5909" y="244372"/>
                    <a:pt x="13892" y="245991"/>
                    <a:pt x="23301" y="256755"/>
                  </a:cubicBezTo>
                  <a:cubicBezTo>
                    <a:pt x="36872" y="274966"/>
                    <a:pt x="53646" y="290521"/>
                    <a:pt x="72815" y="302665"/>
                  </a:cubicBezTo>
                  <a:cubicBezTo>
                    <a:pt x="72815" y="302665"/>
                    <a:pt x="51052" y="280186"/>
                    <a:pt x="39267" y="265613"/>
                  </a:cubicBezTo>
                  <a:cubicBezTo>
                    <a:pt x="28727" y="252611"/>
                    <a:pt x="19974" y="238267"/>
                    <a:pt x="13227" y="222941"/>
                  </a:cubicBezTo>
                  <a:cubicBezTo>
                    <a:pt x="7049" y="208082"/>
                    <a:pt x="19879" y="187889"/>
                    <a:pt x="29573" y="198462"/>
                  </a:cubicBezTo>
                  <a:cubicBezTo>
                    <a:pt x="39267" y="209034"/>
                    <a:pt x="44019" y="219893"/>
                    <a:pt x="61791" y="241229"/>
                  </a:cubicBezTo>
                  <a:cubicBezTo>
                    <a:pt x="71124" y="252649"/>
                    <a:pt x="81816" y="262889"/>
                    <a:pt x="93629" y="271709"/>
                  </a:cubicBezTo>
                  <a:cubicBezTo>
                    <a:pt x="82595" y="256641"/>
                    <a:pt x="72777" y="240714"/>
                    <a:pt x="64262" y="224084"/>
                  </a:cubicBezTo>
                  <a:cubicBezTo>
                    <a:pt x="56649" y="211158"/>
                    <a:pt x="52924" y="196309"/>
                    <a:pt x="53523" y="181317"/>
                  </a:cubicBezTo>
                  <a:cubicBezTo>
                    <a:pt x="53998" y="173506"/>
                    <a:pt x="65022" y="164267"/>
                    <a:pt x="75286" y="179031"/>
                  </a:cubicBezTo>
                  <a:cubicBezTo>
                    <a:pt x="84790" y="192270"/>
                    <a:pt x="90682" y="213035"/>
                    <a:pt x="112256" y="235609"/>
                  </a:cubicBezTo>
                  <a:cubicBezTo>
                    <a:pt x="127937" y="251897"/>
                    <a:pt x="141338" y="261327"/>
                    <a:pt x="141718" y="256755"/>
                  </a:cubicBezTo>
                  <a:cubicBezTo>
                    <a:pt x="142098" y="252183"/>
                    <a:pt x="132214" y="243324"/>
                    <a:pt x="126607" y="224274"/>
                  </a:cubicBezTo>
                  <a:cubicBezTo>
                    <a:pt x="121000" y="205224"/>
                    <a:pt x="126607" y="185127"/>
                    <a:pt x="137156" y="182936"/>
                  </a:cubicBezTo>
                  <a:cubicBezTo>
                    <a:pt x="147705" y="180745"/>
                    <a:pt x="145614" y="181317"/>
                    <a:pt x="153978" y="199128"/>
                  </a:cubicBezTo>
                  <a:cubicBezTo>
                    <a:pt x="162341" y="216940"/>
                    <a:pt x="175361" y="230085"/>
                    <a:pt x="185245" y="256278"/>
                  </a:cubicBezTo>
                  <a:cubicBezTo>
                    <a:pt x="190634" y="274624"/>
                    <a:pt x="200423" y="291369"/>
                    <a:pt x="213757" y="305047"/>
                  </a:cubicBezTo>
                  <a:cubicBezTo>
                    <a:pt x="230483" y="323144"/>
                    <a:pt x="267833" y="343051"/>
                    <a:pt x="333219" y="35952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7"/>
            <p:cNvSpPr/>
            <p:nvPr/>
          </p:nvSpPr>
          <p:spPr>
            <a:xfrm>
              <a:off x="5786047" y="2996305"/>
              <a:ext cx="182011" cy="266828"/>
            </a:xfrm>
            <a:custGeom>
              <a:avLst/>
              <a:gdLst/>
              <a:ahLst/>
              <a:cxnLst/>
              <a:rect l="l" t="t" r="r" b="b"/>
              <a:pathLst>
                <a:path w="182011" h="266828" extrusionOk="0">
                  <a:moveTo>
                    <a:pt x="133053" y="1213"/>
                  </a:moveTo>
                  <a:cubicBezTo>
                    <a:pt x="87150" y="-5550"/>
                    <a:pt x="54742" y="15119"/>
                    <a:pt x="34404" y="84937"/>
                  </a:cubicBezTo>
                  <a:cubicBezTo>
                    <a:pt x="14066" y="154755"/>
                    <a:pt x="0" y="211905"/>
                    <a:pt x="0" y="211905"/>
                  </a:cubicBezTo>
                  <a:cubicBezTo>
                    <a:pt x="18143" y="238194"/>
                    <a:pt x="45666" y="256502"/>
                    <a:pt x="76886" y="263055"/>
                  </a:cubicBezTo>
                  <a:cubicBezTo>
                    <a:pt x="131818" y="276390"/>
                    <a:pt x="151586" y="250101"/>
                    <a:pt x="151586" y="250101"/>
                  </a:cubicBezTo>
                  <a:cubicBezTo>
                    <a:pt x="151586" y="250101"/>
                    <a:pt x="166886" y="177044"/>
                    <a:pt x="176390" y="127323"/>
                  </a:cubicBezTo>
                  <a:cubicBezTo>
                    <a:pt x="185894" y="77603"/>
                    <a:pt x="189886" y="9594"/>
                    <a:pt x="133053" y="12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7"/>
            <p:cNvSpPr/>
            <p:nvPr/>
          </p:nvSpPr>
          <p:spPr>
            <a:xfrm>
              <a:off x="5873666" y="2538911"/>
              <a:ext cx="296973" cy="328330"/>
            </a:xfrm>
            <a:custGeom>
              <a:avLst/>
              <a:gdLst/>
              <a:ahLst/>
              <a:cxnLst/>
              <a:rect l="l" t="t" r="r" b="b"/>
              <a:pathLst>
                <a:path w="296973" h="328330" extrusionOk="0">
                  <a:moveTo>
                    <a:pt x="16733" y="135613"/>
                  </a:moveTo>
                  <a:cubicBezTo>
                    <a:pt x="16733" y="135613"/>
                    <a:pt x="-55876" y="25123"/>
                    <a:pt x="101411" y="2263"/>
                  </a:cubicBezTo>
                  <a:cubicBezTo>
                    <a:pt x="214791" y="-13930"/>
                    <a:pt x="287686" y="59413"/>
                    <a:pt x="296049" y="138280"/>
                  </a:cubicBezTo>
                  <a:cubicBezTo>
                    <a:pt x="304127" y="214003"/>
                    <a:pt x="257558" y="292585"/>
                    <a:pt x="224010" y="323827"/>
                  </a:cubicBezTo>
                  <a:cubicBezTo>
                    <a:pt x="207664" y="329637"/>
                    <a:pt x="172309" y="333352"/>
                    <a:pt x="126026" y="311920"/>
                  </a:cubicBezTo>
                  <a:cubicBezTo>
                    <a:pt x="124144" y="291308"/>
                    <a:pt x="123413" y="270611"/>
                    <a:pt x="123840" y="249913"/>
                  </a:cubicBezTo>
                  <a:cubicBezTo>
                    <a:pt x="123840" y="249913"/>
                    <a:pt x="179152" y="133612"/>
                    <a:pt x="16733" y="13561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7"/>
            <p:cNvSpPr/>
            <p:nvPr/>
          </p:nvSpPr>
          <p:spPr>
            <a:xfrm>
              <a:off x="4255557" y="1955958"/>
              <a:ext cx="334153" cy="334898"/>
            </a:xfrm>
            <a:custGeom>
              <a:avLst/>
              <a:gdLst/>
              <a:ahLst/>
              <a:cxnLst/>
              <a:rect l="l" t="t" r="r" b="b"/>
              <a:pathLst>
                <a:path w="334153" h="334898" extrusionOk="0">
                  <a:moveTo>
                    <a:pt x="334153" y="167449"/>
                  </a:moveTo>
                  <a:cubicBezTo>
                    <a:pt x="334153" y="259929"/>
                    <a:pt x="259351" y="334899"/>
                    <a:pt x="167077" y="334899"/>
                  </a:cubicBezTo>
                  <a:cubicBezTo>
                    <a:pt x="74803" y="334899"/>
                    <a:pt x="0" y="259929"/>
                    <a:pt x="0" y="167449"/>
                  </a:cubicBezTo>
                  <a:cubicBezTo>
                    <a:pt x="0" y="74970"/>
                    <a:pt x="74803" y="0"/>
                    <a:pt x="167077" y="0"/>
                  </a:cubicBezTo>
                  <a:cubicBezTo>
                    <a:pt x="259351" y="0"/>
                    <a:pt x="334153" y="74970"/>
                    <a:pt x="334153" y="167449"/>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7"/>
            <p:cNvSpPr/>
            <p:nvPr/>
          </p:nvSpPr>
          <p:spPr>
            <a:xfrm>
              <a:off x="4197204" y="1948719"/>
              <a:ext cx="450859" cy="225075"/>
            </a:xfrm>
            <a:custGeom>
              <a:avLst/>
              <a:gdLst/>
              <a:ahLst/>
              <a:cxnLst/>
              <a:rect l="l" t="t" r="r" b="b"/>
              <a:pathLst>
                <a:path w="450859" h="225075" extrusionOk="0">
                  <a:moveTo>
                    <a:pt x="225430" y="225076"/>
                  </a:moveTo>
                  <a:cubicBezTo>
                    <a:pt x="162040" y="225076"/>
                    <a:pt x="100645" y="210598"/>
                    <a:pt x="57023" y="185357"/>
                  </a:cubicBezTo>
                  <a:cubicBezTo>
                    <a:pt x="20623" y="164306"/>
                    <a:pt x="0" y="137732"/>
                    <a:pt x="0" y="112586"/>
                  </a:cubicBezTo>
                  <a:cubicBezTo>
                    <a:pt x="0" y="87440"/>
                    <a:pt x="20908" y="60865"/>
                    <a:pt x="57023" y="39719"/>
                  </a:cubicBezTo>
                  <a:cubicBezTo>
                    <a:pt x="100645" y="14478"/>
                    <a:pt x="161564" y="0"/>
                    <a:pt x="225430" y="0"/>
                  </a:cubicBezTo>
                  <a:cubicBezTo>
                    <a:pt x="289295" y="0"/>
                    <a:pt x="350120" y="14478"/>
                    <a:pt x="393837" y="39719"/>
                  </a:cubicBezTo>
                  <a:cubicBezTo>
                    <a:pt x="430237" y="60865"/>
                    <a:pt x="450860" y="87344"/>
                    <a:pt x="450860" y="112586"/>
                  </a:cubicBezTo>
                  <a:cubicBezTo>
                    <a:pt x="450860" y="137827"/>
                    <a:pt x="430046" y="164306"/>
                    <a:pt x="393837" y="185357"/>
                  </a:cubicBezTo>
                  <a:cubicBezTo>
                    <a:pt x="350500" y="210598"/>
                    <a:pt x="288725" y="225076"/>
                    <a:pt x="225430" y="225076"/>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7"/>
            <p:cNvSpPr/>
            <p:nvPr/>
          </p:nvSpPr>
          <p:spPr>
            <a:xfrm>
              <a:off x="4129822" y="1856041"/>
              <a:ext cx="585718" cy="291750"/>
            </a:xfrm>
            <a:custGeom>
              <a:avLst/>
              <a:gdLst/>
              <a:ahLst/>
              <a:cxnLst/>
              <a:rect l="l" t="t" r="r" b="b"/>
              <a:pathLst>
                <a:path w="585718" h="291750" extrusionOk="0">
                  <a:moveTo>
                    <a:pt x="292812" y="291751"/>
                  </a:moveTo>
                  <a:cubicBezTo>
                    <a:pt x="210699" y="291751"/>
                    <a:pt x="131247" y="272701"/>
                    <a:pt x="74225" y="240221"/>
                  </a:cubicBezTo>
                  <a:cubicBezTo>
                    <a:pt x="26706" y="212884"/>
                    <a:pt x="0" y="178499"/>
                    <a:pt x="0" y="145828"/>
                  </a:cubicBezTo>
                  <a:cubicBezTo>
                    <a:pt x="0" y="113157"/>
                    <a:pt x="26991" y="79153"/>
                    <a:pt x="74225" y="51530"/>
                  </a:cubicBezTo>
                  <a:cubicBezTo>
                    <a:pt x="130772" y="18764"/>
                    <a:pt x="210319" y="0"/>
                    <a:pt x="292812" y="0"/>
                  </a:cubicBezTo>
                  <a:cubicBezTo>
                    <a:pt x="375305" y="0"/>
                    <a:pt x="454376" y="19050"/>
                    <a:pt x="511399" y="51530"/>
                  </a:cubicBezTo>
                  <a:cubicBezTo>
                    <a:pt x="558918" y="78772"/>
                    <a:pt x="585718" y="113157"/>
                    <a:pt x="585718" y="145828"/>
                  </a:cubicBezTo>
                  <a:cubicBezTo>
                    <a:pt x="585718" y="178499"/>
                    <a:pt x="558633" y="212503"/>
                    <a:pt x="511399" y="240221"/>
                  </a:cubicBezTo>
                  <a:cubicBezTo>
                    <a:pt x="454471" y="272987"/>
                    <a:pt x="374924" y="291751"/>
                    <a:pt x="292812" y="291751"/>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7"/>
            <p:cNvSpPr/>
            <p:nvPr/>
          </p:nvSpPr>
          <p:spPr>
            <a:xfrm>
              <a:off x="4129822" y="1818703"/>
              <a:ext cx="585718" cy="291750"/>
            </a:xfrm>
            <a:custGeom>
              <a:avLst/>
              <a:gdLst/>
              <a:ahLst/>
              <a:cxnLst/>
              <a:rect l="l" t="t" r="r" b="b"/>
              <a:pathLst>
                <a:path w="585718" h="291750" extrusionOk="0">
                  <a:moveTo>
                    <a:pt x="292812" y="291751"/>
                  </a:moveTo>
                  <a:cubicBezTo>
                    <a:pt x="210699" y="291751"/>
                    <a:pt x="131247" y="272701"/>
                    <a:pt x="74225" y="240221"/>
                  </a:cubicBezTo>
                  <a:cubicBezTo>
                    <a:pt x="26706" y="212979"/>
                    <a:pt x="0" y="178498"/>
                    <a:pt x="0" y="145923"/>
                  </a:cubicBezTo>
                  <a:cubicBezTo>
                    <a:pt x="0" y="113347"/>
                    <a:pt x="26991" y="79248"/>
                    <a:pt x="74225" y="51530"/>
                  </a:cubicBezTo>
                  <a:cubicBezTo>
                    <a:pt x="130772" y="18764"/>
                    <a:pt x="210319" y="0"/>
                    <a:pt x="292812" y="0"/>
                  </a:cubicBezTo>
                  <a:cubicBezTo>
                    <a:pt x="375305" y="0"/>
                    <a:pt x="454376" y="19050"/>
                    <a:pt x="511399" y="51530"/>
                  </a:cubicBezTo>
                  <a:cubicBezTo>
                    <a:pt x="558918" y="78867"/>
                    <a:pt x="585718" y="113252"/>
                    <a:pt x="585718" y="145923"/>
                  </a:cubicBezTo>
                  <a:cubicBezTo>
                    <a:pt x="585718" y="178594"/>
                    <a:pt x="558633" y="212598"/>
                    <a:pt x="511399" y="240221"/>
                  </a:cubicBezTo>
                  <a:cubicBezTo>
                    <a:pt x="454471" y="272987"/>
                    <a:pt x="374924" y="291751"/>
                    <a:pt x="292812" y="291751"/>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7"/>
            <p:cNvSpPr/>
            <p:nvPr/>
          </p:nvSpPr>
          <p:spPr>
            <a:xfrm>
              <a:off x="4066052" y="1720024"/>
              <a:ext cx="713163" cy="355663"/>
            </a:xfrm>
            <a:custGeom>
              <a:avLst/>
              <a:gdLst/>
              <a:ahLst/>
              <a:cxnLst/>
              <a:rect l="l" t="t" r="r" b="b"/>
              <a:pathLst>
                <a:path w="713163" h="355663" extrusionOk="0">
                  <a:moveTo>
                    <a:pt x="356582" y="355663"/>
                  </a:moveTo>
                  <a:cubicBezTo>
                    <a:pt x="256412" y="355663"/>
                    <a:pt x="159474" y="332804"/>
                    <a:pt x="90476" y="292894"/>
                  </a:cubicBezTo>
                  <a:cubicBezTo>
                    <a:pt x="32978" y="259556"/>
                    <a:pt x="0" y="217646"/>
                    <a:pt x="0" y="177832"/>
                  </a:cubicBezTo>
                  <a:cubicBezTo>
                    <a:pt x="0" y="138017"/>
                    <a:pt x="32978" y="96107"/>
                    <a:pt x="90476" y="62865"/>
                  </a:cubicBezTo>
                  <a:cubicBezTo>
                    <a:pt x="159474" y="22955"/>
                    <a:pt x="256412" y="0"/>
                    <a:pt x="356582" y="0"/>
                  </a:cubicBezTo>
                  <a:cubicBezTo>
                    <a:pt x="456752" y="0"/>
                    <a:pt x="553596" y="22955"/>
                    <a:pt x="622688" y="62865"/>
                  </a:cubicBezTo>
                  <a:cubicBezTo>
                    <a:pt x="680186" y="96107"/>
                    <a:pt x="713164" y="138017"/>
                    <a:pt x="713164" y="177832"/>
                  </a:cubicBezTo>
                  <a:cubicBezTo>
                    <a:pt x="713164" y="217646"/>
                    <a:pt x="680186" y="259556"/>
                    <a:pt x="622688" y="292894"/>
                  </a:cubicBezTo>
                  <a:cubicBezTo>
                    <a:pt x="553690" y="332804"/>
                    <a:pt x="456657" y="355663"/>
                    <a:pt x="356582" y="355663"/>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7"/>
            <p:cNvSpPr/>
            <p:nvPr/>
          </p:nvSpPr>
          <p:spPr>
            <a:xfrm>
              <a:off x="4066052" y="1674590"/>
              <a:ext cx="713163" cy="355568"/>
            </a:xfrm>
            <a:custGeom>
              <a:avLst/>
              <a:gdLst/>
              <a:ahLst/>
              <a:cxnLst/>
              <a:rect l="l" t="t" r="r" b="b"/>
              <a:pathLst>
                <a:path w="713163" h="355568" extrusionOk="0">
                  <a:moveTo>
                    <a:pt x="356582" y="355568"/>
                  </a:moveTo>
                  <a:cubicBezTo>
                    <a:pt x="256412" y="355568"/>
                    <a:pt x="159474" y="332708"/>
                    <a:pt x="90476" y="292799"/>
                  </a:cubicBezTo>
                  <a:cubicBezTo>
                    <a:pt x="32978" y="259556"/>
                    <a:pt x="0" y="217551"/>
                    <a:pt x="0" y="177737"/>
                  </a:cubicBezTo>
                  <a:cubicBezTo>
                    <a:pt x="0" y="137922"/>
                    <a:pt x="32978" y="96012"/>
                    <a:pt x="90476" y="62770"/>
                  </a:cubicBezTo>
                  <a:cubicBezTo>
                    <a:pt x="159474" y="22860"/>
                    <a:pt x="256412" y="0"/>
                    <a:pt x="356582" y="0"/>
                  </a:cubicBezTo>
                  <a:cubicBezTo>
                    <a:pt x="456752" y="0"/>
                    <a:pt x="553596" y="22860"/>
                    <a:pt x="622688" y="62770"/>
                  </a:cubicBezTo>
                  <a:cubicBezTo>
                    <a:pt x="680186" y="96012"/>
                    <a:pt x="713164" y="138017"/>
                    <a:pt x="713164" y="177832"/>
                  </a:cubicBezTo>
                  <a:cubicBezTo>
                    <a:pt x="713164" y="217646"/>
                    <a:pt x="680186" y="259556"/>
                    <a:pt x="622688" y="292799"/>
                  </a:cubicBezTo>
                  <a:cubicBezTo>
                    <a:pt x="553690" y="332708"/>
                    <a:pt x="456657" y="355568"/>
                    <a:pt x="356582" y="355568"/>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7"/>
            <p:cNvSpPr/>
            <p:nvPr/>
          </p:nvSpPr>
          <p:spPr>
            <a:xfrm>
              <a:off x="4013211" y="1574958"/>
              <a:ext cx="818751" cy="408241"/>
            </a:xfrm>
            <a:custGeom>
              <a:avLst/>
              <a:gdLst/>
              <a:ahLst/>
              <a:cxnLst/>
              <a:rect l="l" t="t" r="r" b="b"/>
              <a:pathLst>
                <a:path w="818751" h="408241" extrusionOk="0">
                  <a:moveTo>
                    <a:pt x="409423" y="408242"/>
                  </a:moveTo>
                  <a:cubicBezTo>
                    <a:pt x="294427" y="408242"/>
                    <a:pt x="183138" y="382048"/>
                    <a:pt x="103876" y="336137"/>
                  </a:cubicBezTo>
                  <a:cubicBezTo>
                    <a:pt x="37825" y="298037"/>
                    <a:pt x="0" y="249841"/>
                    <a:pt x="0" y="204121"/>
                  </a:cubicBezTo>
                  <a:cubicBezTo>
                    <a:pt x="0" y="158401"/>
                    <a:pt x="38015" y="110299"/>
                    <a:pt x="103876" y="72009"/>
                  </a:cubicBezTo>
                  <a:cubicBezTo>
                    <a:pt x="183043" y="26194"/>
                    <a:pt x="294427" y="0"/>
                    <a:pt x="409328" y="0"/>
                  </a:cubicBezTo>
                  <a:cubicBezTo>
                    <a:pt x="524229" y="0"/>
                    <a:pt x="635708" y="26194"/>
                    <a:pt x="714875" y="72104"/>
                  </a:cubicBezTo>
                  <a:cubicBezTo>
                    <a:pt x="780926" y="110204"/>
                    <a:pt x="818751" y="158401"/>
                    <a:pt x="818751" y="204121"/>
                  </a:cubicBezTo>
                  <a:cubicBezTo>
                    <a:pt x="818751" y="249841"/>
                    <a:pt x="780736" y="297942"/>
                    <a:pt x="714875" y="336137"/>
                  </a:cubicBezTo>
                  <a:cubicBezTo>
                    <a:pt x="635708" y="382048"/>
                    <a:pt x="524324" y="408242"/>
                    <a:pt x="409423" y="408242"/>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7"/>
            <p:cNvSpPr/>
            <p:nvPr/>
          </p:nvSpPr>
          <p:spPr>
            <a:xfrm>
              <a:off x="4013211" y="1522666"/>
              <a:ext cx="818751" cy="408336"/>
            </a:xfrm>
            <a:custGeom>
              <a:avLst/>
              <a:gdLst/>
              <a:ahLst/>
              <a:cxnLst/>
              <a:rect l="l" t="t" r="r" b="b"/>
              <a:pathLst>
                <a:path w="818751" h="408336" extrusionOk="0">
                  <a:moveTo>
                    <a:pt x="409423" y="408337"/>
                  </a:moveTo>
                  <a:cubicBezTo>
                    <a:pt x="294427" y="408337"/>
                    <a:pt x="183138" y="382048"/>
                    <a:pt x="103876" y="336233"/>
                  </a:cubicBezTo>
                  <a:cubicBezTo>
                    <a:pt x="37825" y="298133"/>
                    <a:pt x="0" y="249936"/>
                    <a:pt x="0" y="204216"/>
                  </a:cubicBezTo>
                  <a:cubicBezTo>
                    <a:pt x="0" y="158496"/>
                    <a:pt x="38015" y="110300"/>
                    <a:pt x="103876" y="72104"/>
                  </a:cubicBezTo>
                  <a:cubicBezTo>
                    <a:pt x="183043" y="26289"/>
                    <a:pt x="294427" y="0"/>
                    <a:pt x="409328" y="0"/>
                  </a:cubicBezTo>
                  <a:cubicBezTo>
                    <a:pt x="524229" y="0"/>
                    <a:pt x="635708" y="26289"/>
                    <a:pt x="714875" y="72104"/>
                  </a:cubicBezTo>
                  <a:cubicBezTo>
                    <a:pt x="780926" y="110204"/>
                    <a:pt x="818751" y="158496"/>
                    <a:pt x="818751" y="204216"/>
                  </a:cubicBezTo>
                  <a:cubicBezTo>
                    <a:pt x="818751" y="249936"/>
                    <a:pt x="780736" y="298037"/>
                    <a:pt x="714875" y="336233"/>
                  </a:cubicBezTo>
                  <a:cubicBezTo>
                    <a:pt x="635708" y="382334"/>
                    <a:pt x="524324" y="408337"/>
                    <a:pt x="409423" y="408337"/>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7"/>
            <p:cNvSpPr/>
            <p:nvPr/>
          </p:nvSpPr>
          <p:spPr>
            <a:xfrm>
              <a:off x="3962270" y="1359312"/>
              <a:ext cx="920726" cy="532828"/>
            </a:xfrm>
            <a:custGeom>
              <a:avLst/>
              <a:gdLst/>
              <a:ahLst/>
              <a:cxnLst/>
              <a:rect l="l" t="t" r="r" b="b"/>
              <a:pathLst>
                <a:path w="920726" h="532828" extrusionOk="0">
                  <a:moveTo>
                    <a:pt x="920727" y="266414"/>
                  </a:moveTo>
                  <a:cubicBezTo>
                    <a:pt x="920727" y="413551"/>
                    <a:pt x="714615" y="532828"/>
                    <a:pt x="460363" y="532828"/>
                  </a:cubicBezTo>
                  <a:cubicBezTo>
                    <a:pt x="206112" y="532828"/>
                    <a:pt x="0" y="413551"/>
                    <a:pt x="0" y="266414"/>
                  </a:cubicBezTo>
                  <a:cubicBezTo>
                    <a:pt x="0" y="119278"/>
                    <a:pt x="206112" y="0"/>
                    <a:pt x="460363" y="0"/>
                  </a:cubicBezTo>
                  <a:cubicBezTo>
                    <a:pt x="714615" y="0"/>
                    <a:pt x="920727" y="119278"/>
                    <a:pt x="920727" y="266414"/>
                  </a:cubicBezTo>
                  <a:close/>
                </a:path>
              </a:pathLst>
            </a:custGeom>
            <a:solidFill>
              <a:srgbClr val="FFDF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7"/>
            <p:cNvSpPr/>
            <p:nvPr/>
          </p:nvSpPr>
          <p:spPr>
            <a:xfrm>
              <a:off x="4264396"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2" name="Google Shape;3122;p47"/>
            <p:cNvSpPr/>
            <p:nvPr/>
          </p:nvSpPr>
          <p:spPr>
            <a:xfrm>
              <a:off x="4543522"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3" name="Google Shape;3123;p47"/>
            <p:cNvSpPr/>
            <p:nvPr/>
          </p:nvSpPr>
          <p:spPr>
            <a:xfrm>
              <a:off x="4264396" y="901827"/>
              <a:ext cx="319897" cy="108775"/>
            </a:xfrm>
            <a:custGeom>
              <a:avLst/>
              <a:gdLst/>
              <a:ahLst/>
              <a:cxnLst/>
              <a:rect l="l" t="t" r="r" b="b"/>
              <a:pathLst>
                <a:path w="319897" h="108775" extrusionOk="0">
                  <a:moveTo>
                    <a:pt x="157098" y="108775"/>
                  </a:moveTo>
                  <a:lnTo>
                    <a:pt x="97319" y="53911"/>
                  </a:lnTo>
                  <a:lnTo>
                    <a:pt x="23950" y="103156"/>
                  </a:lnTo>
                  <a:lnTo>
                    <a:pt x="0" y="67532"/>
                  </a:lnTo>
                  <a:lnTo>
                    <a:pt x="101310" y="857"/>
                  </a:lnTo>
                  <a:lnTo>
                    <a:pt x="159379" y="54102"/>
                  </a:lnTo>
                  <a:lnTo>
                    <a:pt x="228946" y="0"/>
                  </a:lnTo>
                  <a:lnTo>
                    <a:pt x="319897" y="67532"/>
                  </a:lnTo>
                  <a:lnTo>
                    <a:pt x="291481" y="100203"/>
                  </a:lnTo>
                  <a:lnTo>
                    <a:pt x="228851" y="53054"/>
                  </a:lnTo>
                  <a:lnTo>
                    <a:pt x="157098" y="108775"/>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7"/>
            <p:cNvSpPr/>
            <p:nvPr/>
          </p:nvSpPr>
          <p:spPr>
            <a:xfrm>
              <a:off x="3749667" y="190500"/>
              <a:ext cx="1343462" cy="1451800"/>
            </a:xfrm>
            <a:custGeom>
              <a:avLst/>
              <a:gdLst/>
              <a:ahLst/>
              <a:cxnLst/>
              <a:rect l="l" t="t" r="r" b="b"/>
              <a:pathLst>
                <a:path w="1343462" h="1451800" extrusionOk="0">
                  <a:moveTo>
                    <a:pt x="1132665" y="1449134"/>
                  </a:moveTo>
                  <a:cubicBezTo>
                    <a:pt x="1133425" y="1389317"/>
                    <a:pt x="1143689" y="1212723"/>
                    <a:pt x="1283870" y="969359"/>
                  </a:cubicBezTo>
                  <a:cubicBezTo>
                    <a:pt x="1449711" y="681419"/>
                    <a:pt x="1276837" y="0"/>
                    <a:pt x="671731" y="0"/>
                  </a:cubicBezTo>
                  <a:cubicBezTo>
                    <a:pt x="66625" y="0"/>
                    <a:pt x="-106249" y="681419"/>
                    <a:pt x="59592" y="969359"/>
                  </a:cubicBezTo>
                  <a:cubicBezTo>
                    <a:pt x="180766" y="1179767"/>
                    <a:pt x="207186" y="1366457"/>
                    <a:pt x="212698" y="1451801"/>
                  </a:cubicBezTo>
                </a:path>
              </a:pathLst>
            </a:custGeom>
            <a:solidFill>
              <a:srgbClr val="FFDF57">
                <a:alpha val="6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25" name="Google Shape;3125;p47"/>
            <p:cNvGrpSpPr/>
            <p:nvPr/>
          </p:nvGrpSpPr>
          <p:grpSpPr>
            <a:xfrm>
              <a:off x="3923682" y="3244965"/>
              <a:ext cx="195764" cy="131404"/>
              <a:chOff x="5733332" y="4102215"/>
              <a:chExt cx="195764" cy="131404"/>
            </a:xfrm>
          </p:grpSpPr>
          <p:sp>
            <p:nvSpPr>
              <p:cNvPr id="3126" name="Google Shape;3126;p47"/>
              <p:cNvSpPr/>
              <p:nvPr/>
            </p:nvSpPr>
            <p:spPr>
              <a:xfrm>
                <a:off x="5734887" y="4131087"/>
                <a:ext cx="177232" cy="100744"/>
              </a:xfrm>
              <a:custGeom>
                <a:avLst/>
                <a:gdLst/>
                <a:ahLst/>
                <a:cxnLst/>
                <a:rect l="l" t="t" r="r" b="b"/>
                <a:pathLst>
                  <a:path w="177232" h="100744" extrusionOk="0">
                    <a:moveTo>
                      <a:pt x="177024" y="99346"/>
                    </a:moveTo>
                    <a:lnTo>
                      <a:pt x="150604" y="74581"/>
                    </a:lnTo>
                    <a:cubicBezTo>
                      <a:pt x="147249" y="69713"/>
                      <a:pt x="143219" y="65351"/>
                      <a:pt x="138629" y="61627"/>
                    </a:cubicBezTo>
                    <a:cubicBezTo>
                      <a:pt x="136623" y="59941"/>
                      <a:pt x="134495" y="58417"/>
                      <a:pt x="132261" y="57055"/>
                    </a:cubicBezTo>
                    <a:lnTo>
                      <a:pt x="98048" y="34195"/>
                    </a:lnTo>
                    <a:lnTo>
                      <a:pt x="60698" y="17621"/>
                    </a:lnTo>
                    <a:cubicBezTo>
                      <a:pt x="58407" y="16564"/>
                      <a:pt x="56060" y="15640"/>
                      <a:pt x="53665" y="14859"/>
                    </a:cubicBezTo>
                    <a:cubicBezTo>
                      <a:pt x="48162" y="13021"/>
                      <a:pt x="42441" y="11935"/>
                      <a:pt x="36653" y="11621"/>
                    </a:cubicBezTo>
                    <a:lnTo>
                      <a:pt x="1109" y="0"/>
                    </a:lnTo>
                    <a:cubicBezTo>
                      <a:pt x="-887" y="0"/>
                      <a:pt x="254" y="3620"/>
                      <a:pt x="1109" y="5144"/>
                    </a:cubicBezTo>
                    <a:lnTo>
                      <a:pt x="4530" y="6572"/>
                    </a:lnTo>
                    <a:cubicBezTo>
                      <a:pt x="8807" y="8192"/>
                      <a:pt x="5196" y="7620"/>
                      <a:pt x="9662" y="10763"/>
                    </a:cubicBezTo>
                    <a:lnTo>
                      <a:pt x="30096" y="16002"/>
                    </a:lnTo>
                    <a:cubicBezTo>
                      <a:pt x="43106" y="15507"/>
                      <a:pt x="55984" y="18822"/>
                      <a:pt x="67160" y="25527"/>
                    </a:cubicBezTo>
                    <a:lnTo>
                      <a:pt x="94246" y="39148"/>
                    </a:lnTo>
                    <a:lnTo>
                      <a:pt x="120287" y="54864"/>
                    </a:lnTo>
                    <a:cubicBezTo>
                      <a:pt x="131729" y="61170"/>
                      <a:pt x="140853" y="70980"/>
                      <a:pt x="146327" y="82868"/>
                    </a:cubicBezTo>
                    <a:lnTo>
                      <a:pt x="160107" y="94012"/>
                    </a:lnTo>
                    <a:cubicBezTo>
                      <a:pt x="164384" y="98012"/>
                      <a:pt x="161913" y="96298"/>
                      <a:pt x="168281" y="97250"/>
                    </a:cubicBezTo>
                    <a:lnTo>
                      <a:pt x="171797" y="100298"/>
                    </a:lnTo>
                    <a:cubicBezTo>
                      <a:pt x="174363" y="100965"/>
                      <a:pt x="178165" y="101060"/>
                      <a:pt x="177024" y="99346"/>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7"/>
              <p:cNvSpPr/>
              <p:nvPr/>
            </p:nvSpPr>
            <p:spPr>
              <a:xfrm>
                <a:off x="5750846" y="4118425"/>
                <a:ext cx="155883" cy="109857"/>
              </a:xfrm>
              <a:custGeom>
                <a:avLst/>
                <a:gdLst/>
                <a:ahLst/>
                <a:cxnLst/>
                <a:rect l="l" t="t" r="r" b="b"/>
                <a:pathLst>
                  <a:path w="155883" h="109857" extrusionOk="0">
                    <a:moveTo>
                      <a:pt x="86746" y="59620"/>
                    </a:moveTo>
                    <a:cubicBezTo>
                      <a:pt x="88855" y="56363"/>
                      <a:pt x="91688" y="53619"/>
                      <a:pt x="95014" y="51619"/>
                    </a:cubicBezTo>
                    <a:cubicBezTo>
                      <a:pt x="99851" y="48647"/>
                      <a:pt x="105525" y="47342"/>
                      <a:pt x="111170" y="47904"/>
                    </a:cubicBezTo>
                    <a:cubicBezTo>
                      <a:pt x="117832" y="48590"/>
                      <a:pt x="124295" y="50600"/>
                      <a:pt x="130178" y="53810"/>
                    </a:cubicBezTo>
                    <a:lnTo>
                      <a:pt x="130843" y="53810"/>
                    </a:lnTo>
                    <a:lnTo>
                      <a:pt x="140347" y="58953"/>
                    </a:lnTo>
                    <a:cubicBezTo>
                      <a:pt x="142818" y="60287"/>
                      <a:pt x="145099" y="61811"/>
                      <a:pt x="147380" y="63335"/>
                    </a:cubicBezTo>
                    <a:lnTo>
                      <a:pt x="151751" y="66573"/>
                    </a:lnTo>
                    <a:cubicBezTo>
                      <a:pt x="158309" y="71812"/>
                      <a:pt x="156408" y="82099"/>
                      <a:pt x="150611" y="90290"/>
                    </a:cubicBezTo>
                    <a:cubicBezTo>
                      <a:pt x="147399" y="94863"/>
                      <a:pt x="143702" y="99082"/>
                      <a:pt x="139587" y="102863"/>
                    </a:cubicBezTo>
                    <a:cubicBezTo>
                      <a:pt x="132231" y="109264"/>
                      <a:pt x="122119" y="111455"/>
                      <a:pt x="112786" y="108674"/>
                    </a:cubicBezTo>
                    <a:cubicBezTo>
                      <a:pt x="108528" y="107331"/>
                      <a:pt x="104413" y="105540"/>
                      <a:pt x="100526" y="103340"/>
                    </a:cubicBezTo>
                    <a:cubicBezTo>
                      <a:pt x="96934" y="101235"/>
                      <a:pt x="93522" y="98815"/>
                      <a:pt x="90357" y="96101"/>
                    </a:cubicBezTo>
                    <a:cubicBezTo>
                      <a:pt x="82374" y="88624"/>
                      <a:pt x="79874" y="76965"/>
                      <a:pt x="84084" y="66859"/>
                    </a:cubicBezTo>
                    <a:cubicBezTo>
                      <a:pt x="84702" y="64354"/>
                      <a:pt x="85596" y="61925"/>
                      <a:pt x="86746" y="59620"/>
                    </a:cubicBezTo>
                    <a:close/>
                    <a:moveTo>
                      <a:pt x="8339" y="11995"/>
                    </a:moveTo>
                    <a:cubicBezTo>
                      <a:pt x="13471" y="4089"/>
                      <a:pt x="22215" y="-1912"/>
                      <a:pt x="29628" y="565"/>
                    </a:cubicBezTo>
                    <a:lnTo>
                      <a:pt x="34380" y="2375"/>
                    </a:lnTo>
                    <a:cubicBezTo>
                      <a:pt x="36784" y="3318"/>
                      <a:pt x="39132" y="4394"/>
                      <a:pt x="41412" y="5613"/>
                    </a:cubicBezTo>
                    <a:lnTo>
                      <a:pt x="50061" y="10090"/>
                    </a:lnTo>
                    <a:lnTo>
                      <a:pt x="50631" y="10090"/>
                    </a:lnTo>
                    <a:cubicBezTo>
                      <a:pt x="56067" y="12967"/>
                      <a:pt x="60772" y="17034"/>
                      <a:pt x="64412" y="21996"/>
                    </a:cubicBezTo>
                    <a:cubicBezTo>
                      <a:pt x="67424" y="26073"/>
                      <a:pt x="68688" y="31178"/>
                      <a:pt x="67928" y="36188"/>
                    </a:cubicBezTo>
                    <a:cubicBezTo>
                      <a:pt x="67358" y="39875"/>
                      <a:pt x="65932" y="43361"/>
                      <a:pt x="63746" y="46380"/>
                    </a:cubicBezTo>
                    <a:cubicBezTo>
                      <a:pt x="61969" y="48533"/>
                      <a:pt x="59964" y="50476"/>
                      <a:pt x="57759" y="52190"/>
                    </a:cubicBezTo>
                    <a:cubicBezTo>
                      <a:pt x="49652" y="60106"/>
                      <a:pt x="37972" y="63116"/>
                      <a:pt x="27062" y="60096"/>
                    </a:cubicBezTo>
                    <a:cubicBezTo>
                      <a:pt x="23241" y="58877"/>
                      <a:pt x="19544" y="57286"/>
                      <a:pt x="16037" y="55334"/>
                    </a:cubicBezTo>
                    <a:cubicBezTo>
                      <a:pt x="12645" y="53238"/>
                      <a:pt x="9461" y="50809"/>
                      <a:pt x="6534" y="48095"/>
                    </a:cubicBezTo>
                    <a:cubicBezTo>
                      <a:pt x="309" y="42285"/>
                      <a:pt x="-1687" y="33236"/>
                      <a:pt x="1497" y="25330"/>
                    </a:cubicBezTo>
                    <a:cubicBezTo>
                      <a:pt x="3274" y="20672"/>
                      <a:pt x="5574" y="16234"/>
                      <a:pt x="8339" y="1209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7"/>
              <p:cNvSpPr/>
              <p:nvPr/>
            </p:nvSpPr>
            <p:spPr>
              <a:xfrm>
                <a:off x="5733332" y="4130673"/>
                <a:ext cx="192169" cy="73375"/>
              </a:xfrm>
              <a:custGeom>
                <a:avLst/>
                <a:gdLst/>
                <a:ahLst/>
                <a:cxnLst/>
                <a:rect l="l" t="t" r="r" b="b"/>
                <a:pathLst>
                  <a:path w="192169" h="73375" extrusionOk="0">
                    <a:moveTo>
                      <a:pt x="15779" y="11368"/>
                    </a:moveTo>
                    <a:lnTo>
                      <a:pt x="36117" y="9463"/>
                    </a:lnTo>
                    <a:cubicBezTo>
                      <a:pt x="48995" y="8187"/>
                      <a:pt x="61967" y="10768"/>
                      <a:pt x="73372" y="16893"/>
                    </a:cubicBezTo>
                    <a:lnTo>
                      <a:pt x="185611" y="73376"/>
                    </a:lnTo>
                    <a:lnTo>
                      <a:pt x="192169" y="63851"/>
                    </a:lnTo>
                    <a:lnTo>
                      <a:pt x="66529" y="8320"/>
                    </a:lnTo>
                    <a:cubicBezTo>
                      <a:pt x="58974" y="4777"/>
                      <a:pt x="50810" y="2739"/>
                      <a:pt x="42484" y="2320"/>
                    </a:cubicBezTo>
                    <a:lnTo>
                      <a:pt x="2569" y="34"/>
                    </a:lnTo>
                    <a:cubicBezTo>
                      <a:pt x="1381" y="-176"/>
                      <a:pt x="250" y="614"/>
                      <a:pt x="31" y="1805"/>
                    </a:cubicBezTo>
                    <a:cubicBezTo>
                      <a:pt x="-73" y="2424"/>
                      <a:pt x="88" y="3063"/>
                      <a:pt x="478" y="3558"/>
                    </a:cubicBezTo>
                    <a:lnTo>
                      <a:pt x="1523" y="4987"/>
                    </a:lnTo>
                    <a:cubicBezTo>
                      <a:pt x="4869" y="9425"/>
                      <a:pt x="10248" y="11835"/>
                      <a:pt x="15779" y="11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7"/>
              <p:cNvSpPr/>
              <p:nvPr/>
            </p:nvSpPr>
            <p:spPr>
              <a:xfrm>
                <a:off x="5757380" y="4106036"/>
                <a:ext cx="156130" cy="127583"/>
              </a:xfrm>
              <a:custGeom>
                <a:avLst/>
                <a:gdLst/>
                <a:ahLst/>
                <a:cxnLst/>
                <a:rect l="l" t="t" r="r" b="b"/>
                <a:pathLst>
                  <a:path w="156130" h="127583" extrusionOk="0">
                    <a:moveTo>
                      <a:pt x="136950" y="117539"/>
                    </a:moveTo>
                    <a:lnTo>
                      <a:pt x="128491" y="98489"/>
                    </a:lnTo>
                    <a:cubicBezTo>
                      <a:pt x="123036" y="86601"/>
                      <a:pt x="113950" y="76762"/>
                      <a:pt x="102546" y="70390"/>
                    </a:cubicBezTo>
                    <a:lnTo>
                      <a:pt x="0" y="8858"/>
                    </a:lnTo>
                    <a:lnTo>
                      <a:pt x="5797" y="0"/>
                    </a:lnTo>
                    <a:lnTo>
                      <a:pt x="114236" y="72295"/>
                    </a:lnTo>
                    <a:cubicBezTo>
                      <a:pt x="121439" y="76876"/>
                      <a:pt x="127645" y="82868"/>
                      <a:pt x="132483" y="89916"/>
                    </a:cubicBezTo>
                    <a:lnTo>
                      <a:pt x="155767" y="124016"/>
                    </a:lnTo>
                    <a:cubicBezTo>
                      <a:pt x="156908" y="125730"/>
                      <a:pt x="155197" y="127921"/>
                      <a:pt x="152916" y="127540"/>
                    </a:cubicBezTo>
                    <a:lnTo>
                      <a:pt x="150920" y="127540"/>
                    </a:lnTo>
                    <a:cubicBezTo>
                      <a:pt x="144866" y="126816"/>
                      <a:pt x="139601" y="123044"/>
                      <a:pt x="136950" y="11753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7"/>
              <p:cNvSpPr/>
              <p:nvPr/>
            </p:nvSpPr>
            <p:spPr>
              <a:xfrm>
                <a:off x="5834686" y="4162247"/>
                <a:ext cx="73778" cy="62054"/>
              </a:xfrm>
              <a:custGeom>
                <a:avLst/>
                <a:gdLst/>
                <a:ahLst/>
                <a:cxnLst/>
                <a:rect l="l" t="t" r="r" b="b"/>
                <a:pathLst>
                  <a:path w="73778" h="62054" extrusionOk="0">
                    <a:moveTo>
                      <a:pt x="29231" y="178"/>
                    </a:moveTo>
                    <a:cubicBezTo>
                      <a:pt x="35893" y="835"/>
                      <a:pt x="42346" y="2807"/>
                      <a:pt x="48239" y="5988"/>
                    </a:cubicBezTo>
                    <a:lnTo>
                      <a:pt x="48809" y="5988"/>
                    </a:lnTo>
                    <a:lnTo>
                      <a:pt x="58313" y="11036"/>
                    </a:lnTo>
                    <a:cubicBezTo>
                      <a:pt x="60783" y="12465"/>
                      <a:pt x="63064" y="13894"/>
                      <a:pt x="65345" y="15418"/>
                    </a:cubicBezTo>
                    <a:cubicBezTo>
                      <a:pt x="67626" y="16942"/>
                      <a:pt x="68292" y="17608"/>
                      <a:pt x="69717" y="18751"/>
                    </a:cubicBezTo>
                    <a:cubicBezTo>
                      <a:pt x="76180" y="23895"/>
                      <a:pt x="74279" y="34277"/>
                      <a:pt x="68577" y="42373"/>
                    </a:cubicBezTo>
                    <a:cubicBezTo>
                      <a:pt x="65383" y="46993"/>
                      <a:pt x="61658" y="51222"/>
                      <a:pt x="57457" y="54946"/>
                    </a:cubicBezTo>
                    <a:cubicBezTo>
                      <a:pt x="50187" y="61442"/>
                      <a:pt x="40075" y="63681"/>
                      <a:pt x="30752" y="60852"/>
                    </a:cubicBezTo>
                    <a:cubicBezTo>
                      <a:pt x="26503" y="59433"/>
                      <a:pt x="22398" y="57613"/>
                      <a:pt x="18492" y="55422"/>
                    </a:cubicBezTo>
                    <a:cubicBezTo>
                      <a:pt x="14852" y="53384"/>
                      <a:pt x="11440" y="50955"/>
                      <a:pt x="8323" y="48184"/>
                    </a:cubicBezTo>
                    <a:cubicBezTo>
                      <a:pt x="301" y="40764"/>
                      <a:pt x="-2208" y="29105"/>
                      <a:pt x="2050" y="19037"/>
                    </a:cubicBezTo>
                    <a:cubicBezTo>
                      <a:pt x="2763" y="16370"/>
                      <a:pt x="3808" y="13808"/>
                      <a:pt x="5186" y="11417"/>
                    </a:cubicBezTo>
                    <a:cubicBezTo>
                      <a:pt x="7325" y="8179"/>
                      <a:pt x="10147" y="5445"/>
                      <a:pt x="13455" y="3416"/>
                    </a:cubicBezTo>
                    <a:cubicBezTo>
                      <a:pt x="18226" y="663"/>
                      <a:pt x="23757" y="-470"/>
                      <a:pt x="29231" y="178"/>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7"/>
              <p:cNvSpPr/>
              <p:nvPr/>
            </p:nvSpPr>
            <p:spPr>
              <a:xfrm>
                <a:off x="5745586" y="4102215"/>
                <a:ext cx="183510" cy="128783"/>
              </a:xfrm>
              <a:custGeom>
                <a:avLst/>
                <a:gdLst/>
                <a:ahLst/>
                <a:cxnLst/>
                <a:rect l="l" t="t" r="r" b="b"/>
                <a:pathLst>
                  <a:path w="183510" h="128783" extrusionOk="0">
                    <a:moveTo>
                      <a:pt x="14550" y="1821"/>
                    </a:moveTo>
                    <a:lnTo>
                      <a:pt x="9608" y="9632"/>
                    </a:lnTo>
                    <a:cubicBezTo>
                      <a:pt x="8753" y="10575"/>
                      <a:pt x="8753" y="12022"/>
                      <a:pt x="9608" y="12965"/>
                    </a:cubicBezTo>
                    <a:cubicBezTo>
                      <a:pt x="11347" y="14527"/>
                      <a:pt x="11822" y="17071"/>
                      <a:pt x="10748" y="19157"/>
                    </a:cubicBezTo>
                    <a:lnTo>
                      <a:pt x="2575" y="36301"/>
                    </a:lnTo>
                    <a:cubicBezTo>
                      <a:pt x="-2329" y="46274"/>
                      <a:pt x="-86" y="58304"/>
                      <a:pt x="8087" y="65829"/>
                    </a:cubicBezTo>
                    <a:lnTo>
                      <a:pt x="8087" y="65829"/>
                    </a:lnTo>
                    <a:cubicBezTo>
                      <a:pt x="14997" y="72001"/>
                      <a:pt x="23170" y="76583"/>
                      <a:pt x="32037" y="79259"/>
                    </a:cubicBezTo>
                    <a:lnTo>
                      <a:pt x="32037" y="79259"/>
                    </a:lnTo>
                    <a:cubicBezTo>
                      <a:pt x="45494" y="83374"/>
                      <a:pt x="60111" y="79717"/>
                      <a:pt x="70052" y="69734"/>
                    </a:cubicBezTo>
                    <a:lnTo>
                      <a:pt x="77655" y="62019"/>
                    </a:lnTo>
                    <a:cubicBezTo>
                      <a:pt x="79337" y="60381"/>
                      <a:pt x="80354" y="58171"/>
                      <a:pt x="80506" y="55828"/>
                    </a:cubicBezTo>
                    <a:cubicBezTo>
                      <a:pt x="81029" y="52180"/>
                      <a:pt x="84393" y="49646"/>
                      <a:pt x="88033" y="50170"/>
                    </a:cubicBezTo>
                    <a:cubicBezTo>
                      <a:pt x="88718" y="50265"/>
                      <a:pt x="89383" y="50475"/>
                      <a:pt x="90010" y="50780"/>
                    </a:cubicBezTo>
                    <a:lnTo>
                      <a:pt x="91911" y="51732"/>
                    </a:lnTo>
                    <a:lnTo>
                      <a:pt x="93811" y="52875"/>
                    </a:lnTo>
                    <a:cubicBezTo>
                      <a:pt x="96321" y="54694"/>
                      <a:pt x="96891" y="58209"/>
                      <a:pt x="95075" y="60723"/>
                    </a:cubicBezTo>
                    <a:cubicBezTo>
                      <a:pt x="94572" y="61419"/>
                      <a:pt x="93906" y="62000"/>
                      <a:pt x="93146" y="62400"/>
                    </a:cubicBezTo>
                    <a:cubicBezTo>
                      <a:pt x="91008" y="63533"/>
                      <a:pt x="89307" y="65343"/>
                      <a:pt x="88299" y="67543"/>
                    </a:cubicBezTo>
                    <a:lnTo>
                      <a:pt x="84023" y="77068"/>
                    </a:lnTo>
                    <a:cubicBezTo>
                      <a:pt x="78482" y="89508"/>
                      <a:pt x="81770" y="104119"/>
                      <a:pt x="92101" y="112978"/>
                    </a:cubicBezTo>
                    <a:lnTo>
                      <a:pt x="92101" y="112978"/>
                    </a:lnTo>
                    <a:cubicBezTo>
                      <a:pt x="99362" y="119398"/>
                      <a:pt x="107877" y="124227"/>
                      <a:pt x="117096" y="127170"/>
                    </a:cubicBezTo>
                    <a:lnTo>
                      <a:pt x="117096" y="127170"/>
                    </a:lnTo>
                    <a:cubicBezTo>
                      <a:pt x="129156" y="131066"/>
                      <a:pt x="142366" y="127780"/>
                      <a:pt x="151214" y="118693"/>
                    </a:cubicBezTo>
                    <a:lnTo>
                      <a:pt x="165470" y="103643"/>
                    </a:lnTo>
                    <a:cubicBezTo>
                      <a:pt x="167409" y="101700"/>
                      <a:pt x="170250" y="100967"/>
                      <a:pt x="172883" y="101738"/>
                    </a:cubicBezTo>
                    <a:cubicBezTo>
                      <a:pt x="174290" y="102224"/>
                      <a:pt x="175858" y="101767"/>
                      <a:pt x="176780" y="100595"/>
                    </a:cubicBezTo>
                    <a:lnTo>
                      <a:pt x="182577" y="92594"/>
                    </a:lnTo>
                    <a:cubicBezTo>
                      <a:pt x="183822" y="91108"/>
                      <a:pt x="183822" y="88937"/>
                      <a:pt x="182577" y="87451"/>
                    </a:cubicBezTo>
                    <a:cubicBezTo>
                      <a:pt x="173501" y="78412"/>
                      <a:pt x="163047" y="70887"/>
                      <a:pt x="151595" y="65162"/>
                    </a:cubicBezTo>
                    <a:lnTo>
                      <a:pt x="142091" y="60019"/>
                    </a:lnTo>
                    <a:cubicBezTo>
                      <a:pt x="135058" y="56180"/>
                      <a:pt x="127341" y="53789"/>
                      <a:pt x="119377" y="52970"/>
                    </a:cubicBezTo>
                    <a:lnTo>
                      <a:pt x="112344" y="52208"/>
                    </a:lnTo>
                    <a:cubicBezTo>
                      <a:pt x="110776" y="52284"/>
                      <a:pt x="109236" y="51732"/>
                      <a:pt x="108067" y="50684"/>
                    </a:cubicBezTo>
                    <a:cubicBezTo>
                      <a:pt x="107373" y="49703"/>
                      <a:pt x="106461" y="48884"/>
                      <a:pt x="105406" y="48303"/>
                    </a:cubicBezTo>
                    <a:lnTo>
                      <a:pt x="97613" y="44112"/>
                    </a:lnTo>
                    <a:lnTo>
                      <a:pt x="89820" y="39826"/>
                    </a:lnTo>
                    <a:cubicBezTo>
                      <a:pt x="88699" y="39254"/>
                      <a:pt x="87463" y="38930"/>
                      <a:pt x="86208" y="38873"/>
                    </a:cubicBezTo>
                    <a:cubicBezTo>
                      <a:pt x="84374" y="38826"/>
                      <a:pt x="82664" y="37949"/>
                      <a:pt x="81552" y="36492"/>
                    </a:cubicBezTo>
                    <a:lnTo>
                      <a:pt x="77750" y="31349"/>
                    </a:lnTo>
                    <a:cubicBezTo>
                      <a:pt x="73359" y="25453"/>
                      <a:pt x="67667" y="20661"/>
                      <a:pt x="61118" y="17347"/>
                    </a:cubicBezTo>
                    <a:lnTo>
                      <a:pt x="52470" y="12775"/>
                    </a:lnTo>
                    <a:cubicBezTo>
                      <a:pt x="42244" y="6698"/>
                      <a:pt x="31058" y="2412"/>
                      <a:pt x="19397" y="107"/>
                    </a:cubicBezTo>
                    <a:cubicBezTo>
                      <a:pt x="17591" y="-275"/>
                      <a:pt x="15719" y="383"/>
                      <a:pt x="14550" y="1821"/>
                    </a:cubicBezTo>
                    <a:close/>
                    <a:moveTo>
                      <a:pt x="93906" y="72020"/>
                    </a:moveTo>
                    <a:cubicBezTo>
                      <a:pt x="96045" y="68782"/>
                      <a:pt x="98867" y="66048"/>
                      <a:pt x="102175" y="64019"/>
                    </a:cubicBezTo>
                    <a:cubicBezTo>
                      <a:pt x="107012" y="61048"/>
                      <a:pt x="112696" y="59781"/>
                      <a:pt x="118331" y="60400"/>
                    </a:cubicBezTo>
                    <a:cubicBezTo>
                      <a:pt x="124993" y="61057"/>
                      <a:pt x="131447" y="63029"/>
                      <a:pt x="137339" y="66210"/>
                    </a:cubicBezTo>
                    <a:lnTo>
                      <a:pt x="137909" y="66210"/>
                    </a:lnTo>
                    <a:lnTo>
                      <a:pt x="147413" y="71258"/>
                    </a:lnTo>
                    <a:cubicBezTo>
                      <a:pt x="149884" y="72687"/>
                      <a:pt x="152165" y="74116"/>
                      <a:pt x="154446" y="75640"/>
                    </a:cubicBezTo>
                    <a:cubicBezTo>
                      <a:pt x="156727" y="77164"/>
                      <a:pt x="157392" y="77831"/>
                      <a:pt x="158817" y="78974"/>
                    </a:cubicBezTo>
                    <a:cubicBezTo>
                      <a:pt x="165280" y="84117"/>
                      <a:pt x="163379" y="94499"/>
                      <a:pt x="157677" y="102596"/>
                    </a:cubicBezTo>
                    <a:cubicBezTo>
                      <a:pt x="154484" y="107215"/>
                      <a:pt x="150758" y="111444"/>
                      <a:pt x="146558" y="115168"/>
                    </a:cubicBezTo>
                    <a:cubicBezTo>
                      <a:pt x="139287" y="121665"/>
                      <a:pt x="129175" y="123903"/>
                      <a:pt x="119852" y="121074"/>
                    </a:cubicBezTo>
                    <a:cubicBezTo>
                      <a:pt x="115604" y="119655"/>
                      <a:pt x="111498" y="117835"/>
                      <a:pt x="107592" y="115645"/>
                    </a:cubicBezTo>
                    <a:cubicBezTo>
                      <a:pt x="103952" y="113606"/>
                      <a:pt x="100540" y="111178"/>
                      <a:pt x="97423" y="108406"/>
                    </a:cubicBezTo>
                    <a:cubicBezTo>
                      <a:pt x="89402" y="100986"/>
                      <a:pt x="86893" y="89327"/>
                      <a:pt x="91150" y="79259"/>
                    </a:cubicBezTo>
                    <a:cubicBezTo>
                      <a:pt x="91768" y="76745"/>
                      <a:pt x="92690" y="74306"/>
                      <a:pt x="93906" y="72020"/>
                    </a:cubicBezTo>
                    <a:close/>
                    <a:moveTo>
                      <a:pt x="15405" y="24395"/>
                    </a:moveTo>
                    <a:cubicBezTo>
                      <a:pt x="20632" y="16585"/>
                      <a:pt x="29281" y="10584"/>
                      <a:pt x="36789" y="13060"/>
                    </a:cubicBezTo>
                    <a:cubicBezTo>
                      <a:pt x="38404" y="13546"/>
                      <a:pt x="39992" y="14118"/>
                      <a:pt x="41541" y="14775"/>
                    </a:cubicBezTo>
                    <a:cubicBezTo>
                      <a:pt x="43917" y="15727"/>
                      <a:pt x="46293" y="16871"/>
                      <a:pt x="48574" y="18014"/>
                    </a:cubicBezTo>
                    <a:lnTo>
                      <a:pt x="57222" y="22585"/>
                    </a:lnTo>
                    <a:lnTo>
                      <a:pt x="57792" y="22585"/>
                    </a:lnTo>
                    <a:cubicBezTo>
                      <a:pt x="63190" y="25519"/>
                      <a:pt x="67885" y="29577"/>
                      <a:pt x="71573" y="34492"/>
                    </a:cubicBezTo>
                    <a:cubicBezTo>
                      <a:pt x="74576" y="38607"/>
                      <a:pt x="75802" y="43750"/>
                      <a:pt x="74994" y="48779"/>
                    </a:cubicBezTo>
                    <a:cubicBezTo>
                      <a:pt x="74452" y="52437"/>
                      <a:pt x="73017" y="55904"/>
                      <a:pt x="70812" y="58876"/>
                    </a:cubicBezTo>
                    <a:cubicBezTo>
                      <a:pt x="69064" y="61076"/>
                      <a:pt x="67049" y="63057"/>
                      <a:pt x="64825" y="64781"/>
                    </a:cubicBezTo>
                    <a:cubicBezTo>
                      <a:pt x="56709" y="72677"/>
                      <a:pt x="45038" y="75687"/>
                      <a:pt x="34128" y="72687"/>
                    </a:cubicBezTo>
                    <a:cubicBezTo>
                      <a:pt x="30326" y="71458"/>
                      <a:pt x="26658" y="69830"/>
                      <a:pt x="23198" y="67829"/>
                    </a:cubicBezTo>
                    <a:cubicBezTo>
                      <a:pt x="19777" y="65810"/>
                      <a:pt x="16584" y="63410"/>
                      <a:pt x="13695" y="60685"/>
                    </a:cubicBezTo>
                    <a:cubicBezTo>
                      <a:pt x="7479" y="54828"/>
                      <a:pt x="5483" y="45760"/>
                      <a:pt x="8658" y="37825"/>
                    </a:cubicBezTo>
                    <a:cubicBezTo>
                      <a:pt x="10454" y="33158"/>
                      <a:pt x="12716" y="28691"/>
                      <a:pt x="15405" y="244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7"/>
              <p:cNvSpPr/>
              <p:nvPr/>
            </p:nvSpPr>
            <p:spPr>
              <a:xfrm>
                <a:off x="5752081" y="4128325"/>
                <a:ext cx="64221" cy="49275"/>
              </a:xfrm>
              <a:custGeom>
                <a:avLst/>
                <a:gdLst/>
                <a:ahLst/>
                <a:cxnLst/>
                <a:rect l="l" t="t" r="r" b="b"/>
                <a:pathLst>
                  <a:path w="64221" h="49275" extrusionOk="0">
                    <a:moveTo>
                      <a:pt x="57569" y="40196"/>
                    </a:moveTo>
                    <a:cubicBezTo>
                      <a:pt x="49481" y="48149"/>
                      <a:pt x="37782" y="51159"/>
                      <a:pt x="26872" y="48101"/>
                    </a:cubicBezTo>
                    <a:cubicBezTo>
                      <a:pt x="23118" y="46987"/>
                      <a:pt x="19487" y="45491"/>
                      <a:pt x="16037" y="43624"/>
                    </a:cubicBezTo>
                    <a:cubicBezTo>
                      <a:pt x="12597" y="41634"/>
                      <a:pt x="9404" y="39233"/>
                      <a:pt x="6534" y="36481"/>
                    </a:cubicBezTo>
                    <a:cubicBezTo>
                      <a:pt x="309" y="30671"/>
                      <a:pt x="-1687" y="21622"/>
                      <a:pt x="1497" y="13716"/>
                    </a:cubicBezTo>
                    <a:cubicBezTo>
                      <a:pt x="3369" y="8896"/>
                      <a:pt x="5754" y="4296"/>
                      <a:pt x="8624" y="0"/>
                    </a:cubicBezTo>
                    <a:lnTo>
                      <a:pt x="8624" y="0"/>
                    </a:lnTo>
                    <a:cubicBezTo>
                      <a:pt x="5992" y="4010"/>
                      <a:pt x="3797" y="8287"/>
                      <a:pt x="2067" y="12763"/>
                    </a:cubicBezTo>
                    <a:cubicBezTo>
                      <a:pt x="-1107" y="20698"/>
                      <a:pt x="888" y="29766"/>
                      <a:pt x="7104" y="35623"/>
                    </a:cubicBezTo>
                    <a:cubicBezTo>
                      <a:pt x="9993" y="38348"/>
                      <a:pt x="13186" y="40748"/>
                      <a:pt x="16608" y="42767"/>
                    </a:cubicBezTo>
                    <a:cubicBezTo>
                      <a:pt x="20067" y="44767"/>
                      <a:pt x="23735" y="46396"/>
                      <a:pt x="27537" y="47625"/>
                    </a:cubicBezTo>
                    <a:cubicBezTo>
                      <a:pt x="38447" y="50625"/>
                      <a:pt x="50118" y="47615"/>
                      <a:pt x="58234" y="39719"/>
                    </a:cubicBezTo>
                    <a:cubicBezTo>
                      <a:pt x="60439" y="38005"/>
                      <a:pt x="62444" y="36061"/>
                      <a:pt x="64222" y="33909"/>
                    </a:cubicBezTo>
                    <a:lnTo>
                      <a:pt x="63556" y="34099"/>
                    </a:lnTo>
                    <a:cubicBezTo>
                      <a:pt x="61827" y="36376"/>
                      <a:pt x="59812" y="38424"/>
                      <a:pt x="57569" y="40196"/>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7"/>
              <p:cNvSpPr/>
              <p:nvPr/>
            </p:nvSpPr>
            <p:spPr>
              <a:xfrm>
                <a:off x="5833480" y="4174426"/>
                <a:ext cx="68642" cy="51616"/>
              </a:xfrm>
              <a:custGeom>
                <a:avLst/>
                <a:gdLst/>
                <a:ahLst/>
                <a:cxnLst/>
                <a:rect l="l" t="t" r="r" b="b"/>
                <a:pathLst>
                  <a:path w="68642" h="51616" extrusionOk="0">
                    <a:moveTo>
                      <a:pt x="57428" y="44577"/>
                    </a:moveTo>
                    <a:cubicBezTo>
                      <a:pt x="50139" y="51044"/>
                      <a:pt x="40027" y="53245"/>
                      <a:pt x="30722" y="50387"/>
                    </a:cubicBezTo>
                    <a:cubicBezTo>
                      <a:pt x="26465" y="49044"/>
                      <a:pt x="22350" y="47254"/>
                      <a:pt x="18463" y="45053"/>
                    </a:cubicBezTo>
                    <a:cubicBezTo>
                      <a:pt x="14870" y="42948"/>
                      <a:pt x="11458" y="40529"/>
                      <a:pt x="8293" y="37814"/>
                    </a:cubicBezTo>
                    <a:cubicBezTo>
                      <a:pt x="310" y="30337"/>
                      <a:pt x="-2189" y="18679"/>
                      <a:pt x="2021" y="8572"/>
                    </a:cubicBezTo>
                    <a:cubicBezTo>
                      <a:pt x="2772" y="5953"/>
                      <a:pt x="3827" y="3429"/>
                      <a:pt x="5157" y="1048"/>
                    </a:cubicBezTo>
                    <a:lnTo>
                      <a:pt x="5917" y="0"/>
                    </a:lnTo>
                    <a:cubicBezTo>
                      <a:pt x="4616" y="2343"/>
                      <a:pt x="3589" y="4839"/>
                      <a:pt x="2876" y="7429"/>
                    </a:cubicBezTo>
                    <a:cubicBezTo>
                      <a:pt x="-1381" y="17497"/>
                      <a:pt x="1128" y="29165"/>
                      <a:pt x="9149" y="36576"/>
                    </a:cubicBezTo>
                    <a:cubicBezTo>
                      <a:pt x="12266" y="39348"/>
                      <a:pt x="15678" y="41777"/>
                      <a:pt x="19318" y="43815"/>
                    </a:cubicBezTo>
                    <a:cubicBezTo>
                      <a:pt x="23224" y="46006"/>
                      <a:pt x="27330" y="47825"/>
                      <a:pt x="31578" y="49244"/>
                    </a:cubicBezTo>
                    <a:cubicBezTo>
                      <a:pt x="40901" y="52073"/>
                      <a:pt x="51013" y="49835"/>
                      <a:pt x="58283" y="43339"/>
                    </a:cubicBezTo>
                    <a:cubicBezTo>
                      <a:pt x="62142" y="39881"/>
                      <a:pt x="65620" y="36023"/>
                      <a:pt x="68643" y="31813"/>
                    </a:cubicBezTo>
                    <a:lnTo>
                      <a:pt x="68643" y="31813"/>
                    </a:lnTo>
                    <a:cubicBezTo>
                      <a:pt x="65440" y="36509"/>
                      <a:pt x="61667" y="40795"/>
                      <a:pt x="57428" y="44577"/>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7"/>
              <p:cNvSpPr/>
              <p:nvPr/>
            </p:nvSpPr>
            <p:spPr>
              <a:xfrm>
                <a:off x="5752373" y="4115091"/>
                <a:ext cx="68187" cy="61619"/>
              </a:xfrm>
              <a:custGeom>
                <a:avLst/>
                <a:gdLst/>
                <a:ahLst/>
                <a:cxnLst/>
                <a:rect l="l" t="t" r="r" b="b"/>
                <a:pathLst>
                  <a:path w="68187" h="61619" extrusionOk="0">
                    <a:moveTo>
                      <a:pt x="64786" y="21997"/>
                    </a:moveTo>
                    <a:cubicBezTo>
                      <a:pt x="61098" y="17082"/>
                      <a:pt x="56403" y="13024"/>
                      <a:pt x="51005" y="10090"/>
                    </a:cubicBezTo>
                    <a:lnTo>
                      <a:pt x="50435" y="10090"/>
                    </a:lnTo>
                    <a:lnTo>
                      <a:pt x="41787" y="5518"/>
                    </a:lnTo>
                    <a:cubicBezTo>
                      <a:pt x="39506" y="4375"/>
                      <a:pt x="37130" y="3232"/>
                      <a:pt x="34754" y="2280"/>
                    </a:cubicBezTo>
                    <a:cubicBezTo>
                      <a:pt x="33205" y="1623"/>
                      <a:pt x="31617" y="1051"/>
                      <a:pt x="30002" y="565"/>
                    </a:cubicBezTo>
                    <a:cubicBezTo>
                      <a:pt x="22494" y="-1911"/>
                      <a:pt x="13845" y="4090"/>
                      <a:pt x="8618" y="11900"/>
                    </a:cubicBezTo>
                    <a:cubicBezTo>
                      <a:pt x="5767" y="16205"/>
                      <a:pt x="3382" y="20806"/>
                      <a:pt x="1490" y="25616"/>
                    </a:cubicBezTo>
                    <a:cubicBezTo>
                      <a:pt x="-1684" y="33551"/>
                      <a:pt x="312" y="42618"/>
                      <a:pt x="6527" y="48476"/>
                    </a:cubicBezTo>
                    <a:cubicBezTo>
                      <a:pt x="9417" y="51200"/>
                      <a:pt x="12610" y="53601"/>
                      <a:pt x="16031" y="55620"/>
                    </a:cubicBezTo>
                    <a:cubicBezTo>
                      <a:pt x="19491" y="57620"/>
                      <a:pt x="23159" y="59249"/>
                      <a:pt x="26960" y="60478"/>
                    </a:cubicBezTo>
                    <a:cubicBezTo>
                      <a:pt x="37871" y="63478"/>
                      <a:pt x="49542" y="60468"/>
                      <a:pt x="57658" y="52572"/>
                    </a:cubicBezTo>
                    <a:cubicBezTo>
                      <a:pt x="59882" y="50848"/>
                      <a:pt x="61896" y="48867"/>
                      <a:pt x="63645" y="46666"/>
                    </a:cubicBezTo>
                    <a:cubicBezTo>
                      <a:pt x="65850" y="43695"/>
                      <a:pt x="67285" y="40228"/>
                      <a:pt x="67827" y="36570"/>
                    </a:cubicBezTo>
                    <a:cubicBezTo>
                      <a:pt x="68825" y="31503"/>
                      <a:pt x="67732" y="26235"/>
                      <a:pt x="64786" y="21997"/>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5" name="Google Shape;3135;p47"/>
            <p:cNvGrpSpPr/>
            <p:nvPr/>
          </p:nvGrpSpPr>
          <p:grpSpPr>
            <a:xfrm flipH="1">
              <a:off x="3829267" y="2465054"/>
              <a:ext cx="683694" cy="518573"/>
              <a:chOff x="6621095" y="1452181"/>
              <a:chExt cx="330894" cy="250785"/>
            </a:xfrm>
          </p:grpSpPr>
          <p:sp>
            <p:nvSpPr>
              <p:cNvPr id="3136" name="Google Shape;3136;p4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7" name="Google Shape;3137;p4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8" name="Google Shape;3138;p4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41" name="Google Shape;3141;p47"/>
            <p:cNvSpPr/>
            <p:nvPr/>
          </p:nvSpPr>
          <p:spPr>
            <a:xfrm rot="-1803147">
              <a:off x="6082659" y="320502"/>
              <a:ext cx="40427" cy="70097"/>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7"/>
            <p:cNvSpPr/>
            <p:nvPr/>
          </p:nvSpPr>
          <p:spPr>
            <a:xfrm>
              <a:off x="5777153" y="2115925"/>
              <a:ext cx="669353" cy="387341"/>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7"/>
            <p:cNvSpPr/>
            <p:nvPr/>
          </p:nvSpPr>
          <p:spPr>
            <a:xfrm>
              <a:off x="5964040" y="276791"/>
              <a:ext cx="375852" cy="551229"/>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7"/>
            <p:cNvSpPr/>
            <p:nvPr/>
          </p:nvSpPr>
          <p:spPr>
            <a:xfrm>
              <a:off x="5952425" y="673402"/>
              <a:ext cx="70057" cy="407712"/>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7"/>
            <p:cNvSpPr/>
            <p:nvPr/>
          </p:nvSpPr>
          <p:spPr>
            <a:xfrm>
              <a:off x="5992903" y="271657"/>
              <a:ext cx="179035" cy="222681"/>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7"/>
            <p:cNvSpPr/>
            <p:nvPr/>
          </p:nvSpPr>
          <p:spPr>
            <a:xfrm>
              <a:off x="6027515" y="513497"/>
              <a:ext cx="222025" cy="248990"/>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7"/>
            <p:cNvSpPr/>
            <p:nvPr/>
          </p:nvSpPr>
          <p:spPr>
            <a:xfrm>
              <a:off x="5963282" y="594790"/>
              <a:ext cx="323371" cy="372912"/>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7"/>
            <p:cNvSpPr/>
            <p:nvPr/>
          </p:nvSpPr>
          <p:spPr>
            <a:xfrm>
              <a:off x="6020709" y="289521"/>
              <a:ext cx="238064" cy="294179"/>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7"/>
            <p:cNvSpPr/>
            <p:nvPr/>
          </p:nvSpPr>
          <p:spPr>
            <a:xfrm>
              <a:off x="6029967" y="288305"/>
              <a:ext cx="239492" cy="225171"/>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0" name="Google Shape;3150;p47"/>
            <p:cNvSpPr/>
            <p:nvPr/>
          </p:nvSpPr>
          <p:spPr>
            <a:xfrm>
              <a:off x="6069645" y="2237688"/>
              <a:ext cx="188076" cy="143860"/>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1" name="Google Shape;3151;p47"/>
            <p:cNvSpPr/>
            <p:nvPr/>
          </p:nvSpPr>
          <p:spPr>
            <a:xfrm>
              <a:off x="6070415" y="2283614"/>
              <a:ext cx="187263" cy="97891"/>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7"/>
            <p:cNvSpPr/>
            <p:nvPr/>
          </p:nvSpPr>
          <p:spPr>
            <a:xfrm>
              <a:off x="5927157" y="2205996"/>
              <a:ext cx="172547" cy="133696"/>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7"/>
            <p:cNvSpPr/>
            <p:nvPr/>
          </p:nvSpPr>
          <p:spPr>
            <a:xfrm>
              <a:off x="5927737" y="2249998"/>
              <a:ext cx="171800" cy="89748"/>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7"/>
            <p:cNvSpPr/>
            <p:nvPr/>
          </p:nvSpPr>
          <p:spPr>
            <a:xfrm>
              <a:off x="5955035" y="963103"/>
              <a:ext cx="368082" cy="128814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7"/>
            <p:cNvSpPr/>
            <p:nvPr/>
          </p:nvSpPr>
          <p:spPr>
            <a:xfrm>
              <a:off x="5939457" y="937334"/>
              <a:ext cx="391797" cy="856741"/>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7"/>
            <p:cNvSpPr/>
            <p:nvPr/>
          </p:nvSpPr>
          <p:spPr>
            <a:xfrm>
              <a:off x="5733626" y="681017"/>
              <a:ext cx="564393" cy="49234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7"/>
            <p:cNvSpPr/>
            <p:nvPr/>
          </p:nvSpPr>
          <p:spPr>
            <a:xfrm>
              <a:off x="6171801" y="649512"/>
              <a:ext cx="135912" cy="159574"/>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7"/>
            <p:cNvSpPr/>
            <p:nvPr/>
          </p:nvSpPr>
          <p:spPr>
            <a:xfrm>
              <a:off x="5953447" y="594810"/>
              <a:ext cx="109819" cy="11544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9" name="Google Shape;3159;p47"/>
          <p:cNvGrpSpPr/>
          <p:nvPr/>
        </p:nvGrpSpPr>
        <p:grpSpPr>
          <a:xfrm>
            <a:off x="4562440" y="2924958"/>
            <a:ext cx="1641530" cy="1833054"/>
            <a:chOff x="2152775" y="305709"/>
            <a:chExt cx="4264823" cy="4762415"/>
          </a:xfrm>
        </p:grpSpPr>
        <p:grpSp>
          <p:nvGrpSpPr>
            <p:cNvPr id="3160" name="Google Shape;3160;p47"/>
            <p:cNvGrpSpPr/>
            <p:nvPr/>
          </p:nvGrpSpPr>
          <p:grpSpPr>
            <a:xfrm>
              <a:off x="2593845" y="3487641"/>
              <a:ext cx="936028" cy="696373"/>
              <a:chOff x="4403470" y="4229766"/>
              <a:chExt cx="936028" cy="696373"/>
            </a:xfrm>
          </p:grpSpPr>
          <p:sp>
            <p:nvSpPr>
              <p:cNvPr id="3161" name="Google Shape;3161;p47"/>
              <p:cNvSpPr/>
              <p:nvPr/>
            </p:nvSpPr>
            <p:spPr>
              <a:xfrm>
                <a:off x="4403470" y="441464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7"/>
              <p:cNvSpPr/>
              <p:nvPr/>
            </p:nvSpPr>
            <p:spPr>
              <a:xfrm>
                <a:off x="4455646" y="433930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7"/>
              <p:cNvSpPr/>
              <p:nvPr/>
            </p:nvSpPr>
            <p:spPr>
              <a:xfrm>
                <a:off x="4455741" y="448246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7"/>
              <p:cNvSpPr/>
              <p:nvPr/>
            </p:nvSpPr>
            <p:spPr>
              <a:xfrm>
                <a:off x="5272972" y="448551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7"/>
              <p:cNvSpPr/>
              <p:nvPr/>
            </p:nvSpPr>
            <p:spPr>
              <a:xfrm>
                <a:off x="4455646" y="42297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7"/>
              <p:cNvSpPr/>
              <p:nvPr/>
            </p:nvSpPr>
            <p:spPr>
              <a:xfrm>
                <a:off x="4581266" y="4299370"/>
                <a:ext cx="632693" cy="366117"/>
              </a:xfrm>
              <a:custGeom>
                <a:avLst/>
                <a:gdLst/>
                <a:ahLst/>
                <a:cxnLst/>
                <a:rect l="l" t="t" r="r" b="b"/>
                <a:pathLst>
                  <a:path w="632693" h="366117" extrusionOk="0">
                    <a:moveTo>
                      <a:pt x="632116" y="194048"/>
                    </a:moveTo>
                    <a:cubicBezTo>
                      <a:pt x="627555" y="237101"/>
                      <a:pt x="596952" y="279773"/>
                      <a:pt x="540025" y="312539"/>
                    </a:cubicBezTo>
                    <a:cubicBezTo>
                      <a:pt x="416476" y="383977"/>
                      <a:pt x="216136" y="383977"/>
                      <a:pt x="92586" y="312539"/>
                    </a:cubicBezTo>
                    <a:cubicBezTo>
                      <a:pt x="35564" y="279487"/>
                      <a:pt x="4962" y="237101"/>
                      <a:pt x="590" y="194048"/>
                    </a:cubicBezTo>
                    <a:cubicBezTo>
                      <a:pt x="-4732" y="143661"/>
                      <a:pt x="25965" y="92130"/>
                      <a:pt x="92586" y="53650"/>
                    </a:cubicBezTo>
                    <a:cubicBezTo>
                      <a:pt x="216136" y="-17883"/>
                      <a:pt x="416476" y="-17883"/>
                      <a:pt x="540025" y="53650"/>
                    </a:cubicBezTo>
                    <a:cubicBezTo>
                      <a:pt x="607121" y="92130"/>
                      <a:pt x="63734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7"/>
              <p:cNvSpPr/>
              <p:nvPr/>
            </p:nvSpPr>
            <p:spPr>
              <a:xfrm>
                <a:off x="4581856" y="4321278"/>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7"/>
              <p:cNvSpPr/>
              <p:nvPr/>
            </p:nvSpPr>
            <p:spPr>
              <a:xfrm>
                <a:off x="4743040" y="4404074"/>
                <a:ext cx="295357" cy="184784"/>
              </a:xfrm>
              <a:custGeom>
                <a:avLst/>
                <a:gdLst/>
                <a:ahLst/>
                <a:cxnLst/>
                <a:rect l="l" t="t" r="r" b="b"/>
                <a:pathLst>
                  <a:path w="295357" h="184784" extrusionOk="0">
                    <a:moveTo>
                      <a:pt x="149875" y="29432"/>
                    </a:moveTo>
                    <a:cubicBezTo>
                      <a:pt x="145990" y="29423"/>
                      <a:pt x="142111" y="29737"/>
                      <a:pt x="138280" y="30385"/>
                    </a:cubicBezTo>
                    <a:cubicBezTo>
                      <a:pt x="133053" y="31147"/>
                      <a:pt x="127256" y="32195"/>
                      <a:pt x="120793" y="33528"/>
                    </a:cubicBezTo>
                    <a:cubicBezTo>
                      <a:pt x="114331" y="34862"/>
                      <a:pt x="107678" y="36576"/>
                      <a:pt x="100645" y="38671"/>
                    </a:cubicBezTo>
                    <a:cubicBezTo>
                      <a:pt x="93878" y="40719"/>
                      <a:pt x="87271" y="43272"/>
                      <a:pt x="80877" y="46292"/>
                    </a:cubicBezTo>
                    <a:lnTo>
                      <a:pt x="131722" y="75629"/>
                    </a:lnTo>
                    <a:lnTo>
                      <a:pt x="141226" y="72390"/>
                    </a:lnTo>
                    <a:cubicBezTo>
                      <a:pt x="154151" y="68104"/>
                      <a:pt x="166316" y="64484"/>
                      <a:pt x="177816" y="61436"/>
                    </a:cubicBezTo>
                    <a:cubicBezTo>
                      <a:pt x="188584" y="58598"/>
                      <a:pt x="199589" y="56779"/>
                      <a:pt x="210699" y="56007"/>
                    </a:cubicBezTo>
                    <a:cubicBezTo>
                      <a:pt x="220849" y="55397"/>
                      <a:pt x="231037" y="56102"/>
                      <a:pt x="241016" y="58103"/>
                    </a:cubicBezTo>
                    <a:cubicBezTo>
                      <a:pt x="251062" y="60293"/>
                      <a:pt x="260689" y="64084"/>
                      <a:pt x="269527" y="69342"/>
                    </a:cubicBezTo>
                    <a:cubicBezTo>
                      <a:pt x="278299" y="73743"/>
                      <a:pt x="285826" y="80296"/>
                      <a:pt x="291386" y="88392"/>
                    </a:cubicBezTo>
                    <a:cubicBezTo>
                      <a:pt x="295112" y="94317"/>
                      <a:pt x="296281" y="101498"/>
                      <a:pt x="294617" y="108299"/>
                    </a:cubicBezTo>
                    <a:cubicBezTo>
                      <a:pt x="292460" y="115776"/>
                      <a:pt x="288364" y="122549"/>
                      <a:pt x="282738" y="127921"/>
                    </a:cubicBezTo>
                    <a:cubicBezTo>
                      <a:pt x="275762" y="134922"/>
                      <a:pt x="267978" y="141065"/>
                      <a:pt x="259548" y="146209"/>
                    </a:cubicBezTo>
                    <a:lnTo>
                      <a:pt x="291861" y="165259"/>
                    </a:lnTo>
                    <a:lnTo>
                      <a:pt x="274279" y="175451"/>
                    </a:lnTo>
                    <a:lnTo>
                      <a:pt x="241681" y="156401"/>
                    </a:lnTo>
                    <a:cubicBezTo>
                      <a:pt x="226162" y="164068"/>
                      <a:pt x="209929" y="170193"/>
                      <a:pt x="193212" y="174688"/>
                    </a:cubicBezTo>
                    <a:cubicBezTo>
                      <a:pt x="175734" y="179604"/>
                      <a:pt x="157863" y="182975"/>
                      <a:pt x="139801" y="184785"/>
                    </a:cubicBezTo>
                    <a:lnTo>
                      <a:pt x="122219" y="154305"/>
                    </a:lnTo>
                    <a:cubicBezTo>
                      <a:pt x="126957" y="154276"/>
                      <a:pt x="131688" y="153924"/>
                      <a:pt x="136379" y="153257"/>
                    </a:cubicBezTo>
                    <a:cubicBezTo>
                      <a:pt x="142842" y="152495"/>
                      <a:pt x="149875" y="151257"/>
                      <a:pt x="157763" y="149638"/>
                    </a:cubicBezTo>
                    <a:cubicBezTo>
                      <a:pt x="165651" y="148019"/>
                      <a:pt x="173824" y="145733"/>
                      <a:pt x="182568" y="143256"/>
                    </a:cubicBezTo>
                    <a:cubicBezTo>
                      <a:pt x="191055" y="140684"/>
                      <a:pt x="199342" y="137503"/>
                      <a:pt x="207373" y="133731"/>
                    </a:cubicBezTo>
                    <a:lnTo>
                      <a:pt x="156812" y="104489"/>
                    </a:lnTo>
                    <a:cubicBezTo>
                      <a:pt x="154722" y="105346"/>
                      <a:pt x="152536" y="106109"/>
                      <a:pt x="150255" y="106871"/>
                    </a:cubicBezTo>
                    <a:lnTo>
                      <a:pt x="143317" y="108966"/>
                    </a:lnTo>
                    <a:cubicBezTo>
                      <a:pt x="130582" y="113157"/>
                      <a:pt x="118987" y="116396"/>
                      <a:pt x="108343" y="118491"/>
                    </a:cubicBezTo>
                    <a:cubicBezTo>
                      <a:pt x="98576" y="120768"/>
                      <a:pt x="88616" y="122101"/>
                      <a:pt x="78596" y="122492"/>
                    </a:cubicBezTo>
                    <a:cubicBezTo>
                      <a:pt x="69750" y="122854"/>
                      <a:pt x="60896" y="122015"/>
                      <a:pt x="52271" y="120015"/>
                    </a:cubicBezTo>
                    <a:cubicBezTo>
                      <a:pt x="43727" y="118091"/>
                      <a:pt x="35524" y="114881"/>
                      <a:pt x="27941" y="110490"/>
                    </a:cubicBezTo>
                    <a:cubicBezTo>
                      <a:pt x="19600" y="106099"/>
                      <a:pt x="12355" y="99889"/>
                      <a:pt x="6748" y="92297"/>
                    </a:cubicBezTo>
                    <a:cubicBezTo>
                      <a:pt x="2686" y="86592"/>
                      <a:pt x="675" y="79677"/>
                      <a:pt x="1045" y="72676"/>
                    </a:cubicBezTo>
                    <a:cubicBezTo>
                      <a:pt x="1772" y="65380"/>
                      <a:pt x="4687" y="58464"/>
                      <a:pt x="9409" y="52864"/>
                    </a:cubicBezTo>
                    <a:cubicBezTo>
                      <a:pt x="15218" y="45482"/>
                      <a:pt x="22145" y="39053"/>
                      <a:pt x="29937" y="33814"/>
                    </a:cubicBezTo>
                    <a:lnTo>
                      <a:pt x="0" y="16478"/>
                    </a:lnTo>
                    <a:lnTo>
                      <a:pt x="17677" y="6858"/>
                    </a:lnTo>
                    <a:lnTo>
                      <a:pt x="47424" y="24003"/>
                    </a:lnTo>
                    <a:cubicBezTo>
                      <a:pt x="61333" y="17050"/>
                      <a:pt x="75962" y="11659"/>
                      <a:pt x="91046" y="7906"/>
                    </a:cubicBezTo>
                    <a:cubicBezTo>
                      <a:pt x="105358" y="4277"/>
                      <a:pt x="119901" y="1629"/>
                      <a:pt x="134574" y="0"/>
                    </a:cubicBezTo>
                    <a:close/>
                    <a:moveTo>
                      <a:pt x="63485" y="82772"/>
                    </a:moveTo>
                    <a:cubicBezTo>
                      <a:pt x="70153" y="86639"/>
                      <a:pt x="77868" y="88306"/>
                      <a:pt x="85534" y="87535"/>
                    </a:cubicBezTo>
                    <a:cubicBezTo>
                      <a:pt x="95850" y="86363"/>
                      <a:pt x="106013" y="84096"/>
                      <a:pt x="115851" y="80772"/>
                    </a:cubicBezTo>
                    <a:lnTo>
                      <a:pt x="68332" y="53245"/>
                    </a:lnTo>
                    <a:cubicBezTo>
                      <a:pt x="50845" y="64675"/>
                      <a:pt x="49230" y="74514"/>
                      <a:pt x="63485" y="82772"/>
                    </a:cubicBezTo>
                    <a:close/>
                    <a:moveTo>
                      <a:pt x="230372" y="96774"/>
                    </a:moveTo>
                    <a:cubicBezTo>
                      <a:pt x="223130" y="92793"/>
                      <a:pt x="214786" y="91288"/>
                      <a:pt x="206612" y="92488"/>
                    </a:cubicBezTo>
                    <a:cubicBezTo>
                      <a:pt x="195331" y="93945"/>
                      <a:pt x="184202" y="96403"/>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7"/>
              <p:cNvSpPr/>
              <p:nvPr/>
            </p:nvSpPr>
            <p:spPr>
              <a:xfrm>
                <a:off x="4865259" y="4541234"/>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0" name="Google Shape;3170;p47"/>
              <p:cNvSpPr/>
              <p:nvPr/>
            </p:nvSpPr>
            <p:spPr>
              <a:xfrm>
                <a:off x="4992800" y="4552092"/>
                <a:ext cx="42006" cy="19716"/>
              </a:xfrm>
              <a:custGeom>
                <a:avLst/>
                <a:gdLst/>
                <a:ahLst/>
                <a:cxnLst/>
                <a:rect l="l" t="t" r="r" b="b"/>
                <a:pathLst>
                  <a:path w="42006" h="19716" extrusionOk="0">
                    <a:moveTo>
                      <a:pt x="42007" y="17240"/>
                    </a:moveTo>
                    <a:lnTo>
                      <a:pt x="42007" y="0"/>
                    </a:lnTo>
                    <a:lnTo>
                      <a:pt x="0" y="3238"/>
                    </a:lnTo>
                    <a:lnTo>
                      <a:pt x="24045" y="19717"/>
                    </a:lnTo>
                    <a:lnTo>
                      <a:pt x="42007"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1" name="Google Shape;3171;p47"/>
              <p:cNvSpPr/>
              <p:nvPr/>
            </p:nvSpPr>
            <p:spPr>
              <a:xfrm>
                <a:off x="5006866" y="448894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7"/>
              <p:cNvSpPr/>
              <p:nvPr/>
            </p:nvSpPr>
            <p:spPr>
              <a:xfrm>
                <a:off x="4908026" y="44953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7"/>
              <p:cNvSpPr/>
              <p:nvPr/>
            </p:nvSpPr>
            <p:spPr>
              <a:xfrm>
                <a:off x="4811468" y="4440078"/>
                <a:ext cx="58923" cy="38957"/>
              </a:xfrm>
              <a:custGeom>
                <a:avLst/>
                <a:gdLst/>
                <a:ahLst/>
                <a:cxnLst/>
                <a:rect l="l" t="t" r="r" b="b"/>
                <a:pathLst>
                  <a:path w="58923" h="38957" extrusionOk="0">
                    <a:moveTo>
                      <a:pt x="0" y="11144"/>
                    </a:moveTo>
                    <a:lnTo>
                      <a:pt x="48945" y="38957"/>
                    </a:lnTo>
                    <a:lnTo>
                      <a:pt x="58924" y="31718"/>
                    </a:lnTo>
                    <a:cubicBezTo>
                      <a:pt x="58924" y="31718"/>
                      <a:pt x="52841" y="24670"/>
                      <a:pt x="52366" y="23908"/>
                    </a:cubicBezTo>
                    <a:cubicBezTo>
                      <a:pt x="47964" y="18878"/>
                      <a:pt x="42800" y="14573"/>
                      <a:pt x="37065" y="11144"/>
                    </a:cubicBezTo>
                    <a:cubicBezTo>
                      <a:pt x="33453"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7"/>
              <p:cNvSpPr/>
              <p:nvPr/>
            </p:nvSpPr>
            <p:spPr>
              <a:xfrm>
                <a:off x="4865639" y="440902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7"/>
              <p:cNvSpPr/>
              <p:nvPr/>
            </p:nvSpPr>
            <p:spPr>
              <a:xfrm>
                <a:off x="4743421" y="440397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7"/>
              <p:cNvSpPr/>
              <p:nvPr/>
            </p:nvSpPr>
            <p:spPr>
              <a:xfrm>
                <a:off x="4744371" y="4461509"/>
                <a:ext cx="29936" cy="30289"/>
              </a:xfrm>
              <a:custGeom>
                <a:avLst/>
                <a:gdLst/>
                <a:ahLst/>
                <a:cxnLst/>
                <a:rect l="l" t="t" r="r" b="b"/>
                <a:pathLst>
                  <a:path w="29936" h="30289" extrusionOk="0">
                    <a:moveTo>
                      <a:pt x="0" y="1790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7"/>
              <p:cNvSpPr/>
              <p:nvPr/>
            </p:nvSpPr>
            <p:spPr>
              <a:xfrm>
                <a:off x="4743040" y="4386929"/>
                <a:ext cx="295352" cy="185070"/>
              </a:xfrm>
              <a:custGeom>
                <a:avLst/>
                <a:gdLst/>
                <a:ahLst/>
                <a:cxnLst/>
                <a:rect l="l" t="t" r="r" b="b"/>
                <a:pathLst>
                  <a:path w="295352" h="185070" extrusionOk="0">
                    <a:moveTo>
                      <a:pt x="149875" y="29432"/>
                    </a:moveTo>
                    <a:cubicBezTo>
                      <a:pt x="145994" y="29432"/>
                      <a:pt x="142119" y="29718"/>
                      <a:pt x="138280" y="30289"/>
                    </a:cubicBezTo>
                    <a:cubicBezTo>
                      <a:pt x="133053" y="31051"/>
                      <a:pt x="127256" y="32099"/>
                      <a:pt x="120793" y="33528"/>
                    </a:cubicBezTo>
                    <a:cubicBezTo>
                      <a:pt x="114331" y="34957"/>
                      <a:pt x="107678" y="36576"/>
                      <a:pt x="100645" y="38671"/>
                    </a:cubicBezTo>
                    <a:cubicBezTo>
                      <a:pt x="93881" y="40691"/>
                      <a:pt x="87274" y="43205"/>
                      <a:pt x="80877" y="46196"/>
                    </a:cubicBezTo>
                    <a:lnTo>
                      <a:pt x="131722" y="75629"/>
                    </a:lnTo>
                    <a:lnTo>
                      <a:pt x="141226" y="72390"/>
                    </a:lnTo>
                    <a:cubicBezTo>
                      <a:pt x="154151" y="68104"/>
                      <a:pt x="166316" y="64484"/>
                      <a:pt x="177816" y="61436"/>
                    </a:cubicBezTo>
                    <a:cubicBezTo>
                      <a:pt x="188574" y="58550"/>
                      <a:pt x="199589" y="56740"/>
                      <a:pt x="210699" y="56007"/>
                    </a:cubicBezTo>
                    <a:cubicBezTo>
                      <a:pt x="220849" y="55369"/>
                      <a:pt x="231037" y="56045"/>
                      <a:pt x="241016" y="58007"/>
                    </a:cubicBezTo>
                    <a:cubicBezTo>
                      <a:pt x="251052" y="60274"/>
                      <a:pt x="260670" y="64094"/>
                      <a:pt x="269527" y="69342"/>
                    </a:cubicBezTo>
                    <a:cubicBezTo>
                      <a:pt x="278328" y="73705"/>
                      <a:pt x="285855" y="80258"/>
                      <a:pt x="291386" y="88392"/>
                    </a:cubicBezTo>
                    <a:cubicBezTo>
                      <a:pt x="295112" y="94278"/>
                      <a:pt x="296271" y="101432"/>
                      <a:pt x="294617" y="108204"/>
                    </a:cubicBezTo>
                    <a:cubicBezTo>
                      <a:pt x="292508" y="115700"/>
                      <a:pt x="288402" y="122482"/>
                      <a:pt x="282738" y="127825"/>
                    </a:cubicBezTo>
                    <a:cubicBezTo>
                      <a:pt x="275762" y="134855"/>
                      <a:pt x="267978" y="141027"/>
                      <a:pt x="259548" y="146209"/>
                    </a:cubicBezTo>
                    <a:lnTo>
                      <a:pt x="291861" y="165259"/>
                    </a:lnTo>
                    <a:lnTo>
                      <a:pt x="274279" y="175546"/>
                    </a:lnTo>
                    <a:lnTo>
                      <a:pt x="241681" y="156496"/>
                    </a:lnTo>
                    <a:cubicBezTo>
                      <a:pt x="226181" y="164239"/>
                      <a:pt x="209939" y="170402"/>
                      <a:pt x="193212" y="174879"/>
                    </a:cubicBezTo>
                    <a:cubicBezTo>
                      <a:pt x="175668" y="179784"/>
                      <a:pt x="157733" y="183194"/>
                      <a:pt x="139611" y="185071"/>
                    </a:cubicBezTo>
                    <a:lnTo>
                      <a:pt x="122219" y="154305"/>
                    </a:lnTo>
                    <a:cubicBezTo>
                      <a:pt x="125355" y="154305"/>
                      <a:pt x="130107" y="154305"/>
                      <a:pt x="136379" y="153257"/>
                    </a:cubicBezTo>
                    <a:cubicBezTo>
                      <a:pt x="142652" y="152209"/>
                      <a:pt x="149875" y="151257"/>
                      <a:pt x="157763" y="149542"/>
                    </a:cubicBezTo>
                    <a:cubicBezTo>
                      <a:pt x="165651" y="147828"/>
                      <a:pt x="173824" y="145732"/>
                      <a:pt x="182568" y="143161"/>
                    </a:cubicBezTo>
                    <a:cubicBezTo>
                      <a:pt x="191074" y="140636"/>
                      <a:pt x="199361" y="137446"/>
                      <a:pt x="207373" y="133636"/>
                    </a:cubicBezTo>
                    <a:lnTo>
                      <a:pt x="156812" y="104394"/>
                    </a:lnTo>
                    <a:cubicBezTo>
                      <a:pt x="154722" y="105156"/>
                      <a:pt x="152536" y="106013"/>
                      <a:pt x="150255" y="106680"/>
                    </a:cubicBezTo>
                    <a:lnTo>
                      <a:pt x="143317" y="108871"/>
                    </a:lnTo>
                    <a:cubicBezTo>
                      <a:pt x="130582" y="113062"/>
                      <a:pt x="118987" y="116300"/>
                      <a:pt x="108343" y="118396"/>
                    </a:cubicBezTo>
                    <a:cubicBezTo>
                      <a:pt x="98576" y="120672"/>
                      <a:pt x="88616" y="122006"/>
                      <a:pt x="78596" y="122396"/>
                    </a:cubicBezTo>
                    <a:cubicBezTo>
                      <a:pt x="69751" y="122711"/>
                      <a:pt x="60903" y="121882"/>
                      <a:pt x="52271" y="119920"/>
                    </a:cubicBezTo>
                    <a:cubicBezTo>
                      <a:pt x="43739" y="117958"/>
                      <a:pt x="35542" y="114748"/>
                      <a:pt x="27941" y="110395"/>
                    </a:cubicBezTo>
                    <a:cubicBezTo>
                      <a:pt x="19600" y="106004"/>
                      <a:pt x="12355" y="99793"/>
                      <a:pt x="6748" y="92202"/>
                    </a:cubicBezTo>
                    <a:cubicBezTo>
                      <a:pt x="2692" y="86496"/>
                      <a:pt x="682" y="79581"/>
                      <a:pt x="1045" y="72580"/>
                    </a:cubicBezTo>
                    <a:cubicBezTo>
                      <a:pt x="1772" y="65284"/>
                      <a:pt x="4687" y="58369"/>
                      <a:pt x="9409" y="52768"/>
                    </a:cubicBezTo>
                    <a:cubicBezTo>
                      <a:pt x="15221" y="45386"/>
                      <a:pt x="22148" y="38957"/>
                      <a:pt x="29937" y="33718"/>
                    </a:cubicBezTo>
                    <a:lnTo>
                      <a:pt x="0" y="16383"/>
                    </a:lnTo>
                    <a:lnTo>
                      <a:pt x="17677" y="6763"/>
                    </a:lnTo>
                    <a:lnTo>
                      <a:pt x="47424" y="24003"/>
                    </a:lnTo>
                    <a:cubicBezTo>
                      <a:pt x="61333" y="17050"/>
                      <a:pt x="75962" y="11659"/>
                      <a:pt x="91046" y="7906"/>
                    </a:cubicBezTo>
                    <a:cubicBezTo>
                      <a:pt x="105348" y="4229"/>
                      <a:pt x="119894" y="1591"/>
                      <a:pt x="134574" y="0"/>
                    </a:cubicBezTo>
                    <a:close/>
                    <a:moveTo>
                      <a:pt x="63485" y="82772"/>
                    </a:moveTo>
                    <a:cubicBezTo>
                      <a:pt x="70169" y="86601"/>
                      <a:pt x="77870" y="88259"/>
                      <a:pt x="85534" y="87535"/>
                    </a:cubicBezTo>
                    <a:cubicBezTo>
                      <a:pt x="95850" y="86363"/>
                      <a:pt x="106013" y="84096"/>
                      <a:pt x="115851" y="80772"/>
                    </a:cubicBezTo>
                    <a:lnTo>
                      <a:pt x="68332" y="53149"/>
                    </a:lnTo>
                    <a:cubicBezTo>
                      <a:pt x="50845" y="64675"/>
                      <a:pt x="49230" y="74486"/>
                      <a:pt x="63485" y="82772"/>
                    </a:cubicBezTo>
                    <a:close/>
                    <a:moveTo>
                      <a:pt x="230372" y="96679"/>
                    </a:moveTo>
                    <a:cubicBezTo>
                      <a:pt x="223120" y="92735"/>
                      <a:pt x="214776" y="91259"/>
                      <a:pt x="206612" y="92488"/>
                    </a:cubicBezTo>
                    <a:cubicBezTo>
                      <a:pt x="195331" y="93907"/>
                      <a:pt x="184202" y="96326"/>
                      <a:pt x="173349" y="99727"/>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8" name="Google Shape;3178;p47"/>
            <p:cNvGrpSpPr/>
            <p:nvPr/>
          </p:nvGrpSpPr>
          <p:grpSpPr>
            <a:xfrm>
              <a:off x="2682040" y="3351243"/>
              <a:ext cx="883852" cy="621125"/>
              <a:chOff x="4491665" y="4093368"/>
              <a:chExt cx="883852" cy="621125"/>
            </a:xfrm>
          </p:grpSpPr>
          <p:sp>
            <p:nvSpPr>
              <p:cNvPr id="3179" name="Google Shape;3179;p47"/>
              <p:cNvSpPr/>
              <p:nvPr/>
            </p:nvSpPr>
            <p:spPr>
              <a:xfrm>
                <a:off x="4491665" y="4203001"/>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7"/>
              <p:cNvSpPr/>
              <p:nvPr/>
            </p:nvSpPr>
            <p:spPr>
              <a:xfrm>
                <a:off x="4491855" y="43460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7"/>
              <p:cNvSpPr/>
              <p:nvPr/>
            </p:nvSpPr>
            <p:spPr>
              <a:xfrm>
                <a:off x="5309086" y="4349115"/>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7"/>
              <p:cNvSpPr/>
              <p:nvPr/>
            </p:nvSpPr>
            <p:spPr>
              <a:xfrm>
                <a:off x="4491665" y="409336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7"/>
              <p:cNvSpPr/>
              <p:nvPr/>
            </p:nvSpPr>
            <p:spPr>
              <a:xfrm>
                <a:off x="4617381" y="4162996"/>
                <a:ext cx="632721" cy="366093"/>
              </a:xfrm>
              <a:custGeom>
                <a:avLst/>
                <a:gdLst/>
                <a:ahLst/>
                <a:cxnLst/>
                <a:rect l="l" t="t" r="r" b="b"/>
                <a:pathLst>
                  <a:path w="632721" h="366093" extrusionOk="0">
                    <a:moveTo>
                      <a:pt x="632116" y="194024"/>
                    </a:moveTo>
                    <a:cubicBezTo>
                      <a:pt x="627555" y="237172"/>
                      <a:pt x="596952" y="279749"/>
                      <a:pt x="540025" y="312515"/>
                    </a:cubicBezTo>
                    <a:cubicBezTo>
                      <a:pt x="416475" y="383953"/>
                      <a:pt x="216136" y="383953"/>
                      <a:pt x="92586" y="312515"/>
                    </a:cubicBezTo>
                    <a:cubicBezTo>
                      <a:pt x="35564" y="279559"/>
                      <a:pt x="4962" y="237172"/>
                      <a:pt x="590" y="194024"/>
                    </a:cubicBezTo>
                    <a:cubicBezTo>
                      <a:pt x="-4732" y="143637"/>
                      <a:pt x="25965" y="92107"/>
                      <a:pt x="92586" y="53721"/>
                    </a:cubicBezTo>
                    <a:cubicBezTo>
                      <a:pt x="216136" y="-17907"/>
                      <a:pt x="416475" y="-17907"/>
                      <a:pt x="540025" y="53721"/>
                    </a:cubicBezTo>
                    <a:cubicBezTo>
                      <a:pt x="606551" y="92107"/>
                      <a:pt x="637534" y="143637"/>
                      <a:pt x="632116"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7"/>
              <p:cNvSpPr/>
              <p:nvPr/>
            </p:nvSpPr>
            <p:spPr>
              <a:xfrm>
                <a:off x="4617971" y="4184904"/>
                <a:ext cx="631526" cy="344185"/>
              </a:xfrm>
              <a:custGeom>
                <a:avLst/>
                <a:gdLst/>
                <a:ahLst/>
                <a:cxnLst/>
                <a:rect l="l" t="t" r="r" b="b"/>
                <a:pathLst>
                  <a:path w="631526" h="344185"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886" y="-17907"/>
                      <a:pt x="539435" y="53721"/>
                    </a:cubicBezTo>
                    <a:cubicBezTo>
                      <a:pt x="596363" y="86677"/>
                      <a:pt x="627440"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7"/>
              <p:cNvSpPr/>
              <p:nvPr/>
            </p:nvSpPr>
            <p:spPr>
              <a:xfrm>
                <a:off x="4779725" y="4267771"/>
                <a:ext cx="295065" cy="184880"/>
              </a:xfrm>
              <a:custGeom>
                <a:avLst/>
                <a:gdLst/>
                <a:ahLst/>
                <a:cxnLst/>
                <a:rect l="l" t="t" r="r" b="b"/>
                <a:pathLst>
                  <a:path w="295065" h="184880" extrusionOk="0">
                    <a:moveTo>
                      <a:pt x="149304" y="29337"/>
                    </a:moveTo>
                    <a:cubicBezTo>
                      <a:pt x="145417" y="29375"/>
                      <a:pt x="141549" y="29689"/>
                      <a:pt x="137710" y="30289"/>
                    </a:cubicBezTo>
                    <a:cubicBezTo>
                      <a:pt x="132483" y="31052"/>
                      <a:pt x="126685" y="32099"/>
                      <a:pt x="120223" y="33433"/>
                    </a:cubicBezTo>
                    <a:cubicBezTo>
                      <a:pt x="113760" y="34766"/>
                      <a:pt x="107013" y="36576"/>
                      <a:pt x="100075" y="38671"/>
                    </a:cubicBezTo>
                    <a:cubicBezTo>
                      <a:pt x="93311" y="40691"/>
                      <a:pt x="86703" y="43206"/>
                      <a:pt x="80307" y="46196"/>
                    </a:cubicBezTo>
                    <a:lnTo>
                      <a:pt x="131057" y="75629"/>
                    </a:lnTo>
                    <a:lnTo>
                      <a:pt x="140561" y="72390"/>
                    </a:lnTo>
                    <a:cubicBezTo>
                      <a:pt x="153486" y="68104"/>
                      <a:pt x="165651" y="64389"/>
                      <a:pt x="177151" y="61436"/>
                    </a:cubicBezTo>
                    <a:cubicBezTo>
                      <a:pt x="187899" y="58503"/>
                      <a:pt x="198914" y="56683"/>
                      <a:pt x="210034" y="56007"/>
                    </a:cubicBezTo>
                    <a:cubicBezTo>
                      <a:pt x="220155" y="55321"/>
                      <a:pt x="230315" y="55988"/>
                      <a:pt x="240256" y="58007"/>
                    </a:cubicBezTo>
                    <a:cubicBezTo>
                      <a:pt x="250463" y="60217"/>
                      <a:pt x="260242" y="64037"/>
                      <a:pt x="269242" y="69342"/>
                    </a:cubicBezTo>
                    <a:cubicBezTo>
                      <a:pt x="278024" y="73733"/>
                      <a:pt x="285541" y="80286"/>
                      <a:pt x="291101" y="88392"/>
                    </a:cubicBezTo>
                    <a:cubicBezTo>
                      <a:pt x="294817" y="94317"/>
                      <a:pt x="295986" y="101498"/>
                      <a:pt x="294332" y="108299"/>
                    </a:cubicBezTo>
                    <a:cubicBezTo>
                      <a:pt x="292194" y="115786"/>
                      <a:pt x="288088" y="122568"/>
                      <a:pt x="282453" y="127921"/>
                    </a:cubicBezTo>
                    <a:cubicBezTo>
                      <a:pt x="275477" y="134950"/>
                      <a:pt x="267693" y="141122"/>
                      <a:pt x="259263" y="146304"/>
                    </a:cubicBezTo>
                    <a:lnTo>
                      <a:pt x="291576" y="165354"/>
                    </a:lnTo>
                    <a:lnTo>
                      <a:pt x="273899" y="175546"/>
                    </a:lnTo>
                    <a:lnTo>
                      <a:pt x="241301" y="156496"/>
                    </a:lnTo>
                    <a:cubicBezTo>
                      <a:pt x="225781" y="164202"/>
                      <a:pt x="209549" y="170355"/>
                      <a:pt x="192832" y="174879"/>
                    </a:cubicBezTo>
                    <a:cubicBezTo>
                      <a:pt x="175345" y="179718"/>
                      <a:pt x="157478" y="183061"/>
                      <a:pt x="139421" y="184880"/>
                    </a:cubicBezTo>
                    <a:lnTo>
                      <a:pt x="122409" y="154305"/>
                    </a:lnTo>
                    <a:cubicBezTo>
                      <a:pt x="127146" y="154181"/>
                      <a:pt x="131874" y="153800"/>
                      <a:pt x="136569" y="153162"/>
                    </a:cubicBezTo>
                    <a:cubicBezTo>
                      <a:pt x="143726" y="152352"/>
                      <a:pt x="150835" y="151143"/>
                      <a:pt x="157858" y="149543"/>
                    </a:cubicBezTo>
                    <a:cubicBezTo>
                      <a:pt x="165746" y="147828"/>
                      <a:pt x="174014" y="145732"/>
                      <a:pt x="182758" y="143161"/>
                    </a:cubicBezTo>
                    <a:cubicBezTo>
                      <a:pt x="191245" y="140580"/>
                      <a:pt x="199532" y="137398"/>
                      <a:pt x="207563" y="133636"/>
                    </a:cubicBezTo>
                    <a:lnTo>
                      <a:pt x="157003" y="104394"/>
                    </a:lnTo>
                    <a:lnTo>
                      <a:pt x="150445" y="106680"/>
                    </a:lnTo>
                    <a:lnTo>
                      <a:pt x="143507" y="108776"/>
                    </a:lnTo>
                    <a:cubicBezTo>
                      <a:pt x="130772" y="112967"/>
                      <a:pt x="119177" y="116300"/>
                      <a:pt x="108533" y="118301"/>
                    </a:cubicBezTo>
                    <a:cubicBezTo>
                      <a:pt x="98766" y="120577"/>
                      <a:pt x="88806" y="121911"/>
                      <a:pt x="78786" y="122301"/>
                    </a:cubicBezTo>
                    <a:cubicBezTo>
                      <a:pt x="69941" y="122615"/>
                      <a:pt x="61093" y="121787"/>
                      <a:pt x="52461" y="119825"/>
                    </a:cubicBezTo>
                    <a:cubicBezTo>
                      <a:pt x="43893" y="117881"/>
                      <a:pt x="35661" y="114671"/>
                      <a:pt x="28036" y="110300"/>
                    </a:cubicBezTo>
                    <a:cubicBezTo>
                      <a:pt x="19700" y="105947"/>
                      <a:pt x="12480" y="99717"/>
                      <a:pt x="6938" y="92107"/>
                    </a:cubicBezTo>
                    <a:cubicBezTo>
                      <a:pt x="2819" y="86430"/>
                      <a:pt x="803" y="79496"/>
                      <a:pt x="1235" y="72485"/>
                    </a:cubicBezTo>
                    <a:cubicBezTo>
                      <a:pt x="1979" y="65189"/>
                      <a:pt x="4893" y="58283"/>
                      <a:pt x="9599" y="52673"/>
                    </a:cubicBezTo>
                    <a:cubicBezTo>
                      <a:pt x="15435" y="45310"/>
                      <a:pt x="22357" y="38891"/>
                      <a:pt x="30127" y="33623"/>
                    </a:cubicBezTo>
                    <a:lnTo>
                      <a:pt x="0" y="16954"/>
                    </a:lnTo>
                    <a:lnTo>
                      <a:pt x="17582" y="6763"/>
                    </a:lnTo>
                    <a:lnTo>
                      <a:pt x="47234" y="23908"/>
                    </a:lnTo>
                    <a:cubicBezTo>
                      <a:pt x="61177" y="17059"/>
                      <a:pt x="75797" y="11697"/>
                      <a:pt x="90856" y="7906"/>
                    </a:cubicBezTo>
                    <a:cubicBezTo>
                      <a:pt x="105192" y="4239"/>
                      <a:pt x="119769" y="1591"/>
                      <a:pt x="134479" y="0"/>
                    </a:cubicBezTo>
                    <a:close/>
                    <a:moveTo>
                      <a:pt x="62915" y="82772"/>
                    </a:moveTo>
                    <a:cubicBezTo>
                      <a:pt x="69599" y="86601"/>
                      <a:pt x="77300" y="88259"/>
                      <a:pt x="84964" y="87535"/>
                    </a:cubicBezTo>
                    <a:cubicBezTo>
                      <a:pt x="95260" y="86382"/>
                      <a:pt x="105397" y="84077"/>
                      <a:pt x="115186" y="80677"/>
                    </a:cubicBezTo>
                    <a:lnTo>
                      <a:pt x="67667" y="53150"/>
                    </a:lnTo>
                    <a:cubicBezTo>
                      <a:pt x="50180" y="64579"/>
                      <a:pt x="48659" y="74486"/>
                      <a:pt x="62915" y="82772"/>
                    </a:cubicBezTo>
                    <a:close/>
                    <a:moveTo>
                      <a:pt x="229802" y="96679"/>
                    </a:moveTo>
                    <a:cubicBezTo>
                      <a:pt x="222503" y="92755"/>
                      <a:pt x="214149" y="91250"/>
                      <a:pt x="205947" y="92393"/>
                    </a:cubicBezTo>
                    <a:cubicBezTo>
                      <a:pt x="194704" y="93907"/>
                      <a:pt x="183613" y="96364"/>
                      <a:pt x="172779" y="99727"/>
                    </a:cubicBezTo>
                    <a:lnTo>
                      <a:pt x="220298" y="127063"/>
                    </a:lnTo>
                    <a:cubicBezTo>
                      <a:pt x="240256" y="114776"/>
                      <a:pt x="243487" y="104204"/>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7"/>
              <p:cNvSpPr/>
              <p:nvPr/>
            </p:nvSpPr>
            <p:spPr>
              <a:xfrm>
                <a:off x="4901754" y="4404931"/>
                <a:ext cx="19007" cy="25527"/>
              </a:xfrm>
              <a:custGeom>
                <a:avLst/>
                <a:gdLst/>
                <a:ahLst/>
                <a:cxnLst/>
                <a:rect l="l" t="t" r="r" b="b"/>
                <a:pathLst>
                  <a:path w="19007" h="25527"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7"/>
              <p:cNvSpPr/>
              <p:nvPr/>
            </p:nvSpPr>
            <p:spPr>
              <a:xfrm>
                <a:off x="5028819" y="4415790"/>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7"/>
              <p:cNvSpPr/>
              <p:nvPr/>
            </p:nvSpPr>
            <p:spPr>
              <a:xfrm>
                <a:off x="5042980" y="435254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7"/>
              <p:cNvSpPr/>
              <p:nvPr/>
            </p:nvSpPr>
            <p:spPr>
              <a:xfrm>
                <a:off x="4944141" y="4358925"/>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7"/>
              <p:cNvSpPr/>
              <p:nvPr/>
            </p:nvSpPr>
            <p:spPr>
              <a:xfrm>
                <a:off x="4847487" y="4303680"/>
                <a:ext cx="58543" cy="38957"/>
              </a:xfrm>
              <a:custGeom>
                <a:avLst/>
                <a:gdLst/>
                <a:ahLst/>
                <a:cxnLst/>
                <a:rect l="l" t="t" r="r" b="b"/>
                <a:pathLst>
                  <a:path w="58543" h="38957" extrusionOk="0">
                    <a:moveTo>
                      <a:pt x="0" y="11144"/>
                    </a:moveTo>
                    <a:lnTo>
                      <a:pt x="49040" y="38958"/>
                    </a:lnTo>
                    <a:lnTo>
                      <a:pt x="58543" y="31623"/>
                    </a:lnTo>
                    <a:cubicBezTo>
                      <a:pt x="58543" y="31623"/>
                      <a:pt x="52461" y="24575"/>
                      <a:pt x="51986" y="23908"/>
                    </a:cubicBezTo>
                    <a:cubicBezTo>
                      <a:pt x="47612" y="18888"/>
                      <a:pt x="42482" y="14573"/>
                      <a:pt x="36780" y="11144"/>
                    </a:cubicBezTo>
                    <a:cubicBezTo>
                      <a:pt x="33168" y="10383"/>
                      <a:pt x="9884" y="0"/>
                      <a:pt x="988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1" name="Google Shape;3191;p47"/>
              <p:cNvSpPr/>
              <p:nvPr/>
            </p:nvSpPr>
            <p:spPr>
              <a:xfrm>
                <a:off x="4901754" y="4272629"/>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2" name="Google Shape;3192;p47"/>
              <p:cNvSpPr/>
              <p:nvPr/>
            </p:nvSpPr>
            <p:spPr>
              <a:xfrm>
                <a:off x="4779535" y="4267581"/>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7"/>
              <p:cNvSpPr/>
              <p:nvPr/>
            </p:nvSpPr>
            <p:spPr>
              <a:xfrm>
                <a:off x="4780485" y="4325492"/>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7"/>
              <p:cNvSpPr/>
              <p:nvPr/>
            </p:nvSpPr>
            <p:spPr>
              <a:xfrm>
                <a:off x="4779725" y="4250816"/>
                <a:ext cx="295065" cy="184594"/>
              </a:xfrm>
              <a:custGeom>
                <a:avLst/>
                <a:gdLst/>
                <a:ahLst/>
                <a:cxnLst/>
                <a:rect l="l" t="t" r="r" b="b"/>
                <a:pathLst>
                  <a:path w="295065" h="184594" extrusionOk="0">
                    <a:moveTo>
                      <a:pt x="149304" y="29146"/>
                    </a:moveTo>
                    <a:cubicBezTo>
                      <a:pt x="145417" y="29137"/>
                      <a:pt x="141540" y="29451"/>
                      <a:pt x="137710" y="30099"/>
                    </a:cubicBezTo>
                    <a:cubicBezTo>
                      <a:pt x="132483" y="30861"/>
                      <a:pt x="126685" y="31909"/>
                      <a:pt x="120223" y="33242"/>
                    </a:cubicBezTo>
                    <a:cubicBezTo>
                      <a:pt x="113760" y="34576"/>
                      <a:pt x="107013" y="36290"/>
                      <a:pt x="100075" y="38386"/>
                    </a:cubicBezTo>
                    <a:cubicBezTo>
                      <a:pt x="93308" y="40434"/>
                      <a:pt x="86701" y="42986"/>
                      <a:pt x="80307" y="46006"/>
                    </a:cubicBezTo>
                    <a:lnTo>
                      <a:pt x="131057" y="75343"/>
                    </a:lnTo>
                    <a:lnTo>
                      <a:pt x="140561" y="72199"/>
                    </a:lnTo>
                    <a:cubicBezTo>
                      <a:pt x="153486" y="67818"/>
                      <a:pt x="165651" y="64198"/>
                      <a:pt x="177151" y="61246"/>
                    </a:cubicBezTo>
                    <a:cubicBezTo>
                      <a:pt x="187899" y="58331"/>
                      <a:pt x="198914" y="56474"/>
                      <a:pt x="210034" y="55721"/>
                    </a:cubicBezTo>
                    <a:cubicBezTo>
                      <a:pt x="220155" y="55112"/>
                      <a:pt x="230315" y="55817"/>
                      <a:pt x="240256" y="57817"/>
                    </a:cubicBezTo>
                    <a:cubicBezTo>
                      <a:pt x="250453" y="59988"/>
                      <a:pt x="260242" y="63780"/>
                      <a:pt x="269242" y="69056"/>
                    </a:cubicBezTo>
                    <a:cubicBezTo>
                      <a:pt x="278014" y="73457"/>
                      <a:pt x="285541" y="80010"/>
                      <a:pt x="291101" y="88106"/>
                    </a:cubicBezTo>
                    <a:cubicBezTo>
                      <a:pt x="294817" y="94031"/>
                      <a:pt x="295986" y="101213"/>
                      <a:pt x="294332" y="108013"/>
                    </a:cubicBezTo>
                    <a:cubicBezTo>
                      <a:pt x="292175" y="115491"/>
                      <a:pt x="288079" y="122263"/>
                      <a:pt x="282453" y="127635"/>
                    </a:cubicBezTo>
                    <a:cubicBezTo>
                      <a:pt x="275477" y="134664"/>
                      <a:pt x="267693" y="140837"/>
                      <a:pt x="259263" y="146018"/>
                    </a:cubicBezTo>
                    <a:lnTo>
                      <a:pt x="291576" y="165068"/>
                    </a:lnTo>
                    <a:lnTo>
                      <a:pt x="273899" y="175260"/>
                    </a:lnTo>
                    <a:lnTo>
                      <a:pt x="241301" y="156210"/>
                    </a:lnTo>
                    <a:cubicBezTo>
                      <a:pt x="225762" y="163868"/>
                      <a:pt x="209539" y="170031"/>
                      <a:pt x="192832" y="174593"/>
                    </a:cubicBezTo>
                    <a:cubicBezTo>
                      <a:pt x="175345" y="179432"/>
                      <a:pt x="157478" y="182775"/>
                      <a:pt x="139421" y="184595"/>
                    </a:cubicBezTo>
                    <a:lnTo>
                      <a:pt x="122409" y="154019"/>
                    </a:lnTo>
                    <a:cubicBezTo>
                      <a:pt x="127146" y="153896"/>
                      <a:pt x="131874" y="153514"/>
                      <a:pt x="136569" y="152876"/>
                    </a:cubicBezTo>
                    <a:cubicBezTo>
                      <a:pt x="142937" y="152114"/>
                      <a:pt x="150065" y="150971"/>
                      <a:pt x="157858" y="149257"/>
                    </a:cubicBezTo>
                    <a:cubicBezTo>
                      <a:pt x="165651" y="147542"/>
                      <a:pt x="174014" y="145447"/>
                      <a:pt x="182758" y="142875"/>
                    </a:cubicBezTo>
                    <a:cubicBezTo>
                      <a:pt x="191245" y="140294"/>
                      <a:pt x="199532" y="137112"/>
                      <a:pt x="207563" y="133350"/>
                    </a:cubicBezTo>
                    <a:lnTo>
                      <a:pt x="157003" y="104108"/>
                    </a:lnTo>
                    <a:lnTo>
                      <a:pt x="150445" y="106394"/>
                    </a:lnTo>
                    <a:lnTo>
                      <a:pt x="143507" y="108490"/>
                    </a:lnTo>
                    <a:cubicBezTo>
                      <a:pt x="130772" y="112681"/>
                      <a:pt x="119177" y="116014"/>
                      <a:pt x="108533" y="118015"/>
                    </a:cubicBezTo>
                    <a:cubicBezTo>
                      <a:pt x="98772" y="120310"/>
                      <a:pt x="88807" y="121615"/>
                      <a:pt x="78786" y="121920"/>
                    </a:cubicBezTo>
                    <a:cubicBezTo>
                      <a:pt x="69946" y="122263"/>
                      <a:pt x="61097" y="121463"/>
                      <a:pt x="52461" y="119539"/>
                    </a:cubicBezTo>
                    <a:cubicBezTo>
                      <a:pt x="43906" y="117558"/>
                      <a:pt x="35680" y="114348"/>
                      <a:pt x="28036" y="110014"/>
                    </a:cubicBezTo>
                    <a:cubicBezTo>
                      <a:pt x="19642" y="105928"/>
                      <a:pt x="12295" y="99965"/>
                      <a:pt x="6558" y="92583"/>
                    </a:cubicBezTo>
                    <a:cubicBezTo>
                      <a:pt x="2453" y="86897"/>
                      <a:pt x="439" y="79962"/>
                      <a:pt x="855" y="72962"/>
                    </a:cubicBezTo>
                    <a:cubicBezTo>
                      <a:pt x="1599" y="65665"/>
                      <a:pt x="4512" y="58760"/>
                      <a:pt x="9219" y="53149"/>
                    </a:cubicBezTo>
                    <a:cubicBezTo>
                      <a:pt x="15027" y="45768"/>
                      <a:pt x="21955" y="39338"/>
                      <a:pt x="29747" y="34099"/>
                    </a:cubicBezTo>
                    <a:lnTo>
                      <a:pt x="0" y="16383"/>
                    </a:lnTo>
                    <a:lnTo>
                      <a:pt x="17392" y="6858"/>
                    </a:lnTo>
                    <a:lnTo>
                      <a:pt x="47044" y="24003"/>
                    </a:lnTo>
                    <a:cubicBezTo>
                      <a:pt x="60984" y="17126"/>
                      <a:pt x="75605" y="11725"/>
                      <a:pt x="90666" y="7906"/>
                    </a:cubicBezTo>
                    <a:cubicBezTo>
                      <a:pt x="105021" y="4324"/>
                      <a:pt x="119593" y="1686"/>
                      <a:pt x="134288" y="0"/>
                    </a:cubicBezTo>
                    <a:close/>
                    <a:moveTo>
                      <a:pt x="62915" y="82487"/>
                    </a:moveTo>
                    <a:cubicBezTo>
                      <a:pt x="69567" y="86401"/>
                      <a:pt x="77295" y="88068"/>
                      <a:pt x="84964" y="87249"/>
                    </a:cubicBezTo>
                    <a:cubicBezTo>
                      <a:pt x="95251" y="86087"/>
                      <a:pt x="105383" y="83820"/>
                      <a:pt x="115186" y="80486"/>
                    </a:cubicBezTo>
                    <a:lnTo>
                      <a:pt x="67667" y="52959"/>
                    </a:lnTo>
                    <a:cubicBezTo>
                      <a:pt x="50180" y="64008"/>
                      <a:pt x="48659" y="74295"/>
                      <a:pt x="62915" y="82487"/>
                    </a:cubicBezTo>
                    <a:close/>
                    <a:moveTo>
                      <a:pt x="229802" y="96488"/>
                    </a:moveTo>
                    <a:cubicBezTo>
                      <a:pt x="222531" y="92488"/>
                      <a:pt x="214149" y="90983"/>
                      <a:pt x="205947" y="92202"/>
                    </a:cubicBezTo>
                    <a:cubicBezTo>
                      <a:pt x="194695" y="93669"/>
                      <a:pt x="183604" y="96126"/>
                      <a:pt x="172779" y="99536"/>
                    </a:cubicBezTo>
                    <a:lnTo>
                      <a:pt x="220298" y="126873"/>
                    </a:lnTo>
                    <a:cubicBezTo>
                      <a:pt x="240256" y="114586"/>
                      <a:pt x="243487" y="104394"/>
                      <a:pt x="229802"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5" name="Google Shape;3195;p47"/>
            <p:cNvGrpSpPr/>
            <p:nvPr/>
          </p:nvGrpSpPr>
          <p:grpSpPr>
            <a:xfrm>
              <a:off x="2654955" y="3219989"/>
              <a:ext cx="883852" cy="621029"/>
              <a:chOff x="4464580" y="3962114"/>
              <a:chExt cx="883852" cy="621029"/>
            </a:xfrm>
          </p:grpSpPr>
          <p:sp>
            <p:nvSpPr>
              <p:cNvPr id="3196" name="Google Shape;3196;p47"/>
              <p:cNvSpPr/>
              <p:nvPr/>
            </p:nvSpPr>
            <p:spPr>
              <a:xfrm>
                <a:off x="4464580" y="407165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7"/>
              <p:cNvSpPr/>
              <p:nvPr/>
            </p:nvSpPr>
            <p:spPr>
              <a:xfrm>
                <a:off x="4464770" y="4214812"/>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7"/>
              <p:cNvSpPr/>
              <p:nvPr/>
            </p:nvSpPr>
            <p:spPr>
              <a:xfrm>
                <a:off x="5281905" y="4217860"/>
                <a:ext cx="66526" cy="157067"/>
              </a:xfrm>
              <a:custGeom>
                <a:avLst/>
                <a:gdLst/>
                <a:ahLst/>
                <a:cxnLst/>
                <a:rect l="l" t="t" r="r" b="b"/>
                <a:pathLst>
                  <a:path w="66526" h="157067" extrusionOk="0">
                    <a:moveTo>
                      <a:pt x="66527" y="0"/>
                    </a:moveTo>
                    <a:lnTo>
                      <a:pt x="66527" y="109538"/>
                    </a:lnTo>
                    <a:lnTo>
                      <a:pt x="21954"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7"/>
              <p:cNvSpPr/>
              <p:nvPr/>
            </p:nvSpPr>
            <p:spPr>
              <a:xfrm>
                <a:off x="4464580" y="396211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7"/>
              <p:cNvSpPr/>
              <p:nvPr/>
            </p:nvSpPr>
            <p:spPr>
              <a:xfrm>
                <a:off x="4590295" y="4031718"/>
                <a:ext cx="632609" cy="366117"/>
              </a:xfrm>
              <a:custGeom>
                <a:avLst/>
                <a:gdLst/>
                <a:ahLst/>
                <a:cxnLst/>
                <a:rect l="l" t="t" r="r" b="b"/>
                <a:pathLst>
                  <a:path w="632609" h="366117" extrusionOk="0">
                    <a:moveTo>
                      <a:pt x="632022" y="194048"/>
                    </a:moveTo>
                    <a:cubicBezTo>
                      <a:pt x="627555" y="237101"/>
                      <a:pt x="596953" y="279773"/>
                      <a:pt x="540025" y="312539"/>
                    </a:cubicBezTo>
                    <a:cubicBezTo>
                      <a:pt x="416476" y="383977"/>
                      <a:pt x="216136" y="383977"/>
                      <a:pt x="92586" y="312539"/>
                    </a:cubicBezTo>
                    <a:cubicBezTo>
                      <a:pt x="35564" y="279583"/>
                      <a:pt x="4962" y="237101"/>
                      <a:pt x="590" y="194048"/>
                    </a:cubicBezTo>
                    <a:cubicBezTo>
                      <a:pt x="-4732" y="143661"/>
                      <a:pt x="25965" y="92131"/>
                      <a:pt x="92586" y="53650"/>
                    </a:cubicBezTo>
                    <a:cubicBezTo>
                      <a:pt x="216136" y="-17883"/>
                      <a:pt x="416476" y="-17883"/>
                      <a:pt x="540025" y="53650"/>
                    </a:cubicBezTo>
                    <a:cubicBezTo>
                      <a:pt x="606551" y="92607"/>
                      <a:pt x="637344" y="143661"/>
                      <a:pt x="632022"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7"/>
              <p:cNvSpPr/>
              <p:nvPr/>
            </p:nvSpPr>
            <p:spPr>
              <a:xfrm>
                <a:off x="4590885" y="4053625"/>
                <a:ext cx="631431" cy="344209"/>
              </a:xfrm>
              <a:custGeom>
                <a:avLst/>
                <a:gdLst/>
                <a:ahLst/>
                <a:cxnLst/>
                <a:rect l="l" t="t" r="r" b="b"/>
                <a:pathLst>
                  <a:path w="631431" h="344209" extrusionOk="0">
                    <a:moveTo>
                      <a:pt x="631432" y="172140"/>
                    </a:moveTo>
                    <a:cubicBezTo>
                      <a:pt x="626965" y="215194"/>
                      <a:pt x="596363" y="257865"/>
                      <a:pt x="539435" y="290631"/>
                    </a:cubicBezTo>
                    <a:cubicBezTo>
                      <a:pt x="415886" y="362069"/>
                      <a:pt x="215546" y="362069"/>
                      <a:pt x="91997" y="290631"/>
                    </a:cubicBezTo>
                    <a:cubicBezTo>
                      <a:pt x="34974" y="257675"/>
                      <a:pt x="4372" y="215194"/>
                      <a:pt x="0" y="172140"/>
                    </a:cubicBezTo>
                    <a:cubicBezTo>
                      <a:pt x="4372" y="129088"/>
                      <a:pt x="34974" y="86415"/>
                      <a:pt x="91997" y="53649"/>
                    </a:cubicBezTo>
                    <a:cubicBezTo>
                      <a:pt x="215546" y="-17883"/>
                      <a:pt x="415886" y="-17883"/>
                      <a:pt x="539435" y="53649"/>
                    </a:cubicBezTo>
                    <a:cubicBezTo>
                      <a:pt x="596363" y="86701"/>
                      <a:pt x="62696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7"/>
              <p:cNvSpPr/>
              <p:nvPr/>
            </p:nvSpPr>
            <p:spPr>
              <a:xfrm>
                <a:off x="4752449" y="4136612"/>
                <a:ext cx="294752" cy="184784"/>
              </a:xfrm>
              <a:custGeom>
                <a:avLst/>
                <a:gdLst/>
                <a:ahLst/>
                <a:cxnLst/>
                <a:rect l="l" t="t" r="r" b="b"/>
                <a:pathLst>
                  <a:path w="294752" h="184784" extrusionOk="0">
                    <a:moveTo>
                      <a:pt x="149495" y="29242"/>
                    </a:moveTo>
                    <a:cubicBezTo>
                      <a:pt x="145609" y="29232"/>
                      <a:pt x="141731" y="29546"/>
                      <a:pt x="137900" y="30194"/>
                    </a:cubicBezTo>
                    <a:cubicBezTo>
                      <a:pt x="132673" y="30956"/>
                      <a:pt x="126876" y="32004"/>
                      <a:pt x="120413" y="33338"/>
                    </a:cubicBezTo>
                    <a:cubicBezTo>
                      <a:pt x="113950" y="34671"/>
                      <a:pt x="107203" y="36481"/>
                      <a:pt x="100265" y="38481"/>
                    </a:cubicBezTo>
                    <a:cubicBezTo>
                      <a:pt x="93482" y="40576"/>
                      <a:pt x="86847" y="43119"/>
                      <a:pt x="80402" y="46101"/>
                    </a:cubicBezTo>
                    <a:lnTo>
                      <a:pt x="131247" y="75533"/>
                    </a:lnTo>
                    <a:lnTo>
                      <a:pt x="140751" y="72295"/>
                    </a:lnTo>
                    <a:cubicBezTo>
                      <a:pt x="153676" y="68008"/>
                      <a:pt x="165841" y="64294"/>
                      <a:pt x="177341" y="61341"/>
                    </a:cubicBezTo>
                    <a:cubicBezTo>
                      <a:pt x="188099" y="58426"/>
                      <a:pt x="199104" y="56569"/>
                      <a:pt x="210224" y="55816"/>
                    </a:cubicBezTo>
                    <a:cubicBezTo>
                      <a:pt x="220345" y="55207"/>
                      <a:pt x="230505" y="55912"/>
                      <a:pt x="240446" y="57912"/>
                    </a:cubicBezTo>
                    <a:cubicBezTo>
                      <a:pt x="250501" y="60122"/>
                      <a:pt x="260128" y="63951"/>
                      <a:pt x="268957" y="69247"/>
                    </a:cubicBezTo>
                    <a:cubicBezTo>
                      <a:pt x="277758" y="73609"/>
                      <a:pt x="285285" y="80172"/>
                      <a:pt x="290816" y="88297"/>
                    </a:cubicBezTo>
                    <a:cubicBezTo>
                      <a:pt x="294494" y="94240"/>
                      <a:pt x="295653" y="101403"/>
                      <a:pt x="294047" y="108204"/>
                    </a:cubicBezTo>
                    <a:cubicBezTo>
                      <a:pt x="291852" y="115662"/>
                      <a:pt x="287756" y="122425"/>
                      <a:pt x="282167" y="127825"/>
                    </a:cubicBezTo>
                    <a:cubicBezTo>
                      <a:pt x="275163" y="134855"/>
                      <a:pt x="267342" y="141027"/>
                      <a:pt x="258883" y="146209"/>
                    </a:cubicBezTo>
                    <a:lnTo>
                      <a:pt x="291196" y="165259"/>
                    </a:lnTo>
                    <a:lnTo>
                      <a:pt x="273614" y="175450"/>
                    </a:lnTo>
                    <a:lnTo>
                      <a:pt x="241016" y="156400"/>
                    </a:lnTo>
                    <a:cubicBezTo>
                      <a:pt x="225487" y="164068"/>
                      <a:pt x="209254" y="170231"/>
                      <a:pt x="192547" y="174784"/>
                    </a:cubicBezTo>
                    <a:cubicBezTo>
                      <a:pt x="175060" y="179622"/>
                      <a:pt x="157188" y="182966"/>
                      <a:pt x="139135" y="184785"/>
                    </a:cubicBezTo>
                    <a:lnTo>
                      <a:pt x="122314" y="154210"/>
                    </a:lnTo>
                    <a:cubicBezTo>
                      <a:pt x="127083" y="154086"/>
                      <a:pt x="131841" y="153705"/>
                      <a:pt x="136569" y="153067"/>
                    </a:cubicBezTo>
                    <a:cubicBezTo>
                      <a:pt x="142937" y="152305"/>
                      <a:pt x="150065" y="151162"/>
                      <a:pt x="157858" y="149447"/>
                    </a:cubicBezTo>
                    <a:cubicBezTo>
                      <a:pt x="165651" y="147733"/>
                      <a:pt x="174014" y="145637"/>
                      <a:pt x="182663" y="143065"/>
                    </a:cubicBezTo>
                    <a:cubicBezTo>
                      <a:pt x="191178" y="140494"/>
                      <a:pt x="199504" y="137312"/>
                      <a:pt x="207563" y="133540"/>
                    </a:cubicBezTo>
                    <a:lnTo>
                      <a:pt x="157003" y="104299"/>
                    </a:lnTo>
                    <a:lnTo>
                      <a:pt x="150350" y="106585"/>
                    </a:lnTo>
                    <a:lnTo>
                      <a:pt x="143507" y="108680"/>
                    </a:lnTo>
                    <a:cubicBezTo>
                      <a:pt x="130772" y="112871"/>
                      <a:pt x="119083" y="116205"/>
                      <a:pt x="108533" y="118205"/>
                    </a:cubicBezTo>
                    <a:cubicBezTo>
                      <a:pt x="98735" y="120482"/>
                      <a:pt x="88743" y="121825"/>
                      <a:pt x="78691" y="122206"/>
                    </a:cubicBezTo>
                    <a:cubicBezTo>
                      <a:pt x="69880" y="122472"/>
                      <a:pt x="61068" y="121644"/>
                      <a:pt x="52461" y="119729"/>
                    </a:cubicBezTo>
                    <a:cubicBezTo>
                      <a:pt x="43906" y="117748"/>
                      <a:pt x="35680" y="114538"/>
                      <a:pt x="28036" y="110204"/>
                    </a:cubicBezTo>
                    <a:cubicBezTo>
                      <a:pt x="19681" y="106004"/>
                      <a:pt x="12399" y="99946"/>
                      <a:pt x="6748" y="92488"/>
                    </a:cubicBezTo>
                    <a:cubicBezTo>
                      <a:pt x="2599" y="86820"/>
                      <a:pt x="581" y="79877"/>
                      <a:pt x="1045" y="72866"/>
                    </a:cubicBezTo>
                    <a:cubicBezTo>
                      <a:pt x="1795" y="65589"/>
                      <a:pt x="4672" y="58703"/>
                      <a:pt x="9314" y="53054"/>
                    </a:cubicBezTo>
                    <a:cubicBezTo>
                      <a:pt x="15159" y="45672"/>
                      <a:pt x="22117" y="39243"/>
                      <a:pt x="29937" y="34004"/>
                    </a:cubicBezTo>
                    <a:lnTo>
                      <a:pt x="0" y="16669"/>
                    </a:lnTo>
                    <a:lnTo>
                      <a:pt x="17772" y="6763"/>
                    </a:lnTo>
                    <a:lnTo>
                      <a:pt x="47424" y="23908"/>
                    </a:lnTo>
                    <a:cubicBezTo>
                      <a:pt x="61342" y="17002"/>
                      <a:pt x="75969" y="11639"/>
                      <a:pt x="91046" y="7906"/>
                    </a:cubicBezTo>
                    <a:cubicBezTo>
                      <a:pt x="105382" y="4238"/>
                      <a:pt x="119959" y="1591"/>
                      <a:pt x="134669" y="0"/>
                    </a:cubicBezTo>
                    <a:close/>
                    <a:moveTo>
                      <a:pt x="63105" y="82963"/>
                    </a:moveTo>
                    <a:cubicBezTo>
                      <a:pt x="69780" y="86811"/>
                      <a:pt x="77497" y="88449"/>
                      <a:pt x="85154" y="87630"/>
                    </a:cubicBezTo>
                    <a:cubicBezTo>
                      <a:pt x="95447" y="86506"/>
                      <a:pt x="105583" y="84239"/>
                      <a:pt x="115376" y="80867"/>
                    </a:cubicBezTo>
                    <a:lnTo>
                      <a:pt x="67857" y="53340"/>
                    </a:lnTo>
                    <a:cubicBezTo>
                      <a:pt x="50370" y="64484"/>
                      <a:pt x="48849" y="74390"/>
                      <a:pt x="63105" y="82963"/>
                    </a:cubicBezTo>
                    <a:close/>
                    <a:moveTo>
                      <a:pt x="229992" y="96869"/>
                    </a:moveTo>
                    <a:cubicBezTo>
                      <a:pt x="222721" y="92869"/>
                      <a:pt x="214339" y="91364"/>
                      <a:pt x="206137" y="92583"/>
                    </a:cubicBezTo>
                    <a:cubicBezTo>
                      <a:pt x="194894" y="94088"/>
                      <a:pt x="183803" y="96545"/>
                      <a:pt x="172969" y="99917"/>
                    </a:cubicBezTo>
                    <a:lnTo>
                      <a:pt x="220488" y="127254"/>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7"/>
              <p:cNvSpPr/>
              <p:nvPr/>
            </p:nvSpPr>
            <p:spPr>
              <a:xfrm>
                <a:off x="4874763" y="4273581"/>
                <a:ext cx="19007" cy="25621"/>
              </a:xfrm>
              <a:custGeom>
                <a:avLst/>
                <a:gdLst/>
                <a:ahLst/>
                <a:cxnLst/>
                <a:rect l="l" t="t" r="r" b="b"/>
                <a:pathLst>
                  <a:path w="19007" h="25621" extrusionOk="0">
                    <a:moveTo>
                      <a:pt x="0" y="17240"/>
                    </a:moveTo>
                    <a:cubicBezTo>
                      <a:pt x="0" y="16002"/>
                      <a:pt x="0" y="0"/>
                      <a:pt x="0" y="0"/>
                    </a:cubicBezTo>
                    <a:lnTo>
                      <a:pt x="19008" y="12668"/>
                    </a:lnTo>
                    <a:lnTo>
                      <a:pt x="10644" y="2562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7"/>
              <p:cNvSpPr/>
              <p:nvPr/>
            </p:nvSpPr>
            <p:spPr>
              <a:xfrm>
                <a:off x="5001734" y="428453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7"/>
              <p:cNvSpPr/>
              <p:nvPr/>
            </p:nvSpPr>
            <p:spPr>
              <a:xfrm>
                <a:off x="5015894" y="4221289"/>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7"/>
              <p:cNvSpPr/>
              <p:nvPr/>
            </p:nvSpPr>
            <p:spPr>
              <a:xfrm>
                <a:off x="4917055" y="4227671"/>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ubicBezTo>
                      <a:pt x="15586"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7"/>
              <p:cNvSpPr/>
              <p:nvPr/>
            </p:nvSpPr>
            <p:spPr>
              <a:xfrm>
                <a:off x="4820401" y="4172521"/>
                <a:ext cx="58543" cy="38957"/>
              </a:xfrm>
              <a:custGeom>
                <a:avLst/>
                <a:gdLst/>
                <a:ahLst/>
                <a:cxnLst/>
                <a:rect l="l" t="t" r="r" b="b"/>
                <a:pathLst>
                  <a:path w="58543" h="38957" extrusionOk="0">
                    <a:moveTo>
                      <a:pt x="0" y="11049"/>
                    </a:moveTo>
                    <a:lnTo>
                      <a:pt x="49040" y="38957"/>
                    </a:lnTo>
                    <a:lnTo>
                      <a:pt x="58543" y="31623"/>
                    </a:lnTo>
                    <a:cubicBezTo>
                      <a:pt x="58543" y="31623"/>
                      <a:pt x="52366" y="24575"/>
                      <a:pt x="51986" y="23908"/>
                    </a:cubicBezTo>
                    <a:cubicBezTo>
                      <a:pt x="47568" y="18869"/>
                      <a:pt x="42409" y="14526"/>
                      <a:pt x="36685"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7"/>
              <p:cNvSpPr/>
              <p:nvPr/>
            </p:nvSpPr>
            <p:spPr>
              <a:xfrm>
                <a:off x="4874573" y="4141374"/>
                <a:ext cx="27370" cy="24479"/>
              </a:xfrm>
              <a:custGeom>
                <a:avLst/>
                <a:gdLst/>
                <a:ahLst/>
                <a:cxnLst/>
                <a:rect l="l" t="t" r="r" b="b"/>
                <a:pathLst>
                  <a:path w="27370" h="24479" extrusionOk="0">
                    <a:moveTo>
                      <a:pt x="27371" y="24479"/>
                    </a:moveTo>
                    <a:lnTo>
                      <a:pt x="27371" y="7334"/>
                    </a:lnTo>
                    <a:lnTo>
                      <a:pt x="4847" y="0"/>
                    </a:lnTo>
                    <a:lnTo>
                      <a:pt x="0" y="13430"/>
                    </a:lnTo>
                    <a:lnTo>
                      <a:pt x="1235" y="19621"/>
                    </a:lnTo>
                    <a:lnTo>
                      <a:pt x="27371"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7"/>
              <p:cNvSpPr/>
              <p:nvPr/>
            </p:nvSpPr>
            <p:spPr>
              <a:xfrm>
                <a:off x="4752449" y="4136326"/>
                <a:ext cx="26040" cy="19430"/>
              </a:xfrm>
              <a:custGeom>
                <a:avLst/>
                <a:gdLst/>
                <a:ahLst/>
                <a:cxnLst/>
                <a:rect l="l" t="t" r="r" b="b"/>
                <a:pathLst>
                  <a:path w="26040" h="19430" extrusionOk="0">
                    <a:moveTo>
                      <a:pt x="0" y="17145"/>
                    </a:moveTo>
                    <a:lnTo>
                      <a:pt x="0" y="0"/>
                    </a:lnTo>
                    <a:lnTo>
                      <a:pt x="26040" y="2762"/>
                    </a:lnTo>
                    <a:lnTo>
                      <a:pt x="17582"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7"/>
              <p:cNvSpPr/>
              <p:nvPr/>
            </p:nvSpPr>
            <p:spPr>
              <a:xfrm>
                <a:off x="4753400" y="4193857"/>
                <a:ext cx="29936" cy="30480"/>
              </a:xfrm>
              <a:custGeom>
                <a:avLst/>
                <a:gdLst/>
                <a:ahLst/>
                <a:cxnLst/>
                <a:rect l="l" t="t" r="r" b="b"/>
                <a:pathLst>
                  <a:path w="29936" h="30480" extrusionOk="0">
                    <a:moveTo>
                      <a:pt x="0" y="17907"/>
                    </a:moveTo>
                    <a:lnTo>
                      <a:pt x="0" y="0"/>
                    </a:lnTo>
                    <a:lnTo>
                      <a:pt x="29937" y="0"/>
                    </a:lnTo>
                    <a:lnTo>
                      <a:pt x="22619" y="16193"/>
                    </a:lnTo>
                    <a:lnTo>
                      <a:pt x="9599"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7"/>
              <p:cNvSpPr/>
              <p:nvPr/>
            </p:nvSpPr>
            <p:spPr>
              <a:xfrm>
                <a:off x="4752639" y="4119372"/>
                <a:ext cx="294568" cy="184689"/>
              </a:xfrm>
              <a:custGeom>
                <a:avLst/>
                <a:gdLst/>
                <a:ahLst/>
                <a:cxnLst/>
                <a:rect l="l" t="t" r="r" b="b"/>
                <a:pathLst>
                  <a:path w="294568" h="184689" extrusionOk="0">
                    <a:moveTo>
                      <a:pt x="149304" y="29337"/>
                    </a:moveTo>
                    <a:cubicBezTo>
                      <a:pt x="145419" y="29327"/>
                      <a:pt x="141541" y="29642"/>
                      <a:pt x="137710" y="30289"/>
                    </a:cubicBezTo>
                    <a:cubicBezTo>
                      <a:pt x="132483" y="31051"/>
                      <a:pt x="126685" y="32004"/>
                      <a:pt x="120223" y="33433"/>
                    </a:cubicBezTo>
                    <a:cubicBezTo>
                      <a:pt x="113760" y="34862"/>
                      <a:pt x="107013" y="36481"/>
                      <a:pt x="100075" y="38576"/>
                    </a:cubicBezTo>
                    <a:cubicBezTo>
                      <a:pt x="93278" y="40624"/>
                      <a:pt x="86638" y="43177"/>
                      <a:pt x="80212" y="46196"/>
                    </a:cubicBezTo>
                    <a:lnTo>
                      <a:pt x="131057" y="75533"/>
                    </a:lnTo>
                    <a:lnTo>
                      <a:pt x="140561" y="72295"/>
                    </a:lnTo>
                    <a:cubicBezTo>
                      <a:pt x="153486" y="68008"/>
                      <a:pt x="165651" y="64389"/>
                      <a:pt x="177151" y="61341"/>
                    </a:cubicBezTo>
                    <a:cubicBezTo>
                      <a:pt x="187918" y="58503"/>
                      <a:pt x="198924" y="56683"/>
                      <a:pt x="210034" y="55912"/>
                    </a:cubicBezTo>
                    <a:cubicBezTo>
                      <a:pt x="220155" y="55302"/>
                      <a:pt x="230315" y="56007"/>
                      <a:pt x="240256" y="58007"/>
                    </a:cubicBezTo>
                    <a:cubicBezTo>
                      <a:pt x="250301" y="60179"/>
                      <a:pt x="259929" y="63979"/>
                      <a:pt x="268767" y="69247"/>
                    </a:cubicBezTo>
                    <a:cubicBezTo>
                      <a:pt x="277539" y="73647"/>
                      <a:pt x="285066" y="80200"/>
                      <a:pt x="290626" y="88297"/>
                    </a:cubicBezTo>
                    <a:cubicBezTo>
                      <a:pt x="294313" y="94231"/>
                      <a:pt x="295473" y="101403"/>
                      <a:pt x="293857" y="108204"/>
                    </a:cubicBezTo>
                    <a:cubicBezTo>
                      <a:pt x="291662" y="115662"/>
                      <a:pt x="287566" y="122425"/>
                      <a:pt x="281977" y="127825"/>
                    </a:cubicBezTo>
                    <a:cubicBezTo>
                      <a:pt x="274964" y="134826"/>
                      <a:pt x="267151" y="140960"/>
                      <a:pt x="258693" y="146113"/>
                    </a:cubicBezTo>
                    <a:lnTo>
                      <a:pt x="291006" y="165163"/>
                    </a:lnTo>
                    <a:lnTo>
                      <a:pt x="273424" y="175355"/>
                    </a:lnTo>
                    <a:lnTo>
                      <a:pt x="240826" y="156305"/>
                    </a:lnTo>
                    <a:cubicBezTo>
                      <a:pt x="225287" y="163944"/>
                      <a:pt x="209064" y="170069"/>
                      <a:pt x="192357" y="174593"/>
                    </a:cubicBezTo>
                    <a:cubicBezTo>
                      <a:pt x="174879" y="179508"/>
                      <a:pt x="157007" y="182880"/>
                      <a:pt x="138945" y="184690"/>
                    </a:cubicBezTo>
                    <a:lnTo>
                      <a:pt x="122124" y="154210"/>
                    </a:lnTo>
                    <a:cubicBezTo>
                      <a:pt x="126892" y="154133"/>
                      <a:pt x="131651" y="153781"/>
                      <a:pt x="136379" y="153162"/>
                    </a:cubicBezTo>
                    <a:cubicBezTo>
                      <a:pt x="142747" y="152400"/>
                      <a:pt x="149875" y="151162"/>
                      <a:pt x="157668" y="149447"/>
                    </a:cubicBezTo>
                    <a:cubicBezTo>
                      <a:pt x="165461" y="147733"/>
                      <a:pt x="173824" y="145637"/>
                      <a:pt x="182473" y="143161"/>
                    </a:cubicBezTo>
                    <a:cubicBezTo>
                      <a:pt x="190988" y="140589"/>
                      <a:pt x="199313" y="137408"/>
                      <a:pt x="207373" y="133636"/>
                    </a:cubicBezTo>
                    <a:lnTo>
                      <a:pt x="156812" y="104394"/>
                    </a:lnTo>
                    <a:lnTo>
                      <a:pt x="150160" y="106775"/>
                    </a:lnTo>
                    <a:lnTo>
                      <a:pt x="143317" y="108871"/>
                    </a:lnTo>
                    <a:cubicBezTo>
                      <a:pt x="130582" y="113062"/>
                      <a:pt x="118892" y="116300"/>
                      <a:pt x="108343" y="118396"/>
                    </a:cubicBezTo>
                    <a:cubicBezTo>
                      <a:pt x="98545" y="120672"/>
                      <a:pt x="88552" y="122015"/>
                      <a:pt x="78501" y="122396"/>
                    </a:cubicBezTo>
                    <a:cubicBezTo>
                      <a:pt x="69686" y="122758"/>
                      <a:pt x="60862" y="121929"/>
                      <a:pt x="52271" y="119920"/>
                    </a:cubicBezTo>
                    <a:cubicBezTo>
                      <a:pt x="43701" y="117986"/>
                      <a:pt x="35469" y="114767"/>
                      <a:pt x="27846" y="110395"/>
                    </a:cubicBezTo>
                    <a:cubicBezTo>
                      <a:pt x="19529" y="106013"/>
                      <a:pt x="12316" y="99793"/>
                      <a:pt x="6748" y="92202"/>
                    </a:cubicBezTo>
                    <a:cubicBezTo>
                      <a:pt x="2599" y="86535"/>
                      <a:pt x="581" y="79591"/>
                      <a:pt x="1045" y="72580"/>
                    </a:cubicBezTo>
                    <a:cubicBezTo>
                      <a:pt x="1772" y="65303"/>
                      <a:pt x="4652" y="58398"/>
                      <a:pt x="9314" y="52768"/>
                    </a:cubicBezTo>
                    <a:cubicBezTo>
                      <a:pt x="15159" y="45386"/>
                      <a:pt x="22117" y="38957"/>
                      <a:pt x="29937" y="33718"/>
                    </a:cubicBezTo>
                    <a:lnTo>
                      <a:pt x="0" y="16383"/>
                    </a:lnTo>
                    <a:lnTo>
                      <a:pt x="17582" y="6763"/>
                    </a:lnTo>
                    <a:lnTo>
                      <a:pt x="47044" y="24003"/>
                    </a:lnTo>
                    <a:cubicBezTo>
                      <a:pt x="60959" y="17069"/>
                      <a:pt x="75586" y="11668"/>
                      <a:pt x="90666" y="7906"/>
                    </a:cubicBezTo>
                    <a:cubicBezTo>
                      <a:pt x="105011" y="4286"/>
                      <a:pt x="119585" y="1638"/>
                      <a:pt x="134288" y="0"/>
                    </a:cubicBezTo>
                    <a:close/>
                    <a:moveTo>
                      <a:pt x="62915" y="82677"/>
                    </a:moveTo>
                    <a:cubicBezTo>
                      <a:pt x="69578" y="86553"/>
                      <a:pt x="77297" y="88220"/>
                      <a:pt x="84964" y="87439"/>
                    </a:cubicBezTo>
                    <a:cubicBezTo>
                      <a:pt x="95249" y="86268"/>
                      <a:pt x="105380" y="84001"/>
                      <a:pt x="115186" y="80677"/>
                    </a:cubicBezTo>
                    <a:lnTo>
                      <a:pt x="67667" y="53149"/>
                    </a:lnTo>
                    <a:cubicBezTo>
                      <a:pt x="50180" y="64579"/>
                      <a:pt x="48659" y="74390"/>
                      <a:pt x="62915" y="82677"/>
                    </a:cubicBezTo>
                    <a:close/>
                    <a:moveTo>
                      <a:pt x="229802" y="96679"/>
                    </a:moveTo>
                    <a:cubicBezTo>
                      <a:pt x="222531" y="92678"/>
                      <a:pt x="214149" y="91173"/>
                      <a:pt x="205947" y="92392"/>
                    </a:cubicBezTo>
                    <a:cubicBezTo>
                      <a:pt x="194695" y="93850"/>
                      <a:pt x="183594" y="96307"/>
                      <a:pt x="172779" y="99727"/>
                    </a:cubicBezTo>
                    <a:lnTo>
                      <a:pt x="220298" y="127063"/>
                    </a:lnTo>
                    <a:cubicBezTo>
                      <a:pt x="240379" y="114681"/>
                      <a:pt x="243554" y="104556"/>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2" name="Google Shape;3212;p47"/>
            <p:cNvGrpSpPr/>
            <p:nvPr/>
          </p:nvGrpSpPr>
          <p:grpSpPr>
            <a:xfrm>
              <a:off x="2692590" y="3093401"/>
              <a:ext cx="883852" cy="621030"/>
              <a:chOff x="4502215" y="3835526"/>
              <a:chExt cx="883852" cy="621030"/>
            </a:xfrm>
          </p:grpSpPr>
          <p:sp>
            <p:nvSpPr>
              <p:cNvPr id="3213" name="Google Shape;3213;p47"/>
              <p:cNvSpPr/>
              <p:nvPr/>
            </p:nvSpPr>
            <p:spPr>
              <a:xfrm>
                <a:off x="4502215" y="39450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4" name="Google Shape;3214;p47"/>
              <p:cNvSpPr/>
              <p:nvPr/>
            </p:nvSpPr>
            <p:spPr>
              <a:xfrm>
                <a:off x="4502310" y="4088225"/>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5" name="Google Shape;3215;p47"/>
              <p:cNvSpPr/>
              <p:nvPr/>
            </p:nvSpPr>
            <p:spPr>
              <a:xfrm>
                <a:off x="5319540" y="4091273"/>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7"/>
              <p:cNvSpPr/>
              <p:nvPr/>
            </p:nvSpPr>
            <p:spPr>
              <a:xfrm>
                <a:off x="4502215" y="383552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7"/>
              <p:cNvSpPr/>
              <p:nvPr/>
            </p:nvSpPr>
            <p:spPr>
              <a:xfrm>
                <a:off x="4627912" y="3905130"/>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487"/>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7"/>
              <p:cNvSpPr/>
              <p:nvPr/>
            </p:nvSpPr>
            <p:spPr>
              <a:xfrm>
                <a:off x="4628520" y="3927038"/>
                <a:ext cx="631431" cy="344209"/>
              </a:xfrm>
              <a:custGeom>
                <a:avLst/>
                <a:gdLst/>
                <a:ahLst/>
                <a:cxnLst/>
                <a:rect l="l" t="t" r="r" b="b"/>
                <a:pathLst>
                  <a:path w="631431" h="344209" extrusionOk="0">
                    <a:moveTo>
                      <a:pt x="631432" y="172140"/>
                    </a:moveTo>
                    <a:cubicBezTo>
                      <a:pt x="626965" y="215194"/>
                      <a:pt x="596363" y="257865"/>
                      <a:pt x="539340" y="290631"/>
                    </a:cubicBezTo>
                    <a:cubicBezTo>
                      <a:pt x="415791" y="362069"/>
                      <a:pt x="215451" y="362069"/>
                      <a:pt x="91902" y="290631"/>
                    </a:cubicBezTo>
                    <a:cubicBezTo>
                      <a:pt x="34879" y="257580"/>
                      <a:pt x="4372" y="215194"/>
                      <a:pt x="0" y="172140"/>
                    </a:cubicBezTo>
                    <a:cubicBezTo>
                      <a:pt x="4372" y="129087"/>
                      <a:pt x="34974" y="86415"/>
                      <a:pt x="91902" y="53650"/>
                    </a:cubicBezTo>
                    <a:cubicBezTo>
                      <a:pt x="215451" y="-17883"/>
                      <a:pt x="415791" y="-17883"/>
                      <a:pt x="539340" y="53650"/>
                    </a:cubicBezTo>
                    <a:cubicBezTo>
                      <a:pt x="596363" y="86606"/>
                      <a:pt x="626965" y="129087"/>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7"/>
              <p:cNvSpPr/>
              <p:nvPr/>
            </p:nvSpPr>
            <p:spPr>
              <a:xfrm>
                <a:off x="4789989" y="4009739"/>
                <a:ext cx="294525" cy="184880"/>
              </a:xfrm>
              <a:custGeom>
                <a:avLst/>
                <a:gdLst/>
                <a:ahLst/>
                <a:cxnLst/>
                <a:rect l="l" t="t" r="r" b="b"/>
                <a:pathLst>
                  <a:path w="294525" h="184880" extrusionOk="0">
                    <a:moveTo>
                      <a:pt x="149495" y="29528"/>
                    </a:moveTo>
                    <a:cubicBezTo>
                      <a:pt x="145608" y="29518"/>
                      <a:pt x="141730" y="29832"/>
                      <a:pt x="137900" y="30480"/>
                    </a:cubicBezTo>
                    <a:cubicBezTo>
                      <a:pt x="132768" y="31147"/>
                      <a:pt x="126876" y="32195"/>
                      <a:pt x="120413" y="33623"/>
                    </a:cubicBezTo>
                    <a:cubicBezTo>
                      <a:pt x="113950" y="35052"/>
                      <a:pt x="107298" y="36671"/>
                      <a:pt x="100360" y="38767"/>
                    </a:cubicBezTo>
                    <a:cubicBezTo>
                      <a:pt x="93573" y="40815"/>
                      <a:pt x="86937" y="43329"/>
                      <a:pt x="80497" y="46291"/>
                    </a:cubicBezTo>
                    <a:lnTo>
                      <a:pt x="131342" y="75724"/>
                    </a:lnTo>
                    <a:lnTo>
                      <a:pt x="140371" y="72485"/>
                    </a:lnTo>
                    <a:cubicBezTo>
                      <a:pt x="153296" y="68199"/>
                      <a:pt x="165556" y="64579"/>
                      <a:pt x="176960" y="61531"/>
                    </a:cubicBezTo>
                    <a:cubicBezTo>
                      <a:pt x="187728" y="58693"/>
                      <a:pt x="198734" y="56874"/>
                      <a:pt x="209844" y="56102"/>
                    </a:cubicBezTo>
                    <a:cubicBezTo>
                      <a:pt x="219994" y="55493"/>
                      <a:pt x="230191" y="56197"/>
                      <a:pt x="240161" y="58198"/>
                    </a:cubicBezTo>
                    <a:cubicBezTo>
                      <a:pt x="250206" y="60370"/>
                      <a:pt x="259833" y="64170"/>
                      <a:pt x="268672" y="69437"/>
                    </a:cubicBezTo>
                    <a:cubicBezTo>
                      <a:pt x="277444" y="73838"/>
                      <a:pt x="284971" y="80391"/>
                      <a:pt x="290531" y="88487"/>
                    </a:cubicBezTo>
                    <a:cubicBezTo>
                      <a:pt x="294294" y="94355"/>
                      <a:pt x="295463" y="101527"/>
                      <a:pt x="293762" y="108299"/>
                    </a:cubicBezTo>
                    <a:cubicBezTo>
                      <a:pt x="291633" y="115814"/>
                      <a:pt x="287528" y="122625"/>
                      <a:pt x="281882" y="128016"/>
                    </a:cubicBezTo>
                    <a:cubicBezTo>
                      <a:pt x="274906" y="135017"/>
                      <a:pt x="267123" y="141161"/>
                      <a:pt x="258693" y="146304"/>
                    </a:cubicBezTo>
                    <a:lnTo>
                      <a:pt x="291006" y="165354"/>
                    </a:lnTo>
                    <a:lnTo>
                      <a:pt x="273329" y="175546"/>
                    </a:lnTo>
                    <a:lnTo>
                      <a:pt x="240731" y="156496"/>
                    </a:lnTo>
                    <a:cubicBezTo>
                      <a:pt x="225211" y="164163"/>
                      <a:pt x="208979" y="170288"/>
                      <a:pt x="192262" y="174784"/>
                    </a:cubicBezTo>
                    <a:cubicBezTo>
                      <a:pt x="174775" y="179661"/>
                      <a:pt x="156907" y="183032"/>
                      <a:pt x="138850" y="184880"/>
                    </a:cubicBezTo>
                    <a:lnTo>
                      <a:pt x="121839" y="154210"/>
                    </a:lnTo>
                    <a:cubicBezTo>
                      <a:pt x="124975" y="154210"/>
                      <a:pt x="129727" y="154210"/>
                      <a:pt x="136094" y="153162"/>
                    </a:cubicBezTo>
                    <a:cubicBezTo>
                      <a:pt x="142462" y="152114"/>
                      <a:pt x="149495" y="151162"/>
                      <a:pt x="157383" y="149447"/>
                    </a:cubicBezTo>
                    <a:cubicBezTo>
                      <a:pt x="165271" y="147733"/>
                      <a:pt x="173444" y="145637"/>
                      <a:pt x="182188" y="143161"/>
                    </a:cubicBezTo>
                    <a:cubicBezTo>
                      <a:pt x="190684" y="140608"/>
                      <a:pt x="198971" y="137427"/>
                      <a:pt x="206992" y="133636"/>
                    </a:cubicBezTo>
                    <a:lnTo>
                      <a:pt x="156907" y="105061"/>
                    </a:lnTo>
                    <a:cubicBezTo>
                      <a:pt x="154722" y="105918"/>
                      <a:pt x="152536" y="106680"/>
                      <a:pt x="150255" y="107347"/>
                    </a:cubicBezTo>
                    <a:lnTo>
                      <a:pt x="143317" y="109538"/>
                    </a:lnTo>
                    <a:cubicBezTo>
                      <a:pt x="130582" y="113729"/>
                      <a:pt x="118987" y="116967"/>
                      <a:pt x="108343" y="119063"/>
                    </a:cubicBezTo>
                    <a:cubicBezTo>
                      <a:pt x="98577" y="121339"/>
                      <a:pt x="88616" y="122682"/>
                      <a:pt x="78596" y="123063"/>
                    </a:cubicBezTo>
                    <a:cubicBezTo>
                      <a:pt x="69750" y="123425"/>
                      <a:pt x="60896" y="122587"/>
                      <a:pt x="52271" y="120587"/>
                    </a:cubicBezTo>
                    <a:cubicBezTo>
                      <a:pt x="43732" y="118643"/>
                      <a:pt x="35532" y="115433"/>
                      <a:pt x="27941" y="111062"/>
                    </a:cubicBezTo>
                    <a:cubicBezTo>
                      <a:pt x="19600" y="106671"/>
                      <a:pt x="12355" y="100460"/>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858"/>
                    </a:lnTo>
                    <a:lnTo>
                      <a:pt x="47329" y="24003"/>
                    </a:lnTo>
                    <a:cubicBezTo>
                      <a:pt x="61238" y="17050"/>
                      <a:pt x="75867" y="11659"/>
                      <a:pt x="90951" y="7906"/>
                    </a:cubicBezTo>
                    <a:cubicBezTo>
                      <a:pt x="105292" y="4267"/>
                      <a:pt x="119868" y="1629"/>
                      <a:pt x="134574" y="0"/>
                    </a:cubicBezTo>
                    <a:close/>
                    <a:moveTo>
                      <a:pt x="63200" y="82868"/>
                    </a:moveTo>
                    <a:cubicBezTo>
                      <a:pt x="69834" y="86735"/>
                      <a:pt x="77518" y="88402"/>
                      <a:pt x="85154" y="87630"/>
                    </a:cubicBezTo>
                    <a:cubicBezTo>
                      <a:pt x="95470" y="86458"/>
                      <a:pt x="105633" y="84191"/>
                      <a:pt x="115471" y="80867"/>
                    </a:cubicBezTo>
                    <a:lnTo>
                      <a:pt x="67952" y="53340"/>
                    </a:lnTo>
                    <a:cubicBezTo>
                      <a:pt x="50465" y="64770"/>
                      <a:pt x="48849" y="74581"/>
                      <a:pt x="63200" y="82868"/>
                    </a:cubicBezTo>
                    <a:close/>
                    <a:moveTo>
                      <a:pt x="229992" y="96774"/>
                    </a:moveTo>
                    <a:cubicBezTo>
                      <a:pt x="222740" y="92831"/>
                      <a:pt x="214396" y="91354"/>
                      <a:pt x="206232" y="92583"/>
                    </a:cubicBezTo>
                    <a:cubicBezTo>
                      <a:pt x="194951" y="94050"/>
                      <a:pt x="183822" y="96507"/>
                      <a:pt x="172969" y="99917"/>
                    </a:cubicBezTo>
                    <a:lnTo>
                      <a:pt x="220488" y="127254"/>
                    </a:lnTo>
                    <a:cubicBezTo>
                      <a:pt x="240446" y="114586"/>
                      <a:pt x="243677" y="105061"/>
                      <a:pt x="22999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7"/>
              <p:cNvSpPr/>
              <p:nvPr/>
            </p:nvSpPr>
            <p:spPr>
              <a:xfrm>
                <a:off x="4912208" y="4146994"/>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7"/>
              <p:cNvSpPr/>
              <p:nvPr/>
            </p:nvSpPr>
            <p:spPr>
              <a:xfrm>
                <a:off x="5039369" y="415785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7"/>
              <p:cNvSpPr/>
              <p:nvPr/>
            </p:nvSpPr>
            <p:spPr>
              <a:xfrm>
                <a:off x="5053434" y="4094702"/>
                <a:ext cx="31457" cy="17335"/>
              </a:xfrm>
              <a:custGeom>
                <a:avLst/>
                <a:gdLst/>
                <a:ahLst/>
                <a:cxnLst/>
                <a:rect l="l" t="t" r="r" b="b"/>
                <a:pathLst>
                  <a:path w="31457" h="17335" extrusionOk="0">
                    <a:moveTo>
                      <a:pt x="31458" y="17335"/>
                    </a:moveTo>
                    <a:lnTo>
                      <a:pt x="31458" y="0"/>
                    </a:lnTo>
                    <a:lnTo>
                      <a:pt x="0" y="11334"/>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7"/>
              <p:cNvSpPr/>
              <p:nvPr/>
            </p:nvSpPr>
            <p:spPr>
              <a:xfrm>
                <a:off x="4954595" y="4101083"/>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7"/>
              <p:cNvSpPr/>
              <p:nvPr/>
            </p:nvSpPr>
            <p:spPr>
              <a:xfrm>
                <a:off x="4858036" y="4045839"/>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4" y="18878"/>
                      <a:pt x="42800"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7"/>
              <p:cNvSpPr/>
              <p:nvPr/>
            </p:nvSpPr>
            <p:spPr>
              <a:xfrm>
                <a:off x="4912208" y="401478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7"/>
              <p:cNvSpPr/>
              <p:nvPr/>
            </p:nvSpPr>
            <p:spPr>
              <a:xfrm>
                <a:off x="4789989" y="4009643"/>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7"/>
              <p:cNvSpPr/>
              <p:nvPr/>
            </p:nvSpPr>
            <p:spPr>
              <a:xfrm>
                <a:off x="4790940" y="4067175"/>
                <a:ext cx="29936" cy="30289"/>
              </a:xfrm>
              <a:custGeom>
                <a:avLst/>
                <a:gdLst/>
                <a:ahLst/>
                <a:cxnLst/>
                <a:rect l="l" t="t" r="r" b="b"/>
                <a:pathLst>
                  <a:path w="29936" h="30289" extrusionOk="0">
                    <a:moveTo>
                      <a:pt x="0" y="1800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8" name="Google Shape;3228;p47"/>
              <p:cNvSpPr/>
              <p:nvPr/>
            </p:nvSpPr>
            <p:spPr>
              <a:xfrm>
                <a:off x="4789989" y="3992594"/>
                <a:ext cx="294519" cy="184499"/>
              </a:xfrm>
              <a:custGeom>
                <a:avLst/>
                <a:gdLst/>
                <a:ahLst/>
                <a:cxnLst/>
                <a:rect l="l" t="t" r="r" b="b"/>
                <a:pathLst>
                  <a:path w="294519" h="184499" extrusionOk="0">
                    <a:moveTo>
                      <a:pt x="149495" y="29527"/>
                    </a:moveTo>
                    <a:cubicBezTo>
                      <a:pt x="145608" y="29470"/>
                      <a:pt x="141730" y="29756"/>
                      <a:pt x="137900" y="30384"/>
                    </a:cubicBezTo>
                    <a:cubicBezTo>
                      <a:pt x="132768" y="31147"/>
                      <a:pt x="126876" y="32194"/>
                      <a:pt x="120413" y="33528"/>
                    </a:cubicBezTo>
                    <a:cubicBezTo>
                      <a:pt x="113950" y="34861"/>
                      <a:pt x="107298" y="36671"/>
                      <a:pt x="100360" y="38767"/>
                    </a:cubicBezTo>
                    <a:cubicBezTo>
                      <a:pt x="93559" y="40767"/>
                      <a:pt x="86920" y="43281"/>
                      <a:pt x="80497" y="46291"/>
                    </a:cubicBezTo>
                    <a:lnTo>
                      <a:pt x="131342" y="75724"/>
                    </a:lnTo>
                    <a:lnTo>
                      <a:pt x="140371" y="72485"/>
                    </a:lnTo>
                    <a:cubicBezTo>
                      <a:pt x="153296" y="68199"/>
                      <a:pt x="165556" y="64484"/>
                      <a:pt x="176960" y="61531"/>
                    </a:cubicBezTo>
                    <a:cubicBezTo>
                      <a:pt x="187709" y="58607"/>
                      <a:pt x="198724" y="56788"/>
                      <a:pt x="209844" y="56102"/>
                    </a:cubicBezTo>
                    <a:cubicBezTo>
                      <a:pt x="219994" y="55407"/>
                      <a:pt x="230191" y="56083"/>
                      <a:pt x="240161" y="58102"/>
                    </a:cubicBezTo>
                    <a:cubicBezTo>
                      <a:pt x="250206" y="60350"/>
                      <a:pt x="259824" y="64179"/>
                      <a:pt x="268672" y="69437"/>
                    </a:cubicBezTo>
                    <a:cubicBezTo>
                      <a:pt x="277454" y="73828"/>
                      <a:pt x="284971" y="80381"/>
                      <a:pt x="290531" y="88487"/>
                    </a:cubicBezTo>
                    <a:cubicBezTo>
                      <a:pt x="294285" y="94392"/>
                      <a:pt x="295454" y="101594"/>
                      <a:pt x="293762" y="108394"/>
                    </a:cubicBezTo>
                    <a:cubicBezTo>
                      <a:pt x="291624" y="115881"/>
                      <a:pt x="287518" y="122663"/>
                      <a:pt x="281882" y="128016"/>
                    </a:cubicBezTo>
                    <a:cubicBezTo>
                      <a:pt x="274906" y="135045"/>
                      <a:pt x="267123" y="141218"/>
                      <a:pt x="258693" y="146399"/>
                    </a:cubicBezTo>
                    <a:lnTo>
                      <a:pt x="291006" y="165449"/>
                    </a:lnTo>
                    <a:lnTo>
                      <a:pt x="273329" y="175641"/>
                    </a:lnTo>
                    <a:lnTo>
                      <a:pt x="240731" y="156591"/>
                    </a:lnTo>
                    <a:cubicBezTo>
                      <a:pt x="225230" y="164335"/>
                      <a:pt x="208988" y="170488"/>
                      <a:pt x="192262" y="174974"/>
                    </a:cubicBezTo>
                    <a:cubicBezTo>
                      <a:pt x="174756" y="179661"/>
                      <a:pt x="156888" y="182842"/>
                      <a:pt x="138850" y="184499"/>
                    </a:cubicBezTo>
                    <a:lnTo>
                      <a:pt x="121839" y="153924"/>
                    </a:lnTo>
                    <a:cubicBezTo>
                      <a:pt x="126609" y="153800"/>
                      <a:pt x="131371" y="153419"/>
                      <a:pt x="136094" y="152781"/>
                    </a:cubicBezTo>
                    <a:cubicBezTo>
                      <a:pt x="143251" y="151962"/>
                      <a:pt x="150359" y="150752"/>
                      <a:pt x="157383" y="149161"/>
                    </a:cubicBezTo>
                    <a:cubicBezTo>
                      <a:pt x="165176" y="147447"/>
                      <a:pt x="173444" y="145351"/>
                      <a:pt x="182188" y="142780"/>
                    </a:cubicBezTo>
                    <a:cubicBezTo>
                      <a:pt x="190684" y="140227"/>
                      <a:pt x="198971" y="137046"/>
                      <a:pt x="206992" y="133255"/>
                    </a:cubicBezTo>
                    <a:lnTo>
                      <a:pt x="156527" y="104013"/>
                    </a:lnTo>
                    <a:lnTo>
                      <a:pt x="149875" y="106299"/>
                    </a:lnTo>
                    <a:lnTo>
                      <a:pt x="142937" y="108394"/>
                    </a:lnTo>
                    <a:cubicBezTo>
                      <a:pt x="130202" y="112585"/>
                      <a:pt x="118607" y="115919"/>
                      <a:pt x="107963" y="117919"/>
                    </a:cubicBezTo>
                    <a:cubicBezTo>
                      <a:pt x="98197" y="120196"/>
                      <a:pt x="88236" y="121539"/>
                      <a:pt x="78216" y="121920"/>
                    </a:cubicBezTo>
                    <a:cubicBezTo>
                      <a:pt x="69371" y="122234"/>
                      <a:pt x="60523" y="121396"/>
                      <a:pt x="51891" y="119443"/>
                    </a:cubicBezTo>
                    <a:cubicBezTo>
                      <a:pt x="43365" y="117462"/>
                      <a:pt x="35170" y="114252"/>
                      <a:pt x="27561" y="109918"/>
                    </a:cubicBezTo>
                    <a:cubicBezTo>
                      <a:pt x="19239" y="105499"/>
                      <a:pt x="12000" y="99288"/>
                      <a:pt x="6368" y="91726"/>
                    </a:cubicBezTo>
                    <a:cubicBezTo>
                      <a:pt x="2298" y="85992"/>
                      <a:pt x="288" y="79038"/>
                      <a:pt x="665" y="72009"/>
                    </a:cubicBezTo>
                    <a:cubicBezTo>
                      <a:pt x="1409" y="64741"/>
                      <a:pt x="4324" y="57874"/>
                      <a:pt x="9029" y="52292"/>
                    </a:cubicBezTo>
                    <a:cubicBezTo>
                      <a:pt x="14865" y="44929"/>
                      <a:pt x="21787" y="38510"/>
                      <a:pt x="29557" y="33242"/>
                    </a:cubicBezTo>
                    <a:lnTo>
                      <a:pt x="0" y="17431"/>
                    </a:lnTo>
                    <a:lnTo>
                      <a:pt x="17677" y="7239"/>
                    </a:lnTo>
                    <a:lnTo>
                      <a:pt x="47329" y="24384"/>
                    </a:lnTo>
                    <a:cubicBezTo>
                      <a:pt x="61240" y="17345"/>
                      <a:pt x="75864" y="11820"/>
                      <a:pt x="90951" y="7906"/>
                    </a:cubicBezTo>
                    <a:cubicBezTo>
                      <a:pt x="105283" y="4220"/>
                      <a:pt x="119862" y="1581"/>
                      <a:pt x="134574" y="0"/>
                    </a:cubicBezTo>
                    <a:close/>
                    <a:moveTo>
                      <a:pt x="63200" y="82867"/>
                    </a:moveTo>
                    <a:cubicBezTo>
                      <a:pt x="69850" y="86696"/>
                      <a:pt x="77520" y="88354"/>
                      <a:pt x="85154" y="87630"/>
                    </a:cubicBezTo>
                    <a:cubicBezTo>
                      <a:pt x="95480" y="86468"/>
                      <a:pt x="105647" y="84163"/>
                      <a:pt x="115471" y="80772"/>
                    </a:cubicBezTo>
                    <a:lnTo>
                      <a:pt x="67952" y="53245"/>
                    </a:lnTo>
                    <a:cubicBezTo>
                      <a:pt x="50465" y="65056"/>
                      <a:pt x="48849" y="74581"/>
                      <a:pt x="63200" y="82867"/>
                    </a:cubicBezTo>
                    <a:close/>
                    <a:moveTo>
                      <a:pt x="229992" y="96774"/>
                    </a:moveTo>
                    <a:cubicBezTo>
                      <a:pt x="222731" y="92840"/>
                      <a:pt x="214405" y="91335"/>
                      <a:pt x="206232" y="92488"/>
                    </a:cubicBezTo>
                    <a:cubicBezTo>
                      <a:pt x="194961" y="94002"/>
                      <a:pt x="183832" y="96460"/>
                      <a:pt x="172969" y="99822"/>
                    </a:cubicBezTo>
                    <a:lnTo>
                      <a:pt x="220488" y="127254"/>
                    </a:lnTo>
                    <a:cubicBezTo>
                      <a:pt x="240512" y="114871"/>
                      <a:pt x="243677" y="104708"/>
                      <a:pt x="229992" y="96774"/>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9" name="Google Shape;3229;p47"/>
            <p:cNvGrpSpPr/>
            <p:nvPr/>
          </p:nvGrpSpPr>
          <p:grpSpPr>
            <a:xfrm>
              <a:off x="2665504" y="2962052"/>
              <a:ext cx="883852" cy="621125"/>
              <a:chOff x="4475129" y="3704177"/>
              <a:chExt cx="883852" cy="621125"/>
            </a:xfrm>
          </p:grpSpPr>
          <p:sp>
            <p:nvSpPr>
              <p:cNvPr id="3230" name="Google Shape;3230;p47"/>
              <p:cNvSpPr/>
              <p:nvPr/>
            </p:nvSpPr>
            <p:spPr>
              <a:xfrm>
                <a:off x="4475129" y="3813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7"/>
              <p:cNvSpPr/>
              <p:nvPr/>
            </p:nvSpPr>
            <p:spPr>
              <a:xfrm>
                <a:off x="4475224" y="3956875"/>
                <a:ext cx="87339" cy="116490"/>
              </a:xfrm>
              <a:custGeom>
                <a:avLst/>
                <a:gdLst/>
                <a:ahLst/>
                <a:cxnLst/>
                <a:rect l="l" t="t" r="r" b="b"/>
                <a:pathLst>
                  <a:path w="87339" h="116490" extrusionOk="0">
                    <a:moveTo>
                      <a:pt x="0" y="116491"/>
                    </a:moveTo>
                    <a:lnTo>
                      <a:pt x="0" y="0"/>
                    </a:lnTo>
                    <a:lnTo>
                      <a:pt x="87340" y="78009"/>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7"/>
              <p:cNvSpPr/>
              <p:nvPr/>
            </p:nvSpPr>
            <p:spPr>
              <a:xfrm>
                <a:off x="5292454" y="3959923"/>
                <a:ext cx="66431" cy="157162"/>
              </a:xfrm>
              <a:custGeom>
                <a:avLst/>
                <a:gdLst/>
                <a:ahLst/>
                <a:cxnLst/>
                <a:rect l="l" t="t" r="r" b="b"/>
                <a:pathLst>
                  <a:path w="66431" h="157162" extrusionOk="0">
                    <a:moveTo>
                      <a:pt x="66432" y="0"/>
                    </a:moveTo>
                    <a:lnTo>
                      <a:pt x="66432" y="109633"/>
                    </a:lnTo>
                    <a:lnTo>
                      <a:pt x="21859" y="157163"/>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7"/>
              <p:cNvSpPr/>
              <p:nvPr/>
            </p:nvSpPr>
            <p:spPr>
              <a:xfrm>
                <a:off x="4475129" y="370417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7"/>
              <p:cNvSpPr/>
              <p:nvPr/>
            </p:nvSpPr>
            <p:spPr>
              <a:xfrm>
                <a:off x="4600749" y="3773876"/>
                <a:ext cx="632686" cy="366022"/>
              </a:xfrm>
              <a:custGeom>
                <a:avLst/>
                <a:gdLst/>
                <a:ahLst/>
                <a:cxnLst/>
                <a:rect l="l" t="t" r="r" b="b"/>
                <a:pathLst>
                  <a:path w="632686" h="366022" extrusionOk="0">
                    <a:moveTo>
                      <a:pt x="632116" y="194048"/>
                    </a:moveTo>
                    <a:cubicBezTo>
                      <a:pt x="627555" y="237101"/>
                      <a:pt x="596952" y="279773"/>
                      <a:pt x="540025" y="312444"/>
                    </a:cubicBezTo>
                    <a:cubicBezTo>
                      <a:pt x="416475" y="383882"/>
                      <a:pt x="216136" y="383882"/>
                      <a:pt x="92586" y="312444"/>
                    </a:cubicBezTo>
                    <a:cubicBezTo>
                      <a:pt x="35564" y="279487"/>
                      <a:pt x="4962" y="237101"/>
                      <a:pt x="590" y="194048"/>
                    </a:cubicBezTo>
                    <a:cubicBezTo>
                      <a:pt x="-4732" y="143566"/>
                      <a:pt x="25965" y="92131"/>
                      <a:pt x="92586" y="53650"/>
                    </a:cubicBezTo>
                    <a:cubicBezTo>
                      <a:pt x="216136" y="-17883"/>
                      <a:pt x="416475" y="-17883"/>
                      <a:pt x="540025" y="53650"/>
                    </a:cubicBezTo>
                    <a:cubicBezTo>
                      <a:pt x="606646" y="92131"/>
                      <a:pt x="637343" y="143566"/>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7"/>
              <p:cNvSpPr/>
              <p:nvPr/>
            </p:nvSpPr>
            <p:spPr>
              <a:xfrm>
                <a:off x="4601339" y="3795784"/>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50"/>
                    </a:cubicBezTo>
                    <a:cubicBezTo>
                      <a:pt x="215546" y="-17883"/>
                      <a:pt x="415886" y="-17883"/>
                      <a:pt x="539435" y="53650"/>
                    </a:cubicBezTo>
                    <a:cubicBezTo>
                      <a:pt x="596553" y="86606"/>
                      <a:pt x="626965" y="128992"/>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7"/>
              <p:cNvSpPr/>
              <p:nvPr/>
            </p:nvSpPr>
            <p:spPr>
              <a:xfrm>
                <a:off x="4762903" y="3878294"/>
                <a:ext cx="294875" cy="184975"/>
              </a:xfrm>
              <a:custGeom>
                <a:avLst/>
                <a:gdLst/>
                <a:ahLst/>
                <a:cxnLst/>
                <a:rect l="l" t="t" r="r" b="b"/>
                <a:pathLst>
                  <a:path w="294875" h="184975" extrusionOk="0">
                    <a:moveTo>
                      <a:pt x="149875" y="29718"/>
                    </a:moveTo>
                    <a:cubicBezTo>
                      <a:pt x="145992" y="29661"/>
                      <a:pt x="142113" y="29946"/>
                      <a:pt x="138280" y="30575"/>
                    </a:cubicBezTo>
                    <a:cubicBezTo>
                      <a:pt x="133053" y="31337"/>
                      <a:pt x="127256" y="32385"/>
                      <a:pt x="120793" y="33718"/>
                    </a:cubicBezTo>
                    <a:cubicBezTo>
                      <a:pt x="114331" y="35052"/>
                      <a:pt x="107583" y="36862"/>
                      <a:pt x="100645" y="38957"/>
                    </a:cubicBezTo>
                    <a:cubicBezTo>
                      <a:pt x="93881" y="40976"/>
                      <a:pt x="87273" y="43491"/>
                      <a:pt x="80877" y="46482"/>
                    </a:cubicBezTo>
                    <a:lnTo>
                      <a:pt x="130867" y="75914"/>
                    </a:lnTo>
                    <a:lnTo>
                      <a:pt x="140371" y="72676"/>
                    </a:lnTo>
                    <a:cubicBezTo>
                      <a:pt x="153296" y="68389"/>
                      <a:pt x="165461" y="64770"/>
                      <a:pt x="176960" y="61722"/>
                    </a:cubicBezTo>
                    <a:cubicBezTo>
                      <a:pt x="187719" y="58836"/>
                      <a:pt x="198734" y="57017"/>
                      <a:pt x="209844" y="56292"/>
                    </a:cubicBezTo>
                    <a:cubicBezTo>
                      <a:pt x="219965" y="55607"/>
                      <a:pt x="230125" y="56274"/>
                      <a:pt x="240066" y="58293"/>
                    </a:cubicBezTo>
                    <a:cubicBezTo>
                      <a:pt x="250273" y="60503"/>
                      <a:pt x="260052" y="64322"/>
                      <a:pt x="269052" y="69628"/>
                    </a:cubicBezTo>
                    <a:cubicBezTo>
                      <a:pt x="277834" y="74019"/>
                      <a:pt x="285351" y="80572"/>
                      <a:pt x="290911" y="88678"/>
                    </a:cubicBezTo>
                    <a:cubicBezTo>
                      <a:pt x="294627" y="94602"/>
                      <a:pt x="295796" y="101784"/>
                      <a:pt x="294142" y="108585"/>
                    </a:cubicBezTo>
                    <a:cubicBezTo>
                      <a:pt x="292032" y="116081"/>
                      <a:pt x="287927" y="122863"/>
                      <a:pt x="282262" y="128206"/>
                    </a:cubicBezTo>
                    <a:cubicBezTo>
                      <a:pt x="275287" y="135236"/>
                      <a:pt x="267503" y="141408"/>
                      <a:pt x="259073" y="146590"/>
                    </a:cubicBezTo>
                    <a:lnTo>
                      <a:pt x="291386" y="165640"/>
                    </a:lnTo>
                    <a:lnTo>
                      <a:pt x="273424" y="175641"/>
                    </a:lnTo>
                    <a:lnTo>
                      <a:pt x="240826" y="156591"/>
                    </a:lnTo>
                    <a:cubicBezTo>
                      <a:pt x="225325" y="164335"/>
                      <a:pt x="209083" y="170488"/>
                      <a:pt x="192357" y="174974"/>
                    </a:cubicBezTo>
                    <a:cubicBezTo>
                      <a:pt x="174870" y="179813"/>
                      <a:pt x="157003" y="183156"/>
                      <a:pt x="138945" y="184975"/>
                    </a:cubicBezTo>
                    <a:lnTo>
                      <a:pt x="121934" y="154400"/>
                    </a:lnTo>
                    <a:cubicBezTo>
                      <a:pt x="125070" y="154400"/>
                      <a:pt x="129727" y="154400"/>
                      <a:pt x="136094" y="153352"/>
                    </a:cubicBezTo>
                    <a:cubicBezTo>
                      <a:pt x="142462" y="152305"/>
                      <a:pt x="149590" y="151352"/>
                      <a:pt x="157478" y="149638"/>
                    </a:cubicBezTo>
                    <a:cubicBezTo>
                      <a:pt x="165366" y="147923"/>
                      <a:pt x="173539" y="145828"/>
                      <a:pt x="182283" y="143256"/>
                    </a:cubicBezTo>
                    <a:cubicBezTo>
                      <a:pt x="190769" y="140684"/>
                      <a:pt x="199057" y="137503"/>
                      <a:pt x="207087" y="133731"/>
                    </a:cubicBezTo>
                    <a:lnTo>
                      <a:pt x="156527" y="104489"/>
                    </a:lnTo>
                    <a:lnTo>
                      <a:pt x="149970" y="106775"/>
                    </a:lnTo>
                    <a:lnTo>
                      <a:pt x="143032" y="108966"/>
                    </a:lnTo>
                    <a:cubicBezTo>
                      <a:pt x="130297" y="113062"/>
                      <a:pt x="118702" y="116396"/>
                      <a:pt x="108058" y="118491"/>
                    </a:cubicBezTo>
                    <a:cubicBezTo>
                      <a:pt x="98291" y="120767"/>
                      <a:pt x="88331" y="122101"/>
                      <a:pt x="78311" y="122491"/>
                    </a:cubicBezTo>
                    <a:cubicBezTo>
                      <a:pt x="69466" y="122806"/>
                      <a:pt x="60618" y="121968"/>
                      <a:pt x="51986" y="120015"/>
                    </a:cubicBezTo>
                    <a:cubicBezTo>
                      <a:pt x="43454" y="118053"/>
                      <a:pt x="35257" y="114843"/>
                      <a:pt x="27656" y="110490"/>
                    </a:cubicBezTo>
                    <a:cubicBezTo>
                      <a:pt x="19316" y="106099"/>
                      <a:pt x="12072" y="99879"/>
                      <a:pt x="6463" y="92297"/>
                    </a:cubicBezTo>
                    <a:cubicBezTo>
                      <a:pt x="2407" y="86592"/>
                      <a:pt x="397" y="79677"/>
                      <a:pt x="760" y="72676"/>
                    </a:cubicBezTo>
                    <a:cubicBezTo>
                      <a:pt x="1486" y="65379"/>
                      <a:pt x="4402" y="58464"/>
                      <a:pt x="9124" y="52864"/>
                    </a:cubicBezTo>
                    <a:cubicBezTo>
                      <a:pt x="14936" y="45482"/>
                      <a:pt x="21863" y="39052"/>
                      <a:pt x="29652" y="33814"/>
                    </a:cubicBezTo>
                    <a:lnTo>
                      <a:pt x="0" y="17431"/>
                    </a:lnTo>
                    <a:lnTo>
                      <a:pt x="17582" y="7239"/>
                    </a:lnTo>
                    <a:lnTo>
                      <a:pt x="47234" y="24479"/>
                    </a:lnTo>
                    <a:cubicBezTo>
                      <a:pt x="61137" y="17393"/>
                      <a:pt x="75762" y="11839"/>
                      <a:pt x="90856" y="7906"/>
                    </a:cubicBezTo>
                    <a:cubicBezTo>
                      <a:pt x="105192" y="4238"/>
                      <a:pt x="119769" y="1591"/>
                      <a:pt x="134479" y="0"/>
                    </a:cubicBezTo>
                    <a:close/>
                    <a:moveTo>
                      <a:pt x="63485" y="83058"/>
                    </a:moveTo>
                    <a:cubicBezTo>
                      <a:pt x="70169" y="86887"/>
                      <a:pt x="77870" y="88544"/>
                      <a:pt x="85534" y="87821"/>
                    </a:cubicBezTo>
                    <a:cubicBezTo>
                      <a:pt x="95830" y="86668"/>
                      <a:pt x="105967" y="84363"/>
                      <a:pt x="115756" y="80963"/>
                    </a:cubicBezTo>
                    <a:lnTo>
                      <a:pt x="68237" y="53435"/>
                    </a:lnTo>
                    <a:cubicBezTo>
                      <a:pt x="50370" y="65056"/>
                      <a:pt x="48849" y="74581"/>
                      <a:pt x="63105" y="83058"/>
                    </a:cubicBezTo>
                    <a:close/>
                    <a:moveTo>
                      <a:pt x="230372" y="96964"/>
                    </a:moveTo>
                    <a:cubicBezTo>
                      <a:pt x="223092" y="93002"/>
                      <a:pt x="214710" y="91526"/>
                      <a:pt x="206517" y="92773"/>
                    </a:cubicBezTo>
                    <a:cubicBezTo>
                      <a:pt x="195274" y="94202"/>
                      <a:pt x="184174" y="96631"/>
                      <a:pt x="173349" y="100013"/>
                    </a:cubicBezTo>
                    <a:lnTo>
                      <a:pt x="220868" y="127444"/>
                    </a:lnTo>
                    <a:cubicBezTo>
                      <a:pt x="240636" y="115062"/>
                      <a:pt x="243677" y="104899"/>
                      <a:pt x="229992" y="969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7"/>
              <p:cNvSpPr/>
              <p:nvPr/>
            </p:nvSpPr>
            <p:spPr>
              <a:xfrm>
                <a:off x="4885122" y="4015740"/>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7"/>
              <p:cNvSpPr/>
              <p:nvPr/>
            </p:nvSpPr>
            <p:spPr>
              <a:xfrm>
                <a:off x="5012188" y="402659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7"/>
              <p:cNvSpPr/>
              <p:nvPr/>
            </p:nvSpPr>
            <p:spPr>
              <a:xfrm>
                <a:off x="5026348" y="3963352"/>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7"/>
              <p:cNvSpPr/>
              <p:nvPr/>
            </p:nvSpPr>
            <p:spPr>
              <a:xfrm>
                <a:off x="4927509" y="396973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1" name="Google Shape;3241;p47"/>
              <p:cNvSpPr/>
              <p:nvPr/>
            </p:nvSpPr>
            <p:spPr>
              <a:xfrm>
                <a:off x="4830855" y="3914584"/>
                <a:ext cx="58543" cy="38957"/>
              </a:xfrm>
              <a:custGeom>
                <a:avLst/>
                <a:gdLst/>
                <a:ahLst/>
                <a:cxnLst/>
                <a:rect l="l" t="t" r="r" b="b"/>
                <a:pathLst>
                  <a:path w="58543" h="38957" extrusionOk="0">
                    <a:moveTo>
                      <a:pt x="0" y="11144"/>
                    </a:moveTo>
                    <a:lnTo>
                      <a:pt x="49040" y="38957"/>
                    </a:lnTo>
                    <a:lnTo>
                      <a:pt x="58543" y="31718"/>
                    </a:lnTo>
                    <a:cubicBezTo>
                      <a:pt x="58543" y="31718"/>
                      <a:pt x="52461" y="24574"/>
                      <a:pt x="51986" y="23908"/>
                    </a:cubicBezTo>
                    <a:cubicBezTo>
                      <a:pt x="47584" y="18878"/>
                      <a:pt x="42420" y="14573"/>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2" name="Google Shape;3242;p47"/>
              <p:cNvSpPr/>
              <p:nvPr/>
            </p:nvSpPr>
            <p:spPr>
              <a:xfrm>
                <a:off x="4885122" y="3883437"/>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7"/>
              <p:cNvSpPr/>
              <p:nvPr/>
            </p:nvSpPr>
            <p:spPr>
              <a:xfrm>
                <a:off x="4762903" y="387838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7"/>
              <p:cNvSpPr/>
              <p:nvPr/>
            </p:nvSpPr>
            <p:spPr>
              <a:xfrm>
                <a:off x="4763854" y="3936015"/>
                <a:ext cx="29936" cy="30289"/>
              </a:xfrm>
              <a:custGeom>
                <a:avLst/>
                <a:gdLst/>
                <a:ahLst/>
                <a:cxnLst/>
                <a:rect l="l" t="t" r="r" b="b"/>
                <a:pathLst>
                  <a:path w="29936" h="30289" extrusionOk="0">
                    <a:moveTo>
                      <a:pt x="0" y="17812"/>
                    </a:moveTo>
                    <a:lnTo>
                      <a:pt x="0" y="0"/>
                    </a:lnTo>
                    <a:lnTo>
                      <a:pt x="29937" y="0"/>
                    </a:lnTo>
                    <a:lnTo>
                      <a:pt x="22619" y="15907"/>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7"/>
              <p:cNvSpPr/>
              <p:nvPr/>
            </p:nvSpPr>
            <p:spPr>
              <a:xfrm>
                <a:off x="4762618" y="3860577"/>
                <a:ext cx="295161" cy="185547"/>
              </a:xfrm>
              <a:custGeom>
                <a:avLst/>
                <a:gdLst/>
                <a:ahLst/>
                <a:cxnLst/>
                <a:rect l="l" t="t" r="r" b="b"/>
                <a:pathLst>
                  <a:path w="295161" h="185547" extrusionOk="0">
                    <a:moveTo>
                      <a:pt x="150160" y="30194"/>
                    </a:moveTo>
                    <a:cubicBezTo>
                      <a:pt x="146275" y="30185"/>
                      <a:pt x="142396" y="30499"/>
                      <a:pt x="138565" y="31147"/>
                    </a:cubicBezTo>
                    <a:cubicBezTo>
                      <a:pt x="133338" y="31909"/>
                      <a:pt x="127541" y="32956"/>
                      <a:pt x="121078" y="34290"/>
                    </a:cubicBezTo>
                    <a:cubicBezTo>
                      <a:pt x="114616" y="35623"/>
                      <a:pt x="107868" y="37433"/>
                      <a:pt x="100930" y="39529"/>
                    </a:cubicBezTo>
                    <a:cubicBezTo>
                      <a:pt x="94166" y="41548"/>
                      <a:pt x="87558" y="44063"/>
                      <a:pt x="81162"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912" y="95174"/>
                      <a:pt x="296081" y="102356"/>
                      <a:pt x="294427" y="109156"/>
                    </a:cubicBezTo>
                    <a:cubicBezTo>
                      <a:pt x="292289" y="116643"/>
                      <a:pt x="288183" y="123425"/>
                      <a:pt x="282548" y="128778"/>
                    </a:cubicBezTo>
                    <a:cubicBezTo>
                      <a:pt x="275572" y="135807"/>
                      <a:pt x="267788" y="141980"/>
                      <a:pt x="259358" y="147161"/>
                    </a:cubicBezTo>
                    <a:lnTo>
                      <a:pt x="291671" y="166211"/>
                    </a:lnTo>
                    <a:lnTo>
                      <a:pt x="273709" y="176213"/>
                    </a:lnTo>
                    <a:lnTo>
                      <a:pt x="241111" y="157163"/>
                    </a:lnTo>
                    <a:cubicBezTo>
                      <a:pt x="225591" y="164868"/>
                      <a:pt x="209359" y="171022"/>
                      <a:pt x="192642" y="175546"/>
                    </a:cubicBezTo>
                    <a:cubicBezTo>
                      <a:pt x="175155" y="180384"/>
                      <a:pt x="157288" y="183728"/>
                      <a:pt x="139230" y="185547"/>
                    </a:cubicBezTo>
                    <a:lnTo>
                      <a:pt x="122219" y="154972"/>
                    </a:lnTo>
                    <a:cubicBezTo>
                      <a:pt x="126956" y="154848"/>
                      <a:pt x="131684" y="154467"/>
                      <a:pt x="136379" y="153829"/>
                    </a:cubicBezTo>
                    <a:cubicBezTo>
                      <a:pt x="143567" y="153010"/>
                      <a:pt x="150702" y="151800"/>
                      <a:pt x="157763" y="150209"/>
                    </a:cubicBezTo>
                    <a:cubicBezTo>
                      <a:pt x="165556"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6" y="121244"/>
                      <a:pt x="88616" y="122577"/>
                      <a:pt x="78596" y="122968"/>
                    </a:cubicBezTo>
                    <a:cubicBezTo>
                      <a:pt x="69751" y="123282"/>
                      <a:pt x="60903" y="122444"/>
                      <a:pt x="52271" y="120491"/>
                    </a:cubicBezTo>
                    <a:cubicBezTo>
                      <a:pt x="43728" y="118567"/>
                      <a:pt x="35526" y="115348"/>
                      <a:pt x="27941" y="110966"/>
                    </a:cubicBezTo>
                    <a:cubicBezTo>
                      <a:pt x="19562" y="106632"/>
                      <a:pt x="12305" y="100403"/>
                      <a:pt x="6748" y="92773"/>
                    </a:cubicBezTo>
                    <a:cubicBezTo>
                      <a:pt x="2672" y="87078"/>
                      <a:pt x="660" y="80153"/>
                      <a:pt x="1045" y="73152"/>
                    </a:cubicBezTo>
                    <a:cubicBezTo>
                      <a:pt x="1789" y="65856"/>
                      <a:pt x="4703" y="58950"/>
                      <a:pt x="9409" y="53340"/>
                    </a:cubicBezTo>
                    <a:cubicBezTo>
                      <a:pt x="15218" y="45958"/>
                      <a:pt x="22145" y="39529"/>
                      <a:pt x="29937" y="34290"/>
                    </a:cubicBezTo>
                    <a:lnTo>
                      <a:pt x="0" y="16954"/>
                    </a:lnTo>
                    <a:lnTo>
                      <a:pt x="17582" y="6763"/>
                    </a:lnTo>
                    <a:lnTo>
                      <a:pt x="47234" y="23908"/>
                    </a:lnTo>
                    <a:cubicBezTo>
                      <a:pt x="61159" y="17021"/>
                      <a:pt x="75784" y="11649"/>
                      <a:pt x="90856" y="7906"/>
                    </a:cubicBezTo>
                    <a:cubicBezTo>
                      <a:pt x="105192" y="4239"/>
                      <a:pt x="119769" y="1591"/>
                      <a:pt x="134479" y="0"/>
                    </a:cubicBezTo>
                    <a:close/>
                    <a:moveTo>
                      <a:pt x="63770" y="83629"/>
                    </a:moveTo>
                    <a:cubicBezTo>
                      <a:pt x="70454" y="87459"/>
                      <a:pt x="78155" y="89116"/>
                      <a:pt x="85819" y="88392"/>
                    </a:cubicBezTo>
                    <a:cubicBezTo>
                      <a:pt x="96108" y="87192"/>
                      <a:pt x="106239" y="84887"/>
                      <a:pt x="116041" y="81534"/>
                    </a:cubicBezTo>
                    <a:lnTo>
                      <a:pt x="68522" y="54007"/>
                    </a:lnTo>
                    <a:cubicBezTo>
                      <a:pt x="50655" y="65437"/>
                      <a:pt x="49135" y="75343"/>
                      <a:pt x="63390" y="83629"/>
                    </a:cubicBezTo>
                    <a:close/>
                    <a:moveTo>
                      <a:pt x="230657" y="97536"/>
                    </a:moveTo>
                    <a:cubicBezTo>
                      <a:pt x="223387" y="93536"/>
                      <a:pt x="215004" y="92030"/>
                      <a:pt x="206802" y="93250"/>
                    </a:cubicBezTo>
                    <a:cubicBezTo>
                      <a:pt x="195559" y="94764"/>
                      <a:pt x="184469" y="97222"/>
                      <a:pt x="173634" y="100584"/>
                    </a:cubicBezTo>
                    <a:lnTo>
                      <a:pt x="221153" y="127921"/>
                    </a:lnTo>
                    <a:cubicBezTo>
                      <a:pt x="240731" y="115634"/>
                      <a:pt x="243962" y="105442"/>
                      <a:pt x="23027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6" name="Google Shape;3246;p47"/>
            <p:cNvGrpSpPr/>
            <p:nvPr/>
          </p:nvGrpSpPr>
          <p:grpSpPr>
            <a:xfrm>
              <a:off x="2665504" y="2818605"/>
              <a:ext cx="883852" cy="621125"/>
              <a:chOff x="4475129" y="3560730"/>
              <a:chExt cx="883852" cy="621125"/>
            </a:xfrm>
          </p:grpSpPr>
          <p:sp>
            <p:nvSpPr>
              <p:cNvPr id="3247" name="Google Shape;3247;p47"/>
              <p:cNvSpPr/>
              <p:nvPr/>
            </p:nvSpPr>
            <p:spPr>
              <a:xfrm>
                <a:off x="4475129" y="367036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7"/>
              <p:cNvSpPr/>
              <p:nvPr/>
            </p:nvSpPr>
            <p:spPr>
              <a:xfrm>
                <a:off x="4475224" y="3813428"/>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7"/>
              <p:cNvSpPr/>
              <p:nvPr/>
            </p:nvSpPr>
            <p:spPr>
              <a:xfrm>
                <a:off x="5292454" y="3816476"/>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7"/>
              <p:cNvSpPr/>
              <p:nvPr/>
            </p:nvSpPr>
            <p:spPr>
              <a:xfrm>
                <a:off x="4475129" y="356073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7"/>
              <p:cNvSpPr/>
              <p:nvPr/>
            </p:nvSpPr>
            <p:spPr>
              <a:xfrm>
                <a:off x="4600749" y="3630358"/>
                <a:ext cx="632686" cy="366093"/>
              </a:xfrm>
              <a:custGeom>
                <a:avLst/>
                <a:gdLst/>
                <a:ahLst/>
                <a:cxnLst/>
                <a:rect l="l" t="t" r="r" b="b"/>
                <a:pathLst>
                  <a:path w="632686" h="366093" extrusionOk="0">
                    <a:moveTo>
                      <a:pt x="632116"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646" y="92202"/>
                      <a:pt x="637343" y="143637"/>
                      <a:pt x="632116"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7"/>
              <p:cNvSpPr/>
              <p:nvPr/>
            </p:nvSpPr>
            <p:spPr>
              <a:xfrm>
                <a:off x="4601339" y="3652337"/>
                <a:ext cx="631526" cy="344114"/>
              </a:xfrm>
              <a:custGeom>
                <a:avLst/>
                <a:gdLst/>
                <a:ahLst/>
                <a:cxnLst/>
                <a:rect l="l" t="t" r="r" b="b"/>
                <a:pathLst>
                  <a:path w="631526" h="344114" extrusionOk="0">
                    <a:moveTo>
                      <a:pt x="631527" y="172140"/>
                    </a:moveTo>
                    <a:cubicBezTo>
                      <a:pt x="626965" y="215194"/>
                      <a:pt x="596363" y="257865"/>
                      <a:pt x="539435" y="290536"/>
                    </a:cubicBezTo>
                    <a:cubicBezTo>
                      <a:pt x="415886" y="361974"/>
                      <a:pt x="215546" y="361974"/>
                      <a:pt x="91997" y="290536"/>
                    </a:cubicBezTo>
                    <a:cubicBezTo>
                      <a:pt x="34974" y="257580"/>
                      <a:pt x="4372" y="215194"/>
                      <a:pt x="0" y="172140"/>
                    </a:cubicBezTo>
                    <a:cubicBezTo>
                      <a:pt x="4372" y="128992"/>
                      <a:pt x="35069" y="86415"/>
                      <a:pt x="91997" y="53649"/>
                    </a:cubicBezTo>
                    <a:cubicBezTo>
                      <a:pt x="215546" y="-17883"/>
                      <a:pt x="415886" y="-17883"/>
                      <a:pt x="539435" y="53649"/>
                    </a:cubicBezTo>
                    <a:cubicBezTo>
                      <a:pt x="596553" y="86606"/>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7"/>
              <p:cNvSpPr/>
              <p:nvPr/>
            </p:nvSpPr>
            <p:spPr>
              <a:xfrm>
                <a:off x="4762618" y="3735419"/>
                <a:ext cx="295161" cy="184403"/>
              </a:xfrm>
              <a:custGeom>
                <a:avLst/>
                <a:gdLst/>
                <a:ahLst/>
                <a:cxnLst/>
                <a:rect l="l" t="t" r="r" b="b"/>
                <a:pathLst>
                  <a:path w="295161" h="184403" extrusionOk="0">
                    <a:moveTo>
                      <a:pt x="150160" y="29146"/>
                    </a:moveTo>
                    <a:cubicBezTo>
                      <a:pt x="146278" y="29089"/>
                      <a:pt x="142398" y="29375"/>
                      <a:pt x="138565" y="30004"/>
                    </a:cubicBezTo>
                    <a:cubicBezTo>
                      <a:pt x="133338" y="30766"/>
                      <a:pt x="127541" y="31813"/>
                      <a:pt x="121078" y="33147"/>
                    </a:cubicBezTo>
                    <a:cubicBezTo>
                      <a:pt x="114616" y="34480"/>
                      <a:pt x="107868" y="36290"/>
                      <a:pt x="100930" y="38386"/>
                    </a:cubicBezTo>
                    <a:cubicBezTo>
                      <a:pt x="94166" y="40405"/>
                      <a:pt x="87558" y="42919"/>
                      <a:pt x="81162" y="45910"/>
                    </a:cubicBezTo>
                    <a:lnTo>
                      <a:pt x="131152" y="75342"/>
                    </a:lnTo>
                    <a:lnTo>
                      <a:pt x="140656" y="72104"/>
                    </a:lnTo>
                    <a:cubicBezTo>
                      <a:pt x="153581" y="67818"/>
                      <a:pt x="165746" y="64198"/>
                      <a:pt x="177246" y="61150"/>
                    </a:cubicBezTo>
                    <a:cubicBezTo>
                      <a:pt x="187994" y="58217"/>
                      <a:pt x="199009" y="56397"/>
                      <a:pt x="210129" y="55721"/>
                    </a:cubicBezTo>
                    <a:cubicBezTo>
                      <a:pt x="220250" y="55035"/>
                      <a:pt x="230410" y="55702"/>
                      <a:pt x="240351" y="57721"/>
                    </a:cubicBezTo>
                    <a:cubicBezTo>
                      <a:pt x="250558" y="59931"/>
                      <a:pt x="260337" y="63751"/>
                      <a:pt x="269337" y="69056"/>
                    </a:cubicBezTo>
                    <a:cubicBezTo>
                      <a:pt x="278119" y="73447"/>
                      <a:pt x="285636" y="80000"/>
                      <a:pt x="291196" y="88106"/>
                    </a:cubicBezTo>
                    <a:cubicBezTo>
                      <a:pt x="294912" y="94031"/>
                      <a:pt x="296081" y="101212"/>
                      <a:pt x="294427" y="108013"/>
                    </a:cubicBezTo>
                    <a:cubicBezTo>
                      <a:pt x="292289" y="115500"/>
                      <a:pt x="288183" y="122282"/>
                      <a:pt x="282548" y="127635"/>
                    </a:cubicBezTo>
                    <a:cubicBezTo>
                      <a:pt x="275572" y="134664"/>
                      <a:pt x="267788" y="140836"/>
                      <a:pt x="259358" y="146018"/>
                    </a:cubicBezTo>
                    <a:lnTo>
                      <a:pt x="291671" y="165068"/>
                    </a:lnTo>
                    <a:lnTo>
                      <a:pt x="273709" y="175069"/>
                    </a:lnTo>
                    <a:lnTo>
                      <a:pt x="241111" y="156019"/>
                    </a:lnTo>
                    <a:cubicBezTo>
                      <a:pt x="225610" y="163763"/>
                      <a:pt x="209368" y="169916"/>
                      <a:pt x="192642" y="174403"/>
                    </a:cubicBezTo>
                    <a:cubicBezTo>
                      <a:pt x="175155" y="179241"/>
                      <a:pt x="157288" y="182585"/>
                      <a:pt x="139230" y="184404"/>
                    </a:cubicBezTo>
                    <a:lnTo>
                      <a:pt x="122219" y="153829"/>
                    </a:lnTo>
                    <a:cubicBezTo>
                      <a:pt x="126956" y="153705"/>
                      <a:pt x="131684" y="153324"/>
                      <a:pt x="136379" y="152686"/>
                    </a:cubicBezTo>
                    <a:cubicBezTo>
                      <a:pt x="143567" y="151867"/>
                      <a:pt x="150702" y="150657"/>
                      <a:pt x="157763" y="149066"/>
                    </a:cubicBezTo>
                    <a:cubicBezTo>
                      <a:pt x="165556" y="147352"/>
                      <a:pt x="173824" y="145256"/>
                      <a:pt x="182568" y="142684"/>
                    </a:cubicBezTo>
                    <a:cubicBezTo>
                      <a:pt x="191055" y="140113"/>
                      <a:pt x="199342" y="136931"/>
                      <a:pt x="207373" y="133159"/>
                    </a:cubicBezTo>
                    <a:lnTo>
                      <a:pt x="156812" y="103917"/>
                    </a:lnTo>
                    <a:lnTo>
                      <a:pt x="150255" y="106204"/>
                    </a:lnTo>
                    <a:lnTo>
                      <a:pt x="143317" y="108299"/>
                    </a:lnTo>
                    <a:cubicBezTo>
                      <a:pt x="130582" y="112490"/>
                      <a:pt x="118987" y="115824"/>
                      <a:pt x="108343" y="117824"/>
                    </a:cubicBezTo>
                    <a:cubicBezTo>
                      <a:pt x="98576" y="120101"/>
                      <a:pt x="88616" y="121434"/>
                      <a:pt x="78596" y="121825"/>
                    </a:cubicBezTo>
                    <a:cubicBezTo>
                      <a:pt x="69751" y="122139"/>
                      <a:pt x="60903" y="121310"/>
                      <a:pt x="52271" y="119348"/>
                    </a:cubicBezTo>
                    <a:cubicBezTo>
                      <a:pt x="43739" y="117386"/>
                      <a:pt x="35542" y="114176"/>
                      <a:pt x="27941" y="109823"/>
                    </a:cubicBezTo>
                    <a:cubicBezTo>
                      <a:pt x="19602" y="105432"/>
                      <a:pt x="12357" y="99212"/>
                      <a:pt x="6748" y="91630"/>
                    </a:cubicBezTo>
                    <a:cubicBezTo>
                      <a:pt x="2678" y="85896"/>
                      <a:pt x="668" y="78943"/>
                      <a:pt x="1045" y="71914"/>
                    </a:cubicBezTo>
                    <a:cubicBezTo>
                      <a:pt x="1790" y="64646"/>
                      <a:pt x="4704" y="57778"/>
                      <a:pt x="9409" y="52197"/>
                    </a:cubicBezTo>
                    <a:cubicBezTo>
                      <a:pt x="15221" y="44815"/>
                      <a:pt x="22148" y="38386"/>
                      <a:pt x="29937" y="33147"/>
                    </a:cubicBezTo>
                    <a:lnTo>
                      <a:pt x="0" y="15811"/>
                    </a:lnTo>
                    <a:lnTo>
                      <a:pt x="17582" y="5620"/>
                    </a:lnTo>
                    <a:lnTo>
                      <a:pt x="47234" y="22765"/>
                    </a:lnTo>
                    <a:cubicBezTo>
                      <a:pt x="61313" y="16288"/>
                      <a:pt x="76028" y="11306"/>
                      <a:pt x="91141" y="7906"/>
                    </a:cubicBezTo>
                    <a:cubicBezTo>
                      <a:pt x="105477" y="4238"/>
                      <a:pt x="120054" y="1591"/>
                      <a:pt x="134764" y="0"/>
                    </a:cubicBezTo>
                    <a:close/>
                    <a:moveTo>
                      <a:pt x="63770" y="82486"/>
                    </a:moveTo>
                    <a:cubicBezTo>
                      <a:pt x="70454" y="86315"/>
                      <a:pt x="78155" y="87973"/>
                      <a:pt x="85819" y="87249"/>
                    </a:cubicBezTo>
                    <a:cubicBezTo>
                      <a:pt x="96116" y="86096"/>
                      <a:pt x="106252" y="83791"/>
                      <a:pt x="116041" y="80391"/>
                    </a:cubicBezTo>
                    <a:lnTo>
                      <a:pt x="68522" y="52864"/>
                    </a:lnTo>
                    <a:cubicBezTo>
                      <a:pt x="50655" y="64389"/>
                      <a:pt x="49135" y="74581"/>
                      <a:pt x="63390" y="82486"/>
                    </a:cubicBezTo>
                    <a:close/>
                    <a:moveTo>
                      <a:pt x="230657" y="96393"/>
                    </a:moveTo>
                    <a:cubicBezTo>
                      <a:pt x="223377" y="92430"/>
                      <a:pt x="214995" y="90954"/>
                      <a:pt x="206802" y="92202"/>
                    </a:cubicBezTo>
                    <a:cubicBezTo>
                      <a:pt x="195559" y="93631"/>
                      <a:pt x="184459" y="96060"/>
                      <a:pt x="173634" y="99441"/>
                    </a:cubicBezTo>
                    <a:lnTo>
                      <a:pt x="221153" y="126873"/>
                    </a:lnTo>
                    <a:cubicBezTo>
                      <a:pt x="240921" y="114490"/>
                      <a:pt x="243962" y="104327"/>
                      <a:pt x="230277" y="9639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7"/>
              <p:cNvSpPr/>
              <p:nvPr/>
            </p:nvSpPr>
            <p:spPr>
              <a:xfrm>
                <a:off x="4885122" y="387229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7"/>
              <p:cNvSpPr/>
              <p:nvPr/>
            </p:nvSpPr>
            <p:spPr>
              <a:xfrm>
                <a:off x="5012188" y="3883151"/>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7"/>
              <p:cNvSpPr/>
              <p:nvPr/>
            </p:nvSpPr>
            <p:spPr>
              <a:xfrm>
                <a:off x="5026348" y="381990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7"/>
              <p:cNvSpPr/>
              <p:nvPr/>
            </p:nvSpPr>
            <p:spPr>
              <a:xfrm>
                <a:off x="4927509" y="3826287"/>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860"/>
                    </a:cubicBezTo>
                    <a:cubicBezTo>
                      <a:pt x="15586"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7"/>
              <p:cNvSpPr/>
              <p:nvPr/>
            </p:nvSpPr>
            <p:spPr>
              <a:xfrm>
                <a:off x="4830855" y="3771042"/>
                <a:ext cx="58543" cy="38957"/>
              </a:xfrm>
              <a:custGeom>
                <a:avLst/>
                <a:gdLst/>
                <a:ahLst/>
                <a:cxnLst/>
                <a:rect l="l" t="t" r="r" b="b"/>
                <a:pathLst>
                  <a:path w="58543" h="38957" extrusionOk="0">
                    <a:moveTo>
                      <a:pt x="0" y="11239"/>
                    </a:moveTo>
                    <a:lnTo>
                      <a:pt x="49040" y="38957"/>
                    </a:lnTo>
                    <a:lnTo>
                      <a:pt x="58543" y="31718"/>
                    </a:lnTo>
                    <a:cubicBezTo>
                      <a:pt x="58543" y="31718"/>
                      <a:pt x="52461" y="24574"/>
                      <a:pt x="51986" y="23908"/>
                    </a:cubicBezTo>
                    <a:cubicBezTo>
                      <a:pt x="47584" y="18878"/>
                      <a:pt x="42420" y="14573"/>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7"/>
              <p:cNvSpPr/>
              <p:nvPr/>
            </p:nvSpPr>
            <p:spPr>
              <a:xfrm>
                <a:off x="4885122" y="3739991"/>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7"/>
              <p:cNvSpPr/>
              <p:nvPr/>
            </p:nvSpPr>
            <p:spPr>
              <a:xfrm>
                <a:off x="4762903" y="3734942"/>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7"/>
              <p:cNvSpPr/>
              <p:nvPr/>
            </p:nvSpPr>
            <p:spPr>
              <a:xfrm>
                <a:off x="4763854" y="3792188"/>
                <a:ext cx="29936" cy="30194"/>
              </a:xfrm>
              <a:custGeom>
                <a:avLst/>
                <a:gdLst/>
                <a:ahLst/>
                <a:cxnLst/>
                <a:rect l="l" t="t" r="r" b="b"/>
                <a:pathLst>
                  <a:path w="29936" h="30194" extrusionOk="0">
                    <a:moveTo>
                      <a:pt x="0" y="17812"/>
                    </a:moveTo>
                    <a:lnTo>
                      <a:pt x="0" y="0"/>
                    </a:lnTo>
                    <a:lnTo>
                      <a:pt x="29937"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7"/>
              <p:cNvSpPr/>
              <p:nvPr/>
            </p:nvSpPr>
            <p:spPr>
              <a:xfrm>
                <a:off x="4762903" y="3717226"/>
                <a:ext cx="294875" cy="185451"/>
              </a:xfrm>
              <a:custGeom>
                <a:avLst/>
                <a:gdLst/>
                <a:ahLst/>
                <a:cxnLst/>
                <a:rect l="l" t="t" r="r" b="b"/>
                <a:pathLst>
                  <a:path w="294875" h="185451" extrusionOk="0">
                    <a:moveTo>
                      <a:pt x="149875" y="30099"/>
                    </a:moveTo>
                    <a:cubicBezTo>
                      <a:pt x="145990" y="30089"/>
                      <a:pt x="142111" y="30404"/>
                      <a:pt x="138280" y="31051"/>
                    </a:cubicBezTo>
                    <a:cubicBezTo>
                      <a:pt x="133053" y="31813"/>
                      <a:pt x="127256" y="32861"/>
                      <a:pt x="120793" y="34195"/>
                    </a:cubicBezTo>
                    <a:cubicBezTo>
                      <a:pt x="114331" y="35528"/>
                      <a:pt x="107583" y="37338"/>
                      <a:pt x="100645" y="39433"/>
                    </a:cubicBezTo>
                    <a:cubicBezTo>
                      <a:pt x="93881" y="41453"/>
                      <a:pt x="87273" y="43967"/>
                      <a:pt x="80877" y="46958"/>
                    </a:cubicBezTo>
                    <a:lnTo>
                      <a:pt x="130867" y="76390"/>
                    </a:lnTo>
                    <a:lnTo>
                      <a:pt x="140371" y="73152"/>
                    </a:lnTo>
                    <a:cubicBezTo>
                      <a:pt x="153296" y="68866"/>
                      <a:pt x="165461" y="65151"/>
                      <a:pt x="176960" y="62198"/>
                    </a:cubicBezTo>
                    <a:cubicBezTo>
                      <a:pt x="187709" y="59264"/>
                      <a:pt x="198724" y="57445"/>
                      <a:pt x="209844" y="56769"/>
                    </a:cubicBezTo>
                    <a:cubicBezTo>
                      <a:pt x="219965" y="56083"/>
                      <a:pt x="230125" y="56750"/>
                      <a:pt x="240066" y="58769"/>
                    </a:cubicBezTo>
                    <a:cubicBezTo>
                      <a:pt x="250282" y="60922"/>
                      <a:pt x="260081" y="64751"/>
                      <a:pt x="269052" y="70104"/>
                    </a:cubicBezTo>
                    <a:cubicBezTo>
                      <a:pt x="277834" y="74495"/>
                      <a:pt x="285351" y="81048"/>
                      <a:pt x="290911" y="89154"/>
                    </a:cubicBezTo>
                    <a:cubicBezTo>
                      <a:pt x="294627" y="95079"/>
                      <a:pt x="295796" y="102260"/>
                      <a:pt x="294142" y="109061"/>
                    </a:cubicBezTo>
                    <a:cubicBezTo>
                      <a:pt x="291985" y="116538"/>
                      <a:pt x="287889" y="123311"/>
                      <a:pt x="282262" y="128683"/>
                    </a:cubicBezTo>
                    <a:cubicBezTo>
                      <a:pt x="275287" y="135712"/>
                      <a:pt x="267503" y="141884"/>
                      <a:pt x="259073" y="147066"/>
                    </a:cubicBezTo>
                    <a:lnTo>
                      <a:pt x="291386" y="166116"/>
                    </a:lnTo>
                    <a:lnTo>
                      <a:pt x="273424" y="176117"/>
                    </a:lnTo>
                    <a:lnTo>
                      <a:pt x="240826" y="157067"/>
                    </a:lnTo>
                    <a:cubicBezTo>
                      <a:pt x="225306" y="164773"/>
                      <a:pt x="209074" y="170926"/>
                      <a:pt x="192357" y="175450"/>
                    </a:cubicBezTo>
                    <a:cubicBezTo>
                      <a:pt x="174870" y="180289"/>
                      <a:pt x="157003" y="183632"/>
                      <a:pt x="138945" y="185452"/>
                    </a:cubicBezTo>
                    <a:lnTo>
                      <a:pt x="121934" y="154876"/>
                    </a:lnTo>
                    <a:cubicBezTo>
                      <a:pt x="126671" y="154752"/>
                      <a:pt x="131398" y="154372"/>
                      <a:pt x="136094" y="153733"/>
                    </a:cubicBezTo>
                    <a:cubicBezTo>
                      <a:pt x="143282" y="152914"/>
                      <a:pt x="150416" y="151705"/>
                      <a:pt x="157478" y="150114"/>
                    </a:cubicBezTo>
                    <a:cubicBezTo>
                      <a:pt x="165271" y="148399"/>
                      <a:pt x="173539" y="146304"/>
                      <a:pt x="182283" y="143732"/>
                    </a:cubicBezTo>
                    <a:cubicBezTo>
                      <a:pt x="190769" y="141160"/>
                      <a:pt x="199057" y="137979"/>
                      <a:pt x="207087" y="134207"/>
                    </a:cubicBezTo>
                    <a:lnTo>
                      <a:pt x="156527" y="104965"/>
                    </a:lnTo>
                    <a:lnTo>
                      <a:pt x="149970" y="107251"/>
                    </a:lnTo>
                    <a:lnTo>
                      <a:pt x="143032" y="109347"/>
                    </a:lnTo>
                    <a:cubicBezTo>
                      <a:pt x="130297" y="113538"/>
                      <a:pt x="118702" y="116872"/>
                      <a:pt x="108058" y="118872"/>
                    </a:cubicBezTo>
                    <a:cubicBezTo>
                      <a:pt x="98291" y="121148"/>
                      <a:pt x="88331" y="122482"/>
                      <a:pt x="78311" y="122872"/>
                    </a:cubicBezTo>
                    <a:cubicBezTo>
                      <a:pt x="69466" y="123187"/>
                      <a:pt x="60618" y="122349"/>
                      <a:pt x="51986" y="120396"/>
                    </a:cubicBezTo>
                    <a:cubicBezTo>
                      <a:pt x="43443" y="118472"/>
                      <a:pt x="35241" y="115252"/>
                      <a:pt x="27656" y="110871"/>
                    </a:cubicBezTo>
                    <a:cubicBezTo>
                      <a:pt x="19390" y="106528"/>
                      <a:pt x="12235" y="100336"/>
                      <a:pt x="6748" y="92773"/>
                    </a:cubicBezTo>
                    <a:cubicBezTo>
                      <a:pt x="2671" y="87078"/>
                      <a:pt x="660" y="80153"/>
                      <a:pt x="1045" y="73152"/>
                    </a:cubicBezTo>
                    <a:cubicBezTo>
                      <a:pt x="1789" y="65856"/>
                      <a:pt x="4702" y="58950"/>
                      <a:pt x="9409" y="53340"/>
                    </a:cubicBezTo>
                    <a:cubicBezTo>
                      <a:pt x="15217" y="45958"/>
                      <a:pt x="22145" y="39529"/>
                      <a:pt x="29937" y="34290"/>
                    </a:cubicBezTo>
                    <a:lnTo>
                      <a:pt x="0" y="16954"/>
                    </a:lnTo>
                    <a:lnTo>
                      <a:pt x="17582" y="6763"/>
                    </a:lnTo>
                    <a:lnTo>
                      <a:pt x="47234" y="23908"/>
                    </a:lnTo>
                    <a:cubicBezTo>
                      <a:pt x="61159" y="17021"/>
                      <a:pt x="75784" y="11649"/>
                      <a:pt x="90856" y="7906"/>
                    </a:cubicBezTo>
                    <a:cubicBezTo>
                      <a:pt x="105192" y="4238"/>
                      <a:pt x="119769" y="1591"/>
                      <a:pt x="134479" y="0"/>
                    </a:cubicBezTo>
                    <a:close/>
                    <a:moveTo>
                      <a:pt x="63105" y="83248"/>
                    </a:moveTo>
                    <a:cubicBezTo>
                      <a:pt x="69789" y="87078"/>
                      <a:pt x="77490" y="88735"/>
                      <a:pt x="85154" y="88011"/>
                    </a:cubicBezTo>
                    <a:cubicBezTo>
                      <a:pt x="95443" y="86811"/>
                      <a:pt x="105574" y="84506"/>
                      <a:pt x="115376" y="81153"/>
                    </a:cubicBezTo>
                    <a:lnTo>
                      <a:pt x="67857" y="53626"/>
                    </a:lnTo>
                    <a:cubicBezTo>
                      <a:pt x="50370" y="65341"/>
                      <a:pt x="48849" y="75247"/>
                      <a:pt x="63105" y="83248"/>
                    </a:cubicBezTo>
                    <a:close/>
                    <a:moveTo>
                      <a:pt x="229992" y="97155"/>
                    </a:moveTo>
                    <a:cubicBezTo>
                      <a:pt x="222721" y="93154"/>
                      <a:pt x="214339" y="91649"/>
                      <a:pt x="206137" y="92869"/>
                    </a:cubicBezTo>
                    <a:cubicBezTo>
                      <a:pt x="194894" y="94383"/>
                      <a:pt x="183803" y="96841"/>
                      <a:pt x="172969" y="100203"/>
                    </a:cubicBezTo>
                    <a:lnTo>
                      <a:pt x="220488" y="127540"/>
                    </a:lnTo>
                    <a:cubicBezTo>
                      <a:pt x="240446" y="115538"/>
                      <a:pt x="243677" y="105346"/>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3" name="Google Shape;3263;p47"/>
            <p:cNvGrpSpPr/>
            <p:nvPr/>
          </p:nvGrpSpPr>
          <p:grpSpPr>
            <a:xfrm>
              <a:off x="2694110" y="2656109"/>
              <a:ext cx="883852" cy="621029"/>
              <a:chOff x="4503735" y="3398234"/>
              <a:chExt cx="883852" cy="621029"/>
            </a:xfrm>
          </p:grpSpPr>
          <p:sp>
            <p:nvSpPr>
              <p:cNvPr id="3264" name="Google Shape;3264;p47"/>
              <p:cNvSpPr/>
              <p:nvPr/>
            </p:nvSpPr>
            <p:spPr>
              <a:xfrm>
                <a:off x="4503735" y="350777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7"/>
              <p:cNvSpPr/>
              <p:nvPr/>
            </p:nvSpPr>
            <p:spPr>
              <a:xfrm>
                <a:off x="4503925" y="3650932"/>
                <a:ext cx="87244" cy="116490"/>
              </a:xfrm>
              <a:custGeom>
                <a:avLst/>
                <a:gdLst/>
                <a:ahLst/>
                <a:cxnLst/>
                <a:rect l="l" t="t" r="r" b="b"/>
                <a:pathLst>
                  <a:path w="87244" h="116490" extrusionOk="0">
                    <a:moveTo>
                      <a:pt x="0" y="116491"/>
                    </a:moveTo>
                    <a:lnTo>
                      <a:pt x="0" y="0"/>
                    </a:lnTo>
                    <a:lnTo>
                      <a:pt x="87245"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7"/>
              <p:cNvSpPr/>
              <p:nvPr/>
            </p:nvSpPr>
            <p:spPr>
              <a:xfrm>
                <a:off x="5321061" y="365398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7"/>
              <p:cNvSpPr/>
              <p:nvPr/>
            </p:nvSpPr>
            <p:spPr>
              <a:xfrm>
                <a:off x="4503735" y="339823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7"/>
              <p:cNvSpPr/>
              <p:nvPr/>
            </p:nvSpPr>
            <p:spPr>
              <a:xfrm>
                <a:off x="4629431" y="3467838"/>
                <a:ext cx="632610" cy="366093"/>
              </a:xfrm>
              <a:custGeom>
                <a:avLst/>
                <a:gdLst/>
                <a:ahLst/>
                <a:cxnLst/>
                <a:rect l="l" t="t" r="r" b="b"/>
                <a:pathLst>
                  <a:path w="632610" h="366093" extrusionOk="0">
                    <a:moveTo>
                      <a:pt x="632041" y="194048"/>
                    </a:moveTo>
                    <a:cubicBezTo>
                      <a:pt x="627574" y="237101"/>
                      <a:pt x="596877" y="279773"/>
                      <a:pt x="539949" y="312444"/>
                    </a:cubicBezTo>
                    <a:cubicBezTo>
                      <a:pt x="416400" y="383977"/>
                      <a:pt x="216060" y="383977"/>
                      <a:pt x="92511" y="312444"/>
                    </a:cubicBezTo>
                    <a:cubicBezTo>
                      <a:pt x="35488" y="279487"/>
                      <a:pt x="4981" y="237101"/>
                      <a:pt x="610" y="194048"/>
                    </a:cubicBezTo>
                    <a:cubicBezTo>
                      <a:pt x="-4808" y="143566"/>
                      <a:pt x="25890" y="92131"/>
                      <a:pt x="92511" y="53650"/>
                    </a:cubicBezTo>
                    <a:cubicBezTo>
                      <a:pt x="216060" y="-17883"/>
                      <a:pt x="416400" y="-17883"/>
                      <a:pt x="539949" y="53650"/>
                    </a:cubicBezTo>
                    <a:cubicBezTo>
                      <a:pt x="606476" y="92131"/>
                      <a:pt x="637268" y="143566"/>
                      <a:pt x="63204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9" name="Google Shape;3269;p47"/>
              <p:cNvSpPr/>
              <p:nvPr/>
            </p:nvSpPr>
            <p:spPr>
              <a:xfrm>
                <a:off x="4630040" y="3489745"/>
                <a:ext cx="631431" cy="344185"/>
              </a:xfrm>
              <a:custGeom>
                <a:avLst/>
                <a:gdLst/>
                <a:ahLst/>
                <a:cxnLst/>
                <a:rect l="l" t="t" r="r" b="b"/>
                <a:pathLst>
                  <a:path w="631431" h="344185" extrusionOk="0">
                    <a:moveTo>
                      <a:pt x="631432" y="172141"/>
                    </a:moveTo>
                    <a:cubicBezTo>
                      <a:pt x="626965" y="215194"/>
                      <a:pt x="596268" y="257866"/>
                      <a:pt x="539340" y="290536"/>
                    </a:cubicBezTo>
                    <a:cubicBezTo>
                      <a:pt x="415791" y="362069"/>
                      <a:pt x="215451" y="362069"/>
                      <a:pt x="91902" y="290536"/>
                    </a:cubicBezTo>
                    <a:cubicBezTo>
                      <a:pt x="34879" y="257580"/>
                      <a:pt x="4372" y="215194"/>
                      <a:pt x="0" y="172141"/>
                    </a:cubicBezTo>
                    <a:cubicBezTo>
                      <a:pt x="4372" y="129087"/>
                      <a:pt x="34974" y="86416"/>
                      <a:pt x="91902" y="53650"/>
                    </a:cubicBezTo>
                    <a:cubicBezTo>
                      <a:pt x="215451" y="-17883"/>
                      <a:pt x="415791" y="-17883"/>
                      <a:pt x="539340" y="53650"/>
                    </a:cubicBezTo>
                    <a:cubicBezTo>
                      <a:pt x="596363" y="86606"/>
                      <a:pt x="626965" y="129087"/>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0" name="Google Shape;3270;p47"/>
              <p:cNvSpPr/>
              <p:nvPr/>
            </p:nvSpPr>
            <p:spPr>
              <a:xfrm>
                <a:off x="4791985" y="3572160"/>
                <a:ext cx="294810" cy="185070"/>
              </a:xfrm>
              <a:custGeom>
                <a:avLst/>
                <a:gdLst/>
                <a:ahLst/>
                <a:cxnLst/>
                <a:rect l="l" t="t" r="r" b="b"/>
                <a:pathLst>
                  <a:path w="294810" h="185070" extrusionOk="0">
                    <a:moveTo>
                      <a:pt x="149304" y="29813"/>
                    </a:moveTo>
                    <a:cubicBezTo>
                      <a:pt x="145417" y="29804"/>
                      <a:pt x="141540" y="30118"/>
                      <a:pt x="137710" y="30766"/>
                    </a:cubicBezTo>
                    <a:cubicBezTo>
                      <a:pt x="132578" y="31432"/>
                      <a:pt x="126685" y="32480"/>
                      <a:pt x="120223" y="33909"/>
                    </a:cubicBezTo>
                    <a:cubicBezTo>
                      <a:pt x="113760" y="35338"/>
                      <a:pt x="107108" y="36957"/>
                      <a:pt x="100170" y="39053"/>
                    </a:cubicBezTo>
                    <a:cubicBezTo>
                      <a:pt x="93383" y="41100"/>
                      <a:pt x="86747" y="43615"/>
                      <a:pt x="80307" y="46577"/>
                    </a:cubicBezTo>
                    <a:lnTo>
                      <a:pt x="131152" y="76010"/>
                    </a:lnTo>
                    <a:lnTo>
                      <a:pt x="140656" y="72771"/>
                    </a:lnTo>
                    <a:cubicBezTo>
                      <a:pt x="153581" y="68485"/>
                      <a:pt x="165841" y="64865"/>
                      <a:pt x="177246" y="61817"/>
                    </a:cubicBezTo>
                    <a:cubicBezTo>
                      <a:pt x="188013" y="58979"/>
                      <a:pt x="199019" y="57160"/>
                      <a:pt x="210129" y="56388"/>
                    </a:cubicBezTo>
                    <a:cubicBezTo>
                      <a:pt x="220279" y="55750"/>
                      <a:pt x="230467" y="56417"/>
                      <a:pt x="240446" y="58388"/>
                    </a:cubicBezTo>
                    <a:cubicBezTo>
                      <a:pt x="250491" y="60636"/>
                      <a:pt x="260109" y="64465"/>
                      <a:pt x="268957" y="69723"/>
                    </a:cubicBezTo>
                    <a:cubicBezTo>
                      <a:pt x="277729" y="74124"/>
                      <a:pt x="285256" y="80677"/>
                      <a:pt x="290816" y="88773"/>
                    </a:cubicBezTo>
                    <a:cubicBezTo>
                      <a:pt x="294579" y="94640"/>
                      <a:pt x="295748" y="101813"/>
                      <a:pt x="294047" y="108585"/>
                    </a:cubicBezTo>
                    <a:cubicBezTo>
                      <a:pt x="291937" y="116081"/>
                      <a:pt x="287832" y="122863"/>
                      <a:pt x="282167" y="128206"/>
                    </a:cubicBezTo>
                    <a:cubicBezTo>
                      <a:pt x="275220" y="135264"/>
                      <a:pt x="267437" y="141437"/>
                      <a:pt x="258978" y="146590"/>
                    </a:cubicBezTo>
                    <a:lnTo>
                      <a:pt x="291291" y="165640"/>
                    </a:lnTo>
                    <a:lnTo>
                      <a:pt x="272854" y="175736"/>
                    </a:lnTo>
                    <a:lnTo>
                      <a:pt x="240256" y="156686"/>
                    </a:lnTo>
                    <a:cubicBezTo>
                      <a:pt x="224755" y="164430"/>
                      <a:pt x="208513" y="170593"/>
                      <a:pt x="191786" y="175070"/>
                    </a:cubicBezTo>
                    <a:cubicBezTo>
                      <a:pt x="174299" y="179908"/>
                      <a:pt x="156432" y="183261"/>
                      <a:pt x="138375" y="185071"/>
                    </a:cubicBezTo>
                    <a:lnTo>
                      <a:pt x="121363" y="154496"/>
                    </a:lnTo>
                    <a:cubicBezTo>
                      <a:pt x="124500" y="154496"/>
                      <a:pt x="129251" y="154496"/>
                      <a:pt x="135619" y="153448"/>
                    </a:cubicBezTo>
                    <a:cubicBezTo>
                      <a:pt x="141987" y="152400"/>
                      <a:pt x="149019" y="151447"/>
                      <a:pt x="156908" y="149733"/>
                    </a:cubicBezTo>
                    <a:cubicBezTo>
                      <a:pt x="164796" y="148019"/>
                      <a:pt x="172969" y="145923"/>
                      <a:pt x="181712" y="143351"/>
                    </a:cubicBezTo>
                    <a:cubicBezTo>
                      <a:pt x="190218" y="140837"/>
                      <a:pt x="198515" y="137655"/>
                      <a:pt x="206517" y="133826"/>
                    </a:cubicBezTo>
                    <a:lnTo>
                      <a:pt x="155957" y="104585"/>
                    </a:lnTo>
                    <a:cubicBezTo>
                      <a:pt x="153809" y="105461"/>
                      <a:pt x="151623" y="106223"/>
                      <a:pt x="149400" y="106871"/>
                    </a:cubicBezTo>
                    <a:lnTo>
                      <a:pt x="142462" y="109061"/>
                    </a:lnTo>
                    <a:cubicBezTo>
                      <a:pt x="129727" y="113252"/>
                      <a:pt x="118132" y="116491"/>
                      <a:pt x="107488" y="118586"/>
                    </a:cubicBezTo>
                    <a:cubicBezTo>
                      <a:pt x="97722" y="120863"/>
                      <a:pt x="87761" y="122206"/>
                      <a:pt x="77741" y="122587"/>
                    </a:cubicBezTo>
                    <a:cubicBezTo>
                      <a:pt x="68896" y="122901"/>
                      <a:pt x="60048" y="122072"/>
                      <a:pt x="51415" y="120110"/>
                    </a:cubicBezTo>
                    <a:cubicBezTo>
                      <a:pt x="42890" y="118129"/>
                      <a:pt x="34694" y="114919"/>
                      <a:pt x="27086" y="110585"/>
                    </a:cubicBezTo>
                    <a:cubicBezTo>
                      <a:pt x="19103" y="106232"/>
                      <a:pt x="12162" y="100184"/>
                      <a:pt x="6748" y="92869"/>
                    </a:cubicBezTo>
                    <a:cubicBezTo>
                      <a:pt x="2692" y="87163"/>
                      <a:pt x="682" y="80248"/>
                      <a:pt x="1045" y="73247"/>
                    </a:cubicBezTo>
                    <a:cubicBezTo>
                      <a:pt x="1772" y="65951"/>
                      <a:pt x="4687" y="59036"/>
                      <a:pt x="9409" y="53435"/>
                    </a:cubicBezTo>
                    <a:cubicBezTo>
                      <a:pt x="15216" y="46053"/>
                      <a:pt x="22143" y="39624"/>
                      <a:pt x="29937" y="34385"/>
                    </a:cubicBezTo>
                    <a:lnTo>
                      <a:pt x="0" y="17050"/>
                    </a:lnTo>
                    <a:lnTo>
                      <a:pt x="17677" y="6763"/>
                    </a:lnTo>
                    <a:lnTo>
                      <a:pt x="47329" y="24003"/>
                    </a:lnTo>
                    <a:cubicBezTo>
                      <a:pt x="61238" y="17050"/>
                      <a:pt x="75867" y="11659"/>
                      <a:pt x="90951" y="7906"/>
                    </a:cubicBezTo>
                    <a:cubicBezTo>
                      <a:pt x="105292" y="4267"/>
                      <a:pt x="119868" y="1629"/>
                      <a:pt x="134574" y="0"/>
                    </a:cubicBezTo>
                    <a:close/>
                    <a:moveTo>
                      <a:pt x="63010" y="83153"/>
                    </a:moveTo>
                    <a:cubicBezTo>
                      <a:pt x="69644" y="87020"/>
                      <a:pt x="77328" y="88687"/>
                      <a:pt x="84964" y="87916"/>
                    </a:cubicBezTo>
                    <a:cubicBezTo>
                      <a:pt x="95280" y="86744"/>
                      <a:pt x="105443" y="84477"/>
                      <a:pt x="115281" y="81153"/>
                    </a:cubicBezTo>
                    <a:lnTo>
                      <a:pt x="67762" y="53626"/>
                    </a:lnTo>
                    <a:cubicBezTo>
                      <a:pt x="49990" y="65056"/>
                      <a:pt x="48374" y="74867"/>
                      <a:pt x="62725" y="83153"/>
                    </a:cubicBezTo>
                    <a:close/>
                    <a:moveTo>
                      <a:pt x="229802" y="97060"/>
                    </a:moveTo>
                    <a:cubicBezTo>
                      <a:pt x="222550" y="93116"/>
                      <a:pt x="214206" y="91640"/>
                      <a:pt x="206042" y="92869"/>
                    </a:cubicBezTo>
                    <a:cubicBezTo>
                      <a:pt x="194752" y="94279"/>
                      <a:pt x="183613" y="96736"/>
                      <a:pt x="172779" y="100203"/>
                    </a:cubicBezTo>
                    <a:lnTo>
                      <a:pt x="220298" y="127540"/>
                    </a:lnTo>
                    <a:cubicBezTo>
                      <a:pt x="239971" y="115157"/>
                      <a:pt x="243202" y="105061"/>
                      <a:pt x="229516"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7"/>
              <p:cNvSpPr/>
              <p:nvPr/>
            </p:nvSpPr>
            <p:spPr>
              <a:xfrm>
                <a:off x="4913728" y="3709701"/>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7"/>
              <p:cNvSpPr/>
              <p:nvPr/>
            </p:nvSpPr>
            <p:spPr>
              <a:xfrm>
                <a:off x="5040889" y="372056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7"/>
              <p:cNvSpPr/>
              <p:nvPr/>
            </p:nvSpPr>
            <p:spPr>
              <a:xfrm>
                <a:off x="5054955" y="3657409"/>
                <a:ext cx="31457" cy="17335"/>
              </a:xfrm>
              <a:custGeom>
                <a:avLst/>
                <a:gdLst/>
                <a:ahLst/>
                <a:cxnLst/>
                <a:rect l="l" t="t" r="r" b="b"/>
                <a:pathLst>
                  <a:path w="31457" h="17335" extrusionOk="0">
                    <a:moveTo>
                      <a:pt x="31458" y="17335"/>
                    </a:moveTo>
                    <a:lnTo>
                      <a:pt x="31458" y="0"/>
                    </a:lnTo>
                    <a:lnTo>
                      <a:pt x="0" y="11335"/>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7"/>
              <p:cNvSpPr/>
              <p:nvPr/>
            </p:nvSpPr>
            <p:spPr>
              <a:xfrm>
                <a:off x="4956115" y="3663791"/>
                <a:ext cx="47423" cy="33051"/>
              </a:xfrm>
              <a:custGeom>
                <a:avLst/>
                <a:gdLst/>
                <a:ahLst/>
                <a:cxnLst/>
                <a:rect l="l" t="t" r="r" b="b"/>
                <a:pathLst>
                  <a:path w="47423" h="33051" extrusionOk="0">
                    <a:moveTo>
                      <a:pt x="0" y="10001"/>
                    </a:moveTo>
                    <a:lnTo>
                      <a:pt x="10454" y="0"/>
                    </a:lnTo>
                    <a:lnTo>
                      <a:pt x="47424" y="25527"/>
                    </a:lnTo>
                    <a:lnTo>
                      <a:pt x="45143" y="33052"/>
                    </a:lnTo>
                    <a:cubicBezTo>
                      <a:pt x="45143" y="33052"/>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7"/>
              <p:cNvSpPr/>
              <p:nvPr/>
            </p:nvSpPr>
            <p:spPr>
              <a:xfrm>
                <a:off x="4859557" y="3608355"/>
                <a:ext cx="58448" cy="38957"/>
              </a:xfrm>
              <a:custGeom>
                <a:avLst/>
                <a:gdLst/>
                <a:ahLst/>
                <a:cxnLst/>
                <a:rect l="l" t="t" r="r" b="b"/>
                <a:pathLst>
                  <a:path w="58448" h="38957" extrusionOk="0">
                    <a:moveTo>
                      <a:pt x="0" y="11144"/>
                    </a:moveTo>
                    <a:lnTo>
                      <a:pt x="48945" y="38958"/>
                    </a:lnTo>
                    <a:lnTo>
                      <a:pt x="58448" y="31718"/>
                    </a:lnTo>
                    <a:cubicBezTo>
                      <a:pt x="58448" y="31718"/>
                      <a:pt x="52366" y="24575"/>
                      <a:pt x="51891" y="23908"/>
                    </a:cubicBezTo>
                    <a:cubicBezTo>
                      <a:pt x="47632" y="18917"/>
                      <a:pt x="42632" y="14612"/>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7"/>
              <p:cNvSpPr/>
              <p:nvPr/>
            </p:nvSpPr>
            <p:spPr>
              <a:xfrm>
                <a:off x="4913728" y="357749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7"/>
              <p:cNvSpPr/>
              <p:nvPr/>
            </p:nvSpPr>
            <p:spPr>
              <a:xfrm>
                <a:off x="4791510" y="3572351"/>
                <a:ext cx="26135" cy="19526"/>
              </a:xfrm>
              <a:custGeom>
                <a:avLst/>
                <a:gdLst/>
                <a:ahLst/>
                <a:cxnLst/>
                <a:rect l="l" t="t" r="r" b="b"/>
                <a:pathLst>
                  <a:path w="26135" h="19526" extrusionOk="0">
                    <a:moveTo>
                      <a:pt x="0" y="17240"/>
                    </a:moveTo>
                    <a:lnTo>
                      <a:pt x="0" y="0"/>
                    </a:lnTo>
                    <a:lnTo>
                      <a:pt x="26135" y="2858"/>
                    </a:lnTo>
                    <a:lnTo>
                      <a:pt x="17677" y="19526"/>
                    </a:lnTo>
                    <a:lnTo>
                      <a:pt x="0"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7"/>
              <p:cNvSpPr/>
              <p:nvPr/>
            </p:nvSpPr>
            <p:spPr>
              <a:xfrm>
                <a:off x="4792460" y="3629977"/>
                <a:ext cx="29936" cy="30289"/>
              </a:xfrm>
              <a:custGeom>
                <a:avLst/>
                <a:gdLst/>
                <a:ahLst/>
                <a:cxnLst/>
                <a:rect l="l" t="t" r="r" b="b"/>
                <a:pathLst>
                  <a:path w="29936" h="30289" extrusionOk="0">
                    <a:moveTo>
                      <a:pt x="0" y="18097"/>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7"/>
              <p:cNvSpPr/>
              <p:nvPr/>
            </p:nvSpPr>
            <p:spPr>
              <a:xfrm>
                <a:off x="4791985" y="3555587"/>
                <a:ext cx="294804" cy="184499"/>
              </a:xfrm>
              <a:custGeom>
                <a:avLst/>
                <a:gdLst/>
                <a:ahLst/>
                <a:cxnLst/>
                <a:rect l="l" t="t" r="r" b="b"/>
                <a:pathLst>
                  <a:path w="294804" h="184499" extrusionOk="0">
                    <a:moveTo>
                      <a:pt x="149304" y="29146"/>
                    </a:moveTo>
                    <a:cubicBezTo>
                      <a:pt x="145417" y="29185"/>
                      <a:pt x="141549" y="29508"/>
                      <a:pt x="137710" y="30099"/>
                    </a:cubicBezTo>
                    <a:cubicBezTo>
                      <a:pt x="132578" y="30861"/>
                      <a:pt x="126685" y="31909"/>
                      <a:pt x="120223" y="33242"/>
                    </a:cubicBezTo>
                    <a:cubicBezTo>
                      <a:pt x="113760" y="34576"/>
                      <a:pt x="107108" y="36385"/>
                      <a:pt x="100170" y="38481"/>
                    </a:cubicBezTo>
                    <a:cubicBezTo>
                      <a:pt x="93369" y="40481"/>
                      <a:pt x="86730" y="42996"/>
                      <a:pt x="80307" y="46006"/>
                    </a:cubicBezTo>
                    <a:lnTo>
                      <a:pt x="131152" y="75438"/>
                    </a:lnTo>
                    <a:lnTo>
                      <a:pt x="140656" y="72199"/>
                    </a:lnTo>
                    <a:cubicBezTo>
                      <a:pt x="153581" y="67913"/>
                      <a:pt x="165841" y="64198"/>
                      <a:pt x="177246" y="61246"/>
                    </a:cubicBezTo>
                    <a:cubicBezTo>
                      <a:pt x="187994" y="58321"/>
                      <a:pt x="199009" y="56502"/>
                      <a:pt x="210129" y="55816"/>
                    </a:cubicBezTo>
                    <a:cubicBezTo>
                      <a:pt x="220279" y="55121"/>
                      <a:pt x="230476" y="55797"/>
                      <a:pt x="240446" y="57817"/>
                    </a:cubicBezTo>
                    <a:cubicBezTo>
                      <a:pt x="250491" y="60065"/>
                      <a:pt x="260109" y="63893"/>
                      <a:pt x="268957" y="69151"/>
                    </a:cubicBezTo>
                    <a:cubicBezTo>
                      <a:pt x="277739" y="73542"/>
                      <a:pt x="285256" y="80096"/>
                      <a:pt x="290816" y="88201"/>
                    </a:cubicBezTo>
                    <a:cubicBezTo>
                      <a:pt x="294570" y="94107"/>
                      <a:pt x="295739" y="101308"/>
                      <a:pt x="294047" y="108109"/>
                    </a:cubicBezTo>
                    <a:cubicBezTo>
                      <a:pt x="291909" y="115595"/>
                      <a:pt x="287803" y="122377"/>
                      <a:pt x="282167" y="127730"/>
                    </a:cubicBezTo>
                    <a:cubicBezTo>
                      <a:pt x="275192" y="134760"/>
                      <a:pt x="267408" y="140932"/>
                      <a:pt x="258978" y="146113"/>
                    </a:cubicBezTo>
                    <a:lnTo>
                      <a:pt x="291291" y="165163"/>
                    </a:lnTo>
                    <a:lnTo>
                      <a:pt x="272854" y="175165"/>
                    </a:lnTo>
                    <a:lnTo>
                      <a:pt x="240256" y="156115"/>
                    </a:lnTo>
                    <a:cubicBezTo>
                      <a:pt x="224736" y="163821"/>
                      <a:pt x="208504" y="169974"/>
                      <a:pt x="191786" y="174498"/>
                    </a:cubicBezTo>
                    <a:cubicBezTo>
                      <a:pt x="174299" y="179337"/>
                      <a:pt x="156432" y="182689"/>
                      <a:pt x="138375" y="184499"/>
                    </a:cubicBezTo>
                    <a:lnTo>
                      <a:pt x="121363" y="153924"/>
                    </a:lnTo>
                    <a:cubicBezTo>
                      <a:pt x="126134" y="153800"/>
                      <a:pt x="130896" y="153419"/>
                      <a:pt x="135619" y="152781"/>
                    </a:cubicBezTo>
                    <a:cubicBezTo>
                      <a:pt x="142775" y="151962"/>
                      <a:pt x="149884" y="150752"/>
                      <a:pt x="156908" y="149162"/>
                    </a:cubicBezTo>
                    <a:cubicBezTo>
                      <a:pt x="164701" y="147447"/>
                      <a:pt x="172969" y="145351"/>
                      <a:pt x="181712" y="142780"/>
                    </a:cubicBezTo>
                    <a:cubicBezTo>
                      <a:pt x="190209" y="140227"/>
                      <a:pt x="198496" y="137046"/>
                      <a:pt x="206517" y="133255"/>
                    </a:cubicBezTo>
                    <a:lnTo>
                      <a:pt x="155957" y="104013"/>
                    </a:lnTo>
                    <a:lnTo>
                      <a:pt x="149400" y="106299"/>
                    </a:lnTo>
                    <a:lnTo>
                      <a:pt x="142462" y="108395"/>
                    </a:lnTo>
                    <a:cubicBezTo>
                      <a:pt x="129727" y="112585"/>
                      <a:pt x="118132" y="115919"/>
                      <a:pt x="107488" y="117920"/>
                    </a:cubicBezTo>
                    <a:cubicBezTo>
                      <a:pt x="97722" y="120196"/>
                      <a:pt x="87761" y="121539"/>
                      <a:pt x="77741" y="121920"/>
                    </a:cubicBezTo>
                    <a:cubicBezTo>
                      <a:pt x="68896" y="122234"/>
                      <a:pt x="60048" y="121406"/>
                      <a:pt x="51415" y="119443"/>
                    </a:cubicBezTo>
                    <a:cubicBezTo>
                      <a:pt x="42878" y="117500"/>
                      <a:pt x="34677" y="114290"/>
                      <a:pt x="27086" y="109918"/>
                    </a:cubicBezTo>
                    <a:cubicBezTo>
                      <a:pt x="19112" y="105680"/>
                      <a:pt x="12168" y="99727"/>
                      <a:pt x="6748" y="92488"/>
                    </a:cubicBezTo>
                    <a:cubicBezTo>
                      <a:pt x="2671" y="86792"/>
                      <a:pt x="660" y="79867"/>
                      <a:pt x="1045" y="72866"/>
                    </a:cubicBezTo>
                    <a:cubicBezTo>
                      <a:pt x="1790" y="65599"/>
                      <a:pt x="4704" y="58731"/>
                      <a:pt x="9409" y="53149"/>
                    </a:cubicBezTo>
                    <a:cubicBezTo>
                      <a:pt x="15245" y="45786"/>
                      <a:pt x="22168" y="39367"/>
                      <a:pt x="29937" y="34099"/>
                    </a:cubicBezTo>
                    <a:lnTo>
                      <a:pt x="0" y="16764"/>
                    </a:lnTo>
                    <a:lnTo>
                      <a:pt x="17202" y="6763"/>
                    </a:lnTo>
                    <a:lnTo>
                      <a:pt x="46854" y="23908"/>
                    </a:lnTo>
                    <a:cubicBezTo>
                      <a:pt x="60783" y="17031"/>
                      <a:pt x="75408" y="11668"/>
                      <a:pt x="90476" y="7906"/>
                    </a:cubicBezTo>
                    <a:cubicBezTo>
                      <a:pt x="104808" y="4220"/>
                      <a:pt x="119387" y="1581"/>
                      <a:pt x="134098" y="0"/>
                    </a:cubicBezTo>
                    <a:close/>
                    <a:moveTo>
                      <a:pt x="62725" y="82963"/>
                    </a:moveTo>
                    <a:cubicBezTo>
                      <a:pt x="69375" y="86792"/>
                      <a:pt x="77045" y="88449"/>
                      <a:pt x="84679" y="87725"/>
                    </a:cubicBezTo>
                    <a:cubicBezTo>
                      <a:pt x="95005" y="86563"/>
                      <a:pt x="105172" y="84258"/>
                      <a:pt x="114996" y="80867"/>
                    </a:cubicBezTo>
                    <a:lnTo>
                      <a:pt x="67477" y="53340"/>
                    </a:lnTo>
                    <a:cubicBezTo>
                      <a:pt x="49990" y="64389"/>
                      <a:pt x="48374" y="74295"/>
                      <a:pt x="62725" y="82963"/>
                    </a:cubicBezTo>
                    <a:close/>
                    <a:moveTo>
                      <a:pt x="229516" y="96869"/>
                    </a:moveTo>
                    <a:cubicBezTo>
                      <a:pt x="222256" y="92945"/>
                      <a:pt x="213930" y="91449"/>
                      <a:pt x="205757" y="92583"/>
                    </a:cubicBezTo>
                    <a:cubicBezTo>
                      <a:pt x="194485" y="94088"/>
                      <a:pt x="183357" y="96545"/>
                      <a:pt x="172494" y="99917"/>
                    </a:cubicBezTo>
                    <a:lnTo>
                      <a:pt x="220013" y="127254"/>
                    </a:lnTo>
                    <a:cubicBezTo>
                      <a:pt x="239971" y="114586"/>
                      <a:pt x="243202" y="104394"/>
                      <a:pt x="229516" y="96488"/>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80" name="Google Shape;3280;p47"/>
            <p:cNvSpPr/>
            <p:nvPr/>
          </p:nvSpPr>
          <p:spPr>
            <a:xfrm>
              <a:off x="3754828" y="439689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7"/>
            <p:cNvSpPr/>
            <p:nvPr/>
          </p:nvSpPr>
          <p:spPr>
            <a:xfrm>
              <a:off x="4924079" y="375300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7"/>
            <p:cNvSpPr/>
            <p:nvPr/>
          </p:nvSpPr>
          <p:spPr>
            <a:xfrm>
              <a:off x="3741903" y="3161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7"/>
            <p:cNvSpPr/>
            <p:nvPr/>
          </p:nvSpPr>
          <p:spPr>
            <a:xfrm>
              <a:off x="2152775" y="4481289"/>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7"/>
            <p:cNvSpPr/>
            <p:nvPr/>
          </p:nvSpPr>
          <p:spPr>
            <a:xfrm>
              <a:off x="5481476" y="45566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85" name="Google Shape;3285;p47"/>
            <p:cNvGrpSpPr/>
            <p:nvPr/>
          </p:nvGrpSpPr>
          <p:grpSpPr>
            <a:xfrm>
              <a:off x="3781914" y="3000342"/>
              <a:ext cx="883852" cy="621125"/>
              <a:chOff x="5591539" y="3742467"/>
              <a:chExt cx="883852" cy="621125"/>
            </a:xfrm>
          </p:grpSpPr>
          <p:sp>
            <p:nvSpPr>
              <p:cNvPr id="3286" name="Google Shape;3286;p47"/>
              <p:cNvSpPr/>
              <p:nvPr/>
            </p:nvSpPr>
            <p:spPr>
              <a:xfrm>
                <a:off x="5591539" y="385210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7" name="Google Shape;3287;p47"/>
              <p:cNvSpPr/>
              <p:nvPr/>
            </p:nvSpPr>
            <p:spPr>
              <a:xfrm>
                <a:off x="5591633" y="3995166"/>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7"/>
              <p:cNvSpPr/>
              <p:nvPr/>
            </p:nvSpPr>
            <p:spPr>
              <a:xfrm>
                <a:off x="6408864" y="399821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7"/>
              <p:cNvSpPr/>
              <p:nvPr/>
            </p:nvSpPr>
            <p:spPr>
              <a:xfrm>
                <a:off x="5591539" y="374246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7"/>
              <p:cNvSpPr/>
              <p:nvPr/>
            </p:nvSpPr>
            <p:spPr>
              <a:xfrm>
                <a:off x="5717159" y="3812071"/>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1"/>
                      <a:pt x="92587" y="53650"/>
                    </a:cubicBezTo>
                    <a:cubicBezTo>
                      <a:pt x="216136" y="-17883"/>
                      <a:pt x="416476" y="-17883"/>
                      <a:pt x="540025" y="53650"/>
                    </a:cubicBezTo>
                    <a:cubicBezTo>
                      <a:pt x="606646" y="92131"/>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7"/>
              <p:cNvSpPr/>
              <p:nvPr/>
            </p:nvSpPr>
            <p:spPr>
              <a:xfrm>
                <a:off x="5717749" y="3833979"/>
                <a:ext cx="631526" cy="344209"/>
              </a:xfrm>
              <a:custGeom>
                <a:avLst/>
                <a:gdLst/>
                <a:ahLst/>
                <a:cxnLst/>
                <a:rect l="l" t="t" r="r" b="b"/>
                <a:pathLst>
                  <a:path w="631526" h="344209" extrusionOk="0">
                    <a:moveTo>
                      <a:pt x="631527" y="172140"/>
                    </a:moveTo>
                    <a:cubicBezTo>
                      <a:pt x="626965" y="215193"/>
                      <a:pt x="596363" y="257865"/>
                      <a:pt x="539435" y="290631"/>
                    </a:cubicBezTo>
                    <a:cubicBezTo>
                      <a:pt x="415886" y="362069"/>
                      <a:pt x="215546" y="362069"/>
                      <a:pt x="91997" y="290631"/>
                    </a:cubicBezTo>
                    <a:cubicBezTo>
                      <a:pt x="34974" y="257675"/>
                      <a:pt x="4372" y="215193"/>
                      <a:pt x="0" y="172140"/>
                    </a:cubicBezTo>
                    <a:cubicBezTo>
                      <a:pt x="4372" y="129088"/>
                      <a:pt x="35069" y="86415"/>
                      <a:pt x="91997" y="53649"/>
                    </a:cubicBezTo>
                    <a:cubicBezTo>
                      <a:pt x="215546" y="-17883"/>
                      <a:pt x="415886" y="-17883"/>
                      <a:pt x="539435" y="53649"/>
                    </a:cubicBezTo>
                    <a:cubicBezTo>
                      <a:pt x="596363" y="86701"/>
                      <a:pt x="626965" y="129088"/>
                      <a:pt x="631527"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7"/>
              <p:cNvSpPr/>
              <p:nvPr/>
            </p:nvSpPr>
            <p:spPr>
              <a:xfrm>
                <a:off x="5879313" y="3916870"/>
                <a:ext cx="294875" cy="185070"/>
              </a:xfrm>
              <a:custGeom>
                <a:avLst/>
                <a:gdLst/>
                <a:ahLst/>
                <a:cxnLst/>
                <a:rect l="l" t="t" r="r" b="b"/>
                <a:pathLst>
                  <a:path w="294875" h="185070" extrusionOk="0">
                    <a:moveTo>
                      <a:pt x="149495" y="29337"/>
                    </a:moveTo>
                    <a:cubicBezTo>
                      <a:pt x="145608" y="29328"/>
                      <a:pt x="141730" y="29642"/>
                      <a:pt x="137900" y="30289"/>
                    </a:cubicBezTo>
                    <a:cubicBezTo>
                      <a:pt x="132673" y="31052"/>
                      <a:pt x="126876" y="32099"/>
                      <a:pt x="120413" y="33433"/>
                    </a:cubicBezTo>
                    <a:cubicBezTo>
                      <a:pt x="113950" y="34766"/>
                      <a:pt x="107298" y="36576"/>
                      <a:pt x="100265" y="38576"/>
                    </a:cubicBezTo>
                    <a:cubicBezTo>
                      <a:pt x="93517" y="40672"/>
                      <a:pt x="86912" y="43215"/>
                      <a:pt x="80497" y="46196"/>
                    </a:cubicBezTo>
                    <a:lnTo>
                      <a:pt x="131247" y="75629"/>
                    </a:lnTo>
                    <a:lnTo>
                      <a:pt x="140751" y="72390"/>
                    </a:lnTo>
                    <a:cubicBezTo>
                      <a:pt x="153676" y="68104"/>
                      <a:pt x="165841" y="64389"/>
                      <a:pt x="177341" y="61436"/>
                    </a:cubicBezTo>
                    <a:cubicBezTo>
                      <a:pt x="188099" y="58522"/>
                      <a:pt x="199114" y="56674"/>
                      <a:pt x="210224" y="55912"/>
                    </a:cubicBezTo>
                    <a:cubicBezTo>
                      <a:pt x="220374" y="55302"/>
                      <a:pt x="230571" y="56007"/>
                      <a:pt x="240541" y="58007"/>
                    </a:cubicBezTo>
                    <a:cubicBezTo>
                      <a:pt x="250586" y="60227"/>
                      <a:pt x="260214" y="64056"/>
                      <a:pt x="269052" y="69342"/>
                    </a:cubicBezTo>
                    <a:cubicBezTo>
                      <a:pt x="277853" y="73705"/>
                      <a:pt x="285380" y="80267"/>
                      <a:pt x="290911" y="88392"/>
                    </a:cubicBezTo>
                    <a:cubicBezTo>
                      <a:pt x="294627" y="94317"/>
                      <a:pt x="295796" y="101498"/>
                      <a:pt x="294142" y="108299"/>
                    </a:cubicBezTo>
                    <a:cubicBezTo>
                      <a:pt x="291985" y="115776"/>
                      <a:pt x="287889" y="122549"/>
                      <a:pt x="282262" y="127921"/>
                    </a:cubicBezTo>
                    <a:cubicBezTo>
                      <a:pt x="275420" y="134998"/>
                      <a:pt x="267760" y="141227"/>
                      <a:pt x="259453" y="146495"/>
                    </a:cubicBezTo>
                    <a:lnTo>
                      <a:pt x="291766" y="165545"/>
                    </a:lnTo>
                    <a:lnTo>
                      <a:pt x="274089" y="175736"/>
                    </a:lnTo>
                    <a:lnTo>
                      <a:pt x="241491" y="156686"/>
                    </a:lnTo>
                    <a:cubicBezTo>
                      <a:pt x="225972" y="164392"/>
                      <a:pt x="209739" y="170545"/>
                      <a:pt x="193022" y="175070"/>
                    </a:cubicBezTo>
                    <a:cubicBezTo>
                      <a:pt x="175535" y="179908"/>
                      <a:pt x="157668" y="183252"/>
                      <a:pt x="139611" y="185071"/>
                    </a:cubicBezTo>
                    <a:lnTo>
                      <a:pt x="122599" y="154496"/>
                    </a:lnTo>
                    <a:cubicBezTo>
                      <a:pt x="127332" y="154372"/>
                      <a:pt x="132065" y="153991"/>
                      <a:pt x="136759" y="153353"/>
                    </a:cubicBezTo>
                    <a:cubicBezTo>
                      <a:pt x="143127" y="152590"/>
                      <a:pt x="150255" y="151447"/>
                      <a:pt x="158143" y="149733"/>
                    </a:cubicBezTo>
                    <a:cubicBezTo>
                      <a:pt x="166031" y="148019"/>
                      <a:pt x="174204" y="145923"/>
                      <a:pt x="182948" y="143351"/>
                    </a:cubicBezTo>
                    <a:cubicBezTo>
                      <a:pt x="191435" y="140779"/>
                      <a:pt x="199722" y="137598"/>
                      <a:pt x="207753" y="133826"/>
                    </a:cubicBezTo>
                    <a:lnTo>
                      <a:pt x="157193" y="104585"/>
                    </a:lnTo>
                    <a:lnTo>
                      <a:pt x="150635" y="106871"/>
                    </a:lnTo>
                    <a:lnTo>
                      <a:pt x="143697" y="108966"/>
                    </a:lnTo>
                    <a:cubicBezTo>
                      <a:pt x="130962" y="113157"/>
                      <a:pt x="119368" y="116491"/>
                      <a:pt x="108723" y="118491"/>
                    </a:cubicBezTo>
                    <a:cubicBezTo>
                      <a:pt x="98953" y="120767"/>
                      <a:pt x="88993" y="122101"/>
                      <a:pt x="78976" y="122491"/>
                    </a:cubicBezTo>
                    <a:cubicBezTo>
                      <a:pt x="70128" y="122758"/>
                      <a:pt x="61290" y="121929"/>
                      <a:pt x="52651" y="120015"/>
                    </a:cubicBezTo>
                    <a:cubicBezTo>
                      <a:pt x="44117" y="118043"/>
                      <a:pt x="35924" y="114833"/>
                      <a:pt x="28321" y="110490"/>
                    </a:cubicBezTo>
                    <a:cubicBezTo>
                      <a:pt x="19958" y="106137"/>
                      <a:pt x="12707" y="99908"/>
                      <a:pt x="7128" y="92297"/>
                    </a:cubicBezTo>
                    <a:cubicBezTo>
                      <a:pt x="3070" y="86592"/>
                      <a:pt x="1055" y="79677"/>
                      <a:pt x="1426" y="72676"/>
                    </a:cubicBezTo>
                    <a:cubicBezTo>
                      <a:pt x="2167" y="65380"/>
                      <a:pt x="5085" y="58474"/>
                      <a:pt x="9789" y="52864"/>
                    </a:cubicBezTo>
                    <a:cubicBezTo>
                      <a:pt x="15596" y="45482"/>
                      <a:pt x="22524" y="39053"/>
                      <a:pt x="30317" y="33814"/>
                    </a:cubicBezTo>
                    <a:lnTo>
                      <a:pt x="0" y="16954"/>
                    </a:lnTo>
                    <a:lnTo>
                      <a:pt x="17582" y="6763"/>
                    </a:lnTo>
                    <a:lnTo>
                      <a:pt x="47329" y="23908"/>
                    </a:lnTo>
                    <a:cubicBezTo>
                      <a:pt x="61214" y="17002"/>
                      <a:pt x="75812" y="11639"/>
                      <a:pt x="90856" y="7906"/>
                    </a:cubicBezTo>
                    <a:cubicBezTo>
                      <a:pt x="105188" y="4239"/>
                      <a:pt x="119767" y="1591"/>
                      <a:pt x="134479" y="0"/>
                    </a:cubicBezTo>
                    <a:close/>
                    <a:moveTo>
                      <a:pt x="63105" y="82772"/>
                    </a:moveTo>
                    <a:cubicBezTo>
                      <a:pt x="69786" y="86601"/>
                      <a:pt x="77494" y="88259"/>
                      <a:pt x="85154" y="87535"/>
                    </a:cubicBezTo>
                    <a:cubicBezTo>
                      <a:pt x="95475" y="86325"/>
                      <a:pt x="105635" y="84029"/>
                      <a:pt x="115471" y="80677"/>
                    </a:cubicBezTo>
                    <a:lnTo>
                      <a:pt x="67952" y="53149"/>
                    </a:lnTo>
                    <a:cubicBezTo>
                      <a:pt x="50370" y="64579"/>
                      <a:pt x="48849" y="74104"/>
                      <a:pt x="63105" y="82772"/>
                    </a:cubicBezTo>
                    <a:close/>
                    <a:moveTo>
                      <a:pt x="229992" y="96679"/>
                    </a:moveTo>
                    <a:cubicBezTo>
                      <a:pt x="222750" y="92697"/>
                      <a:pt x="214405" y="91192"/>
                      <a:pt x="206232" y="92393"/>
                    </a:cubicBezTo>
                    <a:cubicBezTo>
                      <a:pt x="194961" y="93897"/>
                      <a:pt x="183832" y="96355"/>
                      <a:pt x="172969" y="99727"/>
                    </a:cubicBezTo>
                    <a:lnTo>
                      <a:pt x="220488" y="127063"/>
                    </a:lnTo>
                    <a:cubicBezTo>
                      <a:pt x="240446" y="114776"/>
                      <a:pt x="243677" y="104585"/>
                      <a:pt x="22999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7"/>
              <p:cNvSpPr/>
              <p:nvPr/>
            </p:nvSpPr>
            <p:spPr>
              <a:xfrm>
                <a:off x="6001532" y="4053935"/>
                <a:ext cx="19007" cy="25527"/>
              </a:xfrm>
              <a:custGeom>
                <a:avLst/>
                <a:gdLst/>
                <a:ahLst/>
                <a:cxnLst/>
                <a:rect l="l" t="t" r="r" b="b"/>
                <a:pathLst>
                  <a:path w="19007" h="25527" extrusionOk="0">
                    <a:moveTo>
                      <a:pt x="0" y="17241"/>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7"/>
              <p:cNvSpPr/>
              <p:nvPr/>
            </p:nvSpPr>
            <p:spPr>
              <a:xfrm>
                <a:off x="6128693" y="4064889"/>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7"/>
              <p:cNvSpPr/>
              <p:nvPr/>
            </p:nvSpPr>
            <p:spPr>
              <a:xfrm>
                <a:off x="6142758" y="400164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7"/>
              <p:cNvSpPr/>
              <p:nvPr/>
            </p:nvSpPr>
            <p:spPr>
              <a:xfrm>
                <a:off x="6043729" y="4008024"/>
                <a:ext cx="47328" cy="33146"/>
              </a:xfrm>
              <a:custGeom>
                <a:avLst/>
                <a:gdLst/>
                <a:ahLst/>
                <a:cxnLst/>
                <a:rect l="l" t="t" r="r" b="b"/>
                <a:pathLst>
                  <a:path w="47328" h="33146"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7"/>
              <p:cNvSpPr/>
              <p:nvPr/>
            </p:nvSpPr>
            <p:spPr>
              <a:xfrm>
                <a:off x="5947360" y="3952875"/>
                <a:ext cx="58923" cy="38957"/>
              </a:xfrm>
              <a:custGeom>
                <a:avLst/>
                <a:gdLst/>
                <a:ahLst/>
                <a:cxnLst/>
                <a:rect l="l" t="t" r="r" b="b"/>
                <a:pathLst>
                  <a:path w="58923" h="38957" extrusionOk="0">
                    <a:moveTo>
                      <a:pt x="0" y="11049"/>
                    </a:moveTo>
                    <a:lnTo>
                      <a:pt x="48944" y="38957"/>
                    </a:lnTo>
                    <a:lnTo>
                      <a:pt x="58923" y="31623"/>
                    </a:lnTo>
                    <a:cubicBezTo>
                      <a:pt x="58923" y="31623"/>
                      <a:pt x="52841" y="24574"/>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7"/>
              <p:cNvSpPr/>
              <p:nvPr/>
            </p:nvSpPr>
            <p:spPr>
              <a:xfrm>
                <a:off x="6001532" y="3921728"/>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7"/>
              <p:cNvSpPr/>
              <p:nvPr/>
            </p:nvSpPr>
            <p:spPr>
              <a:xfrm>
                <a:off x="5879313" y="391668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7"/>
              <p:cNvSpPr/>
              <p:nvPr/>
            </p:nvSpPr>
            <p:spPr>
              <a:xfrm>
                <a:off x="5880264" y="3974210"/>
                <a:ext cx="30412" cy="30289"/>
              </a:xfrm>
              <a:custGeom>
                <a:avLst/>
                <a:gdLst/>
                <a:ahLst/>
                <a:cxnLst/>
                <a:rect l="l" t="t" r="r" b="b"/>
                <a:pathLst>
                  <a:path w="30412" h="30289" extrusionOk="0">
                    <a:moveTo>
                      <a:pt x="0" y="17907"/>
                    </a:moveTo>
                    <a:lnTo>
                      <a:pt x="0" y="0"/>
                    </a:lnTo>
                    <a:lnTo>
                      <a:pt x="30412" y="0"/>
                    </a:lnTo>
                    <a:lnTo>
                      <a:pt x="23094"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7"/>
              <p:cNvSpPr/>
              <p:nvPr/>
            </p:nvSpPr>
            <p:spPr>
              <a:xfrm>
                <a:off x="5879313" y="3898868"/>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957"/>
                      <a:pt x="120413" y="34290"/>
                    </a:cubicBezTo>
                    <a:cubicBezTo>
                      <a:pt x="113950" y="35624"/>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60"/>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64" y="180365"/>
                      <a:pt x="157297" y="183737"/>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442"/>
                    </a:cubicBezTo>
                    <a:lnTo>
                      <a:pt x="143317" y="109538"/>
                    </a:lnTo>
                    <a:cubicBezTo>
                      <a:pt x="130582" y="113729"/>
                      <a:pt x="118987" y="116967"/>
                      <a:pt x="108343" y="119063"/>
                    </a:cubicBezTo>
                    <a:cubicBezTo>
                      <a:pt x="98573" y="121339"/>
                      <a:pt x="88613" y="122673"/>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75"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9"/>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534"/>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2" name="Google Shape;3302;p47"/>
            <p:cNvGrpSpPr/>
            <p:nvPr/>
          </p:nvGrpSpPr>
          <p:grpSpPr>
            <a:xfrm>
              <a:off x="3781914" y="2856896"/>
              <a:ext cx="883852" cy="621029"/>
              <a:chOff x="5591539" y="3599021"/>
              <a:chExt cx="883852" cy="621029"/>
            </a:xfrm>
          </p:grpSpPr>
          <p:sp>
            <p:nvSpPr>
              <p:cNvPr id="3303" name="Google Shape;3303;p47"/>
              <p:cNvSpPr/>
              <p:nvPr/>
            </p:nvSpPr>
            <p:spPr>
              <a:xfrm>
                <a:off x="5591539" y="370855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4" name="Google Shape;3304;p47"/>
              <p:cNvSpPr/>
              <p:nvPr/>
            </p:nvSpPr>
            <p:spPr>
              <a:xfrm>
                <a:off x="5591633" y="3851719"/>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7"/>
              <p:cNvSpPr/>
              <p:nvPr/>
            </p:nvSpPr>
            <p:spPr>
              <a:xfrm>
                <a:off x="6408864" y="3854767"/>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7"/>
              <p:cNvSpPr/>
              <p:nvPr/>
            </p:nvSpPr>
            <p:spPr>
              <a:xfrm>
                <a:off x="5591539" y="3599021"/>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7"/>
              <p:cNvSpPr/>
              <p:nvPr/>
            </p:nvSpPr>
            <p:spPr>
              <a:xfrm>
                <a:off x="5717159" y="3668625"/>
                <a:ext cx="632686" cy="366117"/>
              </a:xfrm>
              <a:custGeom>
                <a:avLst/>
                <a:gdLst/>
                <a:ahLst/>
                <a:cxnLst/>
                <a:rect l="l" t="t" r="r" b="b"/>
                <a:pathLst>
                  <a:path w="632686" h="366117" extrusionOk="0">
                    <a:moveTo>
                      <a:pt x="632116" y="194048"/>
                    </a:moveTo>
                    <a:cubicBezTo>
                      <a:pt x="627555" y="237101"/>
                      <a:pt x="596952" y="279773"/>
                      <a:pt x="540025" y="312539"/>
                    </a:cubicBezTo>
                    <a:cubicBezTo>
                      <a:pt x="416476" y="383977"/>
                      <a:pt x="216136" y="383977"/>
                      <a:pt x="92587" y="312539"/>
                    </a:cubicBezTo>
                    <a:cubicBezTo>
                      <a:pt x="35564" y="279583"/>
                      <a:pt x="4962" y="237101"/>
                      <a:pt x="590" y="194048"/>
                    </a:cubicBezTo>
                    <a:cubicBezTo>
                      <a:pt x="-4732" y="143661"/>
                      <a:pt x="25965" y="92130"/>
                      <a:pt x="92587" y="53650"/>
                    </a:cubicBezTo>
                    <a:cubicBezTo>
                      <a:pt x="216136" y="-17883"/>
                      <a:pt x="416476" y="-17883"/>
                      <a:pt x="540025" y="53650"/>
                    </a:cubicBezTo>
                    <a:cubicBezTo>
                      <a:pt x="606646" y="92130"/>
                      <a:pt x="637344"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7"/>
              <p:cNvSpPr/>
              <p:nvPr/>
            </p:nvSpPr>
            <p:spPr>
              <a:xfrm>
                <a:off x="5717749" y="3690532"/>
                <a:ext cx="631526" cy="344209"/>
              </a:xfrm>
              <a:custGeom>
                <a:avLst/>
                <a:gdLst/>
                <a:ahLst/>
                <a:cxnLst/>
                <a:rect l="l" t="t" r="r" b="b"/>
                <a:pathLst>
                  <a:path w="631526" h="344209" extrusionOk="0">
                    <a:moveTo>
                      <a:pt x="631527" y="172141"/>
                    </a:moveTo>
                    <a:cubicBezTo>
                      <a:pt x="626965" y="215194"/>
                      <a:pt x="596363" y="257866"/>
                      <a:pt x="539435" y="290632"/>
                    </a:cubicBezTo>
                    <a:cubicBezTo>
                      <a:pt x="415886" y="362069"/>
                      <a:pt x="215546" y="362069"/>
                      <a:pt x="91997" y="290632"/>
                    </a:cubicBezTo>
                    <a:cubicBezTo>
                      <a:pt x="34974" y="257675"/>
                      <a:pt x="4372" y="215194"/>
                      <a:pt x="0" y="172141"/>
                    </a:cubicBezTo>
                    <a:cubicBezTo>
                      <a:pt x="4372" y="129088"/>
                      <a:pt x="35069" y="86416"/>
                      <a:pt x="91997" y="53650"/>
                    </a:cubicBezTo>
                    <a:cubicBezTo>
                      <a:pt x="215546" y="-17883"/>
                      <a:pt x="415886" y="-17883"/>
                      <a:pt x="539435" y="53650"/>
                    </a:cubicBezTo>
                    <a:cubicBezTo>
                      <a:pt x="596363" y="86701"/>
                      <a:pt x="626965" y="128992"/>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7"/>
              <p:cNvSpPr/>
              <p:nvPr/>
            </p:nvSpPr>
            <p:spPr>
              <a:xfrm>
                <a:off x="5879313" y="3772757"/>
                <a:ext cx="294875" cy="185547"/>
              </a:xfrm>
              <a:custGeom>
                <a:avLst/>
                <a:gdLst/>
                <a:ahLst/>
                <a:cxnLst/>
                <a:rect l="l" t="t" r="r" b="b"/>
                <a:pathLst>
                  <a:path w="294875" h="185547" extrusionOk="0">
                    <a:moveTo>
                      <a:pt x="149495" y="30004"/>
                    </a:moveTo>
                    <a:cubicBezTo>
                      <a:pt x="145608" y="29994"/>
                      <a:pt x="141730" y="30309"/>
                      <a:pt x="137900" y="30956"/>
                    </a:cubicBezTo>
                    <a:cubicBezTo>
                      <a:pt x="132673" y="31718"/>
                      <a:pt x="126876" y="32766"/>
                      <a:pt x="120413" y="34100"/>
                    </a:cubicBezTo>
                    <a:cubicBezTo>
                      <a:pt x="113950" y="35433"/>
                      <a:pt x="107298" y="37243"/>
                      <a:pt x="100265" y="39243"/>
                    </a:cubicBezTo>
                    <a:cubicBezTo>
                      <a:pt x="93498" y="41291"/>
                      <a:pt x="86893" y="43844"/>
                      <a:pt x="80497" y="46863"/>
                    </a:cubicBezTo>
                    <a:lnTo>
                      <a:pt x="131247" y="76295"/>
                    </a:lnTo>
                    <a:lnTo>
                      <a:pt x="140751" y="73057"/>
                    </a:lnTo>
                    <a:cubicBezTo>
                      <a:pt x="153676" y="68675"/>
                      <a:pt x="165841" y="65056"/>
                      <a:pt x="177341" y="62103"/>
                    </a:cubicBezTo>
                    <a:cubicBezTo>
                      <a:pt x="188099" y="59188"/>
                      <a:pt x="199114" y="57340"/>
                      <a:pt x="210224" y="56579"/>
                    </a:cubicBezTo>
                    <a:cubicBezTo>
                      <a:pt x="220374" y="55969"/>
                      <a:pt x="230571" y="56674"/>
                      <a:pt x="240541" y="58674"/>
                    </a:cubicBezTo>
                    <a:cubicBezTo>
                      <a:pt x="250586" y="60893"/>
                      <a:pt x="260214" y="64723"/>
                      <a:pt x="269052" y="70009"/>
                    </a:cubicBezTo>
                    <a:cubicBezTo>
                      <a:pt x="277853" y="74371"/>
                      <a:pt x="285380" y="80924"/>
                      <a:pt x="290911" y="89059"/>
                    </a:cubicBezTo>
                    <a:cubicBezTo>
                      <a:pt x="294627" y="94983"/>
                      <a:pt x="295796" y="102165"/>
                      <a:pt x="294142" y="108966"/>
                    </a:cubicBezTo>
                    <a:cubicBezTo>
                      <a:pt x="291985" y="116443"/>
                      <a:pt x="287889" y="123215"/>
                      <a:pt x="282262" y="128588"/>
                    </a:cubicBezTo>
                    <a:cubicBezTo>
                      <a:pt x="275287" y="135617"/>
                      <a:pt x="267503" y="141789"/>
                      <a:pt x="259073" y="146971"/>
                    </a:cubicBezTo>
                    <a:lnTo>
                      <a:pt x="291386" y="166021"/>
                    </a:lnTo>
                    <a:lnTo>
                      <a:pt x="273709" y="176213"/>
                    </a:lnTo>
                    <a:lnTo>
                      <a:pt x="241111" y="157163"/>
                    </a:lnTo>
                    <a:cubicBezTo>
                      <a:pt x="225572" y="164821"/>
                      <a:pt x="209349" y="170983"/>
                      <a:pt x="192642" y="175546"/>
                    </a:cubicBezTo>
                    <a:cubicBezTo>
                      <a:pt x="175155" y="180385"/>
                      <a:pt x="157288" y="183728"/>
                      <a:pt x="139231" y="185547"/>
                    </a:cubicBezTo>
                    <a:lnTo>
                      <a:pt x="122219" y="154972"/>
                    </a:lnTo>
                    <a:cubicBezTo>
                      <a:pt x="126952" y="154848"/>
                      <a:pt x="131684" y="154467"/>
                      <a:pt x="136379" y="153829"/>
                    </a:cubicBezTo>
                    <a:cubicBezTo>
                      <a:pt x="142747" y="153067"/>
                      <a:pt x="149875" y="151924"/>
                      <a:pt x="157763" y="150209"/>
                    </a:cubicBezTo>
                    <a:cubicBezTo>
                      <a:pt x="165651" y="148495"/>
                      <a:pt x="173824" y="146399"/>
                      <a:pt x="182568" y="143828"/>
                    </a:cubicBezTo>
                    <a:cubicBezTo>
                      <a:pt x="191055" y="141256"/>
                      <a:pt x="199342" y="138074"/>
                      <a:pt x="207373"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5"/>
                      <a:pt x="60910" y="122406"/>
                      <a:pt x="52271" y="120491"/>
                    </a:cubicBezTo>
                    <a:cubicBezTo>
                      <a:pt x="43736" y="118520"/>
                      <a:pt x="35544" y="115310"/>
                      <a:pt x="27941" y="110966"/>
                    </a:cubicBezTo>
                    <a:cubicBezTo>
                      <a:pt x="19578" y="106613"/>
                      <a:pt x="12326" y="100384"/>
                      <a:pt x="6748" y="92773"/>
                    </a:cubicBezTo>
                    <a:cubicBezTo>
                      <a:pt x="2690" y="87068"/>
                      <a:pt x="675" y="80153"/>
                      <a:pt x="1045" y="73152"/>
                    </a:cubicBezTo>
                    <a:cubicBezTo>
                      <a:pt x="1787" y="65856"/>
                      <a:pt x="4704" y="58950"/>
                      <a:pt x="9409" y="53340"/>
                    </a:cubicBezTo>
                    <a:cubicBezTo>
                      <a:pt x="15216" y="45958"/>
                      <a:pt x="22144" y="39529"/>
                      <a:pt x="29937" y="34290"/>
                    </a:cubicBezTo>
                    <a:lnTo>
                      <a:pt x="0" y="16954"/>
                    </a:lnTo>
                    <a:lnTo>
                      <a:pt x="17582" y="6763"/>
                    </a:lnTo>
                    <a:lnTo>
                      <a:pt x="47329" y="23908"/>
                    </a:lnTo>
                    <a:cubicBezTo>
                      <a:pt x="61214" y="17002"/>
                      <a:pt x="75812" y="11640"/>
                      <a:pt x="90856" y="7906"/>
                    </a:cubicBezTo>
                    <a:cubicBezTo>
                      <a:pt x="105188" y="4239"/>
                      <a:pt x="119767" y="1591"/>
                      <a:pt x="134479" y="0"/>
                    </a:cubicBezTo>
                    <a:close/>
                    <a:moveTo>
                      <a:pt x="63105" y="83439"/>
                    </a:moveTo>
                    <a:cubicBezTo>
                      <a:pt x="69786" y="87278"/>
                      <a:pt x="77494" y="88916"/>
                      <a:pt x="85154" y="88106"/>
                    </a:cubicBezTo>
                    <a:cubicBezTo>
                      <a:pt x="95475" y="86982"/>
                      <a:pt x="105644" y="84715"/>
                      <a:pt x="115471" y="81344"/>
                    </a:cubicBezTo>
                    <a:lnTo>
                      <a:pt x="67952" y="53816"/>
                    </a:lnTo>
                    <a:cubicBezTo>
                      <a:pt x="50370" y="65246"/>
                      <a:pt x="48849" y="75343"/>
                      <a:pt x="63105" y="83439"/>
                    </a:cubicBezTo>
                    <a:close/>
                    <a:moveTo>
                      <a:pt x="229992" y="97346"/>
                    </a:moveTo>
                    <a:cubicBezTo>
                      <a:pt x="222750" y="93364"/>
                      <a:pt x="214405" y="91859"/>
                      <a:pt x="206232" y="93059"/>
                    </a:cubicBezTo>
                    <a:cubicBezTo>
                      <a:pt x="194951" y="94517"/>
                      <a:pt x="183822" y="96974"/>
                      <a:pt x="172969" y="100394"/>
                    </a:cubicBezTo>
                    <a:lnTo>
                      <a:pt x="220488" y="127730"/>
                    </a:lnTo>
                    <a:cubicBezTo>
                      <a:pt x="240446" y="115443"/>
                      <a:pt x="243677" y="105251"/>
                      <a:pt x="229992" y="9734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7"/>
              <p:cNvSpPr/>
              <p:nvPr/>
            </p:nvSpPr>
            <p:spPr>
              <a:xfrm>
                <a:off x="6001532" y="3910488"/>
                <a:ext cx="19007" cy="25527"/>
              </a:xfrm>
              <a:custGeom>
                <a:avLst/>
                <a:gdLst/>
                <a:ahLst/>
                <a:cxnLst/>
                <a:rect l="l" t="t" r="r" b="b"/>
                <a:pathLst>
                  <a:path w="19007" h="25527" extrusionOk="0">
                    <a:moveTo>
                      <a:pt x="0" y="17240"/>
                    </a:moveTo>
                    <a:cubicBezTo>
                      <a:pt x="475"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7"/>
              <p:cNvSpPr/>
              <p:nvPr/>
            </p:nvSpPr>
            <p:spPr>
              <a:xfrm>
                <a:off x="6128693" y="3921442"/>
                <a:ext cx="42006" cy="19716"/>
              </a:xfrm>
              <a:custGeom>
                <a:avLst/>
                <a:gdLst/>
                <a:ahLst/>
                <a:cxnLst/>
                <a:rect l="l" t="t" r="r" b="b"/>
                <a:pathLst>
                  <a:path w="42006" h="19716" extrusionOk="0">
                    <a:moveTo>
                      <a:pt x="42007" y="17145"/>
                    </a:moveTo>
                    <a:lnTo>
                      <a:pt x="42007" y="0"/>
                    </a:lnTo>
                    <a:lnTo>
                      <a:pt x="0" y="3143"/>
                    </a:lnTo>
                    <a:lnTo>
                      <a:pt x="24045"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7"/>
              <p:cNvSpPr/>
              <p:nvPr/>
            </p:nvSpPr>
            <p:spPr>
              <a:xfrm>
                <a:off x="6142758" y="3858196"/>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7"/>
              <p:cNvSpPr/>
              <p:nvPr/>
            </p:nvSpPr>
            <p:spPr>
              <a:xfrm>
                <a:off x="6043729" y="3865054"/>
                <a:ext cx="47328" cy="33147"/>
              </a:xfrm>
              <a:custGeom>
                <a:avLst/>
                <a:gdLst/>
                <a:ahLst/>
                <a:cxnLst/>
                <a:rect l="l" t="t" r="r" b="b"/>
                <a:pathLst>
                  <a:path w="47328" h="33147" extrusionOk="0">
                    <a:moveTo>
                      <a:pt x="0" y="9525"/>
                    </a:moveTo>
                    <a:lnTo>
                      <a:pt x="10454" y="0"/>
                    </a:lnTo>
                    <a:lnTo>
                      <a:pt x="47329" y="25527"/>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7"/>
              <p:cNvSpPr/>
              <p:nvPr/>
            </p:nvSpPr>
            <p:spPr>
              <a:xfrm>
                <a:off x="5947360" y="3809142"/>
                <a:ext cx="58828" cy="38957"/>
              </a:xfrm>
              <a:custGeom>
                <a:avLst/>
                <a:gdLst/>
                <a:ahLst/>
                <a:cxnLst/>
                <a:rect l="l" t="t" r="r" b="b"/>
                <a:pathLst>
                  <a:path w="58828" h="38957" extrusionOk="0">
                    <a:moveTo>
                      <a:pt x="0" y="11335"/>
                    </a:moveTo>
                    <a:lnTo>
                      <a:pt x="48849" y="38957"/>
                    </a:lnTo>
                    <a:lnTo>
                      <a:pt x="58828" y="31623"/>
                    </a:lnTo>
                    <a:cubicBezTo>
                      <a:pt x="58828" y="31623"/>
                      <a:pt x="52746" y="24574"/>
                      <a:pt x="52271" y="23908"/>
                    </a:cubicBezTo>
                    <a:cubicBezTo>
                      <a:pt x="47871" y="18840"/>
                      <a:pt x="42710" y="14507"/>
                      <a:pt x="36970" y="11049"/>
                    </a:cubicBezTo>
                    <a:cubicBezTo>
                      <a:pt x="33358"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7"/>
              <p:cNvSpPr/>
              <p:nvPr/>
            </p:nvSpPr>
            <p:spPr>
              <a:xfrm>
                <a:off x="6001532" y="3778281"/>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7"/>
              <p:cNvSpPr/>
              <p:nvPr/>
            </p:nvSpPr>
            <p:spPr>
              <a:xfrm>
                <a:off x="5879313" y="3773233"/>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7"/>
              <p:cNvSpPr/>
              <p:nvPr/>
            </p:nvSpPr>
            <p:spPr>
              <a:xfrm>
                <a:off x="5880264" y="3830764"/>
                <a:ext cx="30412" cy="30289"/>
              </a:xfrm>
              <a:custGeom>
                <a:avLst/>
                <a:gdLst/>
                <a:ahLst/>
                <a:cxnLst/>
                <a:rect l="l" t="t" r="r" b="b"/>
                <a:pathLst>
                  <a:path w="30412" h="30289" extrusionOk="0">
                    <a:moveTo>
                      <a:pt x="0" y="17907"/>
                    </a:moveTo>
                    <a:lnTo>
                      <a:pt x="0" y="0"/>
                    </a:lnTo>
                    <a:lnTo>
                      <a:pt x="30412" y="0"/>
                    </a:lnTo>
                    <a:lnTo>
                      <a:pt x="23094"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7"/>
              <p:cNvSpPr/>
              <p:nvPr/>
            </p:nvSpPr>
            <p:spPr>
              <a:xfrm>
                <a:off x="5879313" y="3755421"/>
                <a:ext cx="294881" cy="185547"/>
              </a:xfrm>
              <a:custGeom>
                <a:avLst/>
                <a:gdLst/>
                <a:ahLst/>
                <a:cxnLst/>
                <a:rect l="l" t="t" r="r" b="b"/>
                <a:pathLst>
                  <a:path w="294881" h="185547" extrusionOk="0">
                    <a:moveTo>
                      <a:pt x="149495" y="30194"/>
                    </a:moveTo>
                    <a:cubicBezTo>
                      <a:pt x="145608" y="30185"/>
                      <a:pt x="141730" y="30499"/>
                      <a:pt x="137900" y="31147"/>
                    </a:cubicBezTo>
                    <a:cubicBezTo>
                      <a:pt x="132673" y="31909"/>
                      <a:pt x="126876" y="32861"/>
                      <a:pt x="120413" y="34290"/>
                    </a:cubicBezTo>
                    <a:cubicBezTo>
                      <a:pt x="113950" y="35719"/>
                      <a:pt x="107298" y="37338"/>
                      <a:pt x="100265" y="39434"/>
                    </a:cubicBezTo>
                    <a:cubicBezTo>
                      <a:pt x="93498" y="41481"/>
                      <a:pt x="86893" y="44034"/>
                      <a:pt x="80497" y="47054"/>
                    </a:cubicBezTo>
                    <a:lnTo>
                      <a:pt x="131247" y="76391"/>
                    </a:lnTo>
                    <a:lnTo>
                      <a:pt x="140751" y="73152"/>
                    </a:lnTo>
                    <a:cubicBezTo>
                      <a:pt x="153676" y="68866"/>
                      <a:pt x="165841" y="65246"/>
                      <a:pt x="177341" y="62198"/>
                    </a:cubicBezTo>
                    <a:cubicBezTo>
                      <a:pt x="188108" y="59360"/>
                      <a:pt x="199114" y="57541"/>
                      <a:pt x="210224" y="56769"/>
                    </a:cubicBezTo>
                    <a:cubicBezTo>
                      <a:pt x="220374" y="56159"/>
                      <a:pt x="230571" y="56864"/>
                      <a:pt x="240541" y="58865"/>
                    </a:cubicBezTo>
                    <a:cubicBezTo>
                      <a:pt x="250586" y="61055"/>
                      <a:pt x="260214" y="64846"/>
                      <a:pt x="269052" y="70104"/>
                    </a:cubicBezTo>
                    <a:cubicBezTo>
                      <a:pt x="277824" y="74505"/>
                      <a:pt x="285351" y="81058"/>
                      <a:pt x="290911" y="89154"/>
                    </a:cubicBezTo>
                    <a:cubicBezTo>
                      <a:pt x="294636" y="95079"/>
                      <a:pt x="295805" y="102261"/>
                      <a:pt x="294142" y="109061"/>
                    </a:cubicBezTo>
                    <a:cubicBezTo>
                      <a:pt x="291985" y="116539"/>
                      <a:pt x="287889" y="123311"/>
                      <a:pt x="282262" y="128683"/>
                    </a:cubicBezTo>
                    <a:cubicBezTo>
                      <a:pt x="275287" y="135684"/>
                      <a:pt x="267503" y="141827"/>
                      <a:pt x="259073" y="146971"/>
                    </a:cubicBezTo>
                    <a:lnTo>
                      <a:pt x="291386" y="166021"/>
                    </a:lnTo>
                    <a:lnTo>
                      <a:pt x="273709" y="176213"/>
                    </a:lnTo>
                    <a:lnTo>
                      <a:pt x="241111" y="157163"/>
                    </a:lnTo>
                    <a:cubicBezTo>
                      <a:pt x="225591" y="164830"/>
                      <a:pt x="209359" y="170955"/>
                      <a:pt x="192642" y="175451"/>
                    </a:cubicBezTo>
                    <a:cubicBezTo>
                      <a:pt x="175155" y="180318"/>
                      <a:pt x="157288" y="183690"/>
                      <a:pt x="139231" y="185547"/>
                    </a:cubicBezTo>
                    <a:lnTo>
                      <a:pt x="122219" y="154877"/>
                    </a:lnTo>
                    <a:cubicBezTo>
                      <a:pt x="126952" y="154800"/>
                      <a:pt x="131684" y="154448"/>
                      <a:pt x="136379" y="153829"/>
                    </a:cubicBezTo>
                    <a:cubicBezTo>
                      <a:pt x="142718" y="153067"/>
                      <a:pt x="149846" y="151829"/>
                      <a:pt x="157763" y="150114"/>
                    </a:cubicBezTo>
                    <a:cubicBezTo>
                      <a:pt x="165556" y="148495"/>
                      <a:pt x="173824" y="146304"/>
                      <a:pt x="182568" y="143828"/>
                    </a:cubicBezTo>
                    <a:cubicBezTo>
                      <a:pt x="191055" y="141256"/>
                      <a:pt x="199342" y="138074"/>
                      <a:pt x="207373" y="134303"/>
                    </a:cubicBezTo>
                    <a:lnTo>
                      <a:pt x="156812" y="105061"/>
                    </a:lnTo>
                    <a:cubicBezTo>
                      <a:pt x="154722" y="105918"/>
                      <a:pt x="152441" y="106680"/>
                      <a:pt x="150255" y="107347"/>
                    </a:cubicBezTo>
                    <a:lnTo>
                      <a:pt x="143317" y="109538"/>
                    </a:lnTo>
                    <a:cubicBezTo>
                      <a:pt x="130582" y="113729"/>
                      <a:pt x="118987" y="116967"/>
                      <a:pt x="108343" y="119063"/>
                    </a:cubicBezTo>
                    <a:cubicBezTo>
                      <a:pt x="98573" y="121339"/>
                      <a:pt x="88613" y="122672"/>
                      <a:pt x="78596" y="123063"/>
                    </a:cubicBezTo>
                    <a:cubicBezTo>
                      <a:pt x="69748" y="123425"/>
                      <a:pt x="60891" y="122587"/>
                      <a:pt x="52271" y="120587"/>
                    </a:cubicBezTo>
                    <a:cubicBezTo>
                      <a:pt x="43727" y="118663"/>
                      <a:pt x="35525" y="115453"/>
                      <a:pt x="27941" y="111062"/>
                    </a:cubicBezTo>
                    <a:cubicBezTo>
                      <a:pt x="19597" y="106671"/>
                      <a:pt x="12355" y="100451"/>
                      <a:pt x="6748" y="92869"/>
                    </a:cubicBezTo>
                    <a:cubicBezTo>
                      <a:pt x="2690" y="87163"/>
                      <a:pt x="684" y="80248"/>
                      <a:pt x="1045" y="73247"/>
                    </a:cubicBezTo>
                    <a:cubicBezTo>
                      <a:pt x="1768" y="65951"/>
                      <a:pt x="4685" y="59036"/>
                      <a:pt x="9409" y="53435"/>
                    </a:cubicBezTo>
                    <a:cubicBezTo>
                      <a:pt x="15216" y="46054"/>
                      <a:pt x="22144" y="39624"/>
                      <a:pt x="29937" y="34385"/>
                    </a:cubicBezTo>
                    <a:lnTo>
                      <a:pt x="0" y="17050"/>
                    </a:lnTo>
                    <a:lnTo>
                      <a:pt x="17582" y="6858"/>
                    </a:lnTo>
                    <a:lnTo>
                      <a:pt x="47329" y="24003"/>
                    </a:lnTo>
                    <a:cubicBezTo>
                      <a:pt x="61214" y="17069"/>
                      <a:pt x="75802" y="11668"/>
                      <a:pt x="90856" y="7906"/>
                    </a:cubicBezTo>
                    <a:cubicBezTo>
                      <a:pt x="105197" y="4286"/>
                      <a:pt x="119776" y="1638"/>
                      <a:pt x="134479" y="0"/>
                    </a:cubicBezTo>
                    <a:close/>
                    <a:moveTo>
                      <a:pt x="63105" y="83534"/>
                    </a:moveTo>
                    <a:cubicBezTo>
                      <a:pt x="69777" y="87402"/>
                      <a:pt x="77484" y="89068"/>
                      <a:pt x="85154" y="88297"/>
                    </a:cubicBezTo>
                    <a:cubicBezTo>
                      <a:pt x="95466" y="87125"/>
                      <a:pt x="105635" y="84858"/>
                      <a:pt x="115471" y="81534"/>
                    </a:cubicBezTo>
                    <a:lnTo>
                      <a:pt x="67952" y="54007"/>
                    </a:lnTo>
                    <a:cubicBezTo>
                      <a:pt x="50370" y="65437"/>
                      <a:pt x="48849" y="75248"/>
                      <a:pt x="63105" y="83153"/>
                    </a:cubicBezTo>
                    <a:close/>
                    <a:moveTo>
                      <a:pt x="229992" y="97536"/>
                    </a:moveTo>
                    <a:cubicBezTo>
                      <a:pt x="222750" y="93555"/>
                      <a:pt x="214405" y="92050"/>
                      <a:pt x="206232" y="93250"/>
                    </a:cubicBezTo>
                    <a:cubicBezTo>
                      <a:pt x="194951" y="94707"/>
                      <a:pt x="183822" y="97165"/>
                      <a:pt x="172969" y="100584"/>
                    </a:cubicBezTo>
                    <a:lnTo>
                      <a:pt x="220488" y="127921"/>
                    </a:lnTo>
                    <a:cubicBezTo>
                      <a:pt x="240512" y="115538"/>
                      <a:pt x="243677" y="105413"/>
                      <a:pt x="229992"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19" name="Google Shape;3319;p47"/>
            <p:cNvGrpSpPr/>
            <p:nvPr/>
          </p:nvGrpSpPr>
          <p:grpSpPr>
            <a:xfrm>
              <a:off x="3810520" y="2694304"/>
              <a:ext cx="883852" cy="621125"/>
              <a:chOff x="5620145" y="3436429"/>
              <a:chExt cx="883852" cy="621125"/>
            </a:xfrm>
          </p:grpSpPr>
          <p:sp>
            <p:nvSpPr>
              <p:cNvPr id="3320" name="Google Shape;3320;p47"/>
              <p:cNvSpPr/>
              <p:nvPr/>
            </p:nvSpPr>
            <p:spPr>
              <a:xfrm>
                <a:off x="5620145" y="354606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47"/>
              <p:cNvSpPr/>
              <p:nvPr/>
            </p:nvSpPr>
            <p:spPr>
              <a:xfrm>
                <a:off x="5620240" y="3689127"/>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7"/>
              <p:cNvSpPr/>
              <p:nvPr/>
            </p:nvSpPr>
            <p:spPr>
              <a:xfrm>
                <a:off x="6437470" y="3692175"/>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7"/>
              <p:cNvSpPr/>
              <p:nvPr/>
            </p:nvSpPr>
            <p:spPr>
              <a:xfrm>
                <a:off x="5620145" y="343642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7"/>
              <p:cNvSpPr/>
              <p:nvPr/>
            </p:nvSpPr>
            <p:spPr>
              <a:xfrm>
                <a:off x="5745842" y="3506057"/>
                <a:ext cx="632610" cy="366093"/>
              </a:xfrm>
              <a:custGeom>
                <a:avLst/>
                <a:gdLst/>
                <a:ahLst/>
                <a:cxnLst/>
                <a:rect l="l" t="t" r="r" b="b"/>
                <a:pathLst>
                  <a:path w="632610" h="366093" extrusionOk="0">
                    <a:moveTo>
                      <a:pt x="632040" y="194024"/>
                    </a:moveTo>
                    <a:cubicBezTo>
                      <a:pt x="627573" y="237077"/>
                      <a:pt x="596971" y="279749"/>
                      <a:pt x="539948" y="312515"/>
                    </a:cubicBezTo>
                    <a:cubicBezTo>
                      <a:pt x="416399" y="383953"/>
                      <a:pt x="216059"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7"/>
              <p:cNvSpPr/>
              <p:nvPr/>
            </p:nvSpPr>
            <p:spPr>
              <a:xfrm>
                <a:off x="5746450" y="3527964"/>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7"/>
              <p:cNvSpPr/>
              <p:nvPr/>
            </p:nvSpPr>
            <p:spPr>
              <a:xfrm>
                <a:off x="5908110" y="3610832"/>
                <a:ext cx="294341" cy="184880"/>
              </a:xfrm>
              <a:custGeom>
                <a:avLst/>
                <a:gdLst/>
                <a:ahLst/>
                <a:cxnLst/>
                <a:rect l="l" t="t" r="r" b="b"/>
                <a:pathLst>
                  <a:path w="294341" h="184880" extrusionOk="0">
                    <a:moveTo>
                      <a:pt x="149305" y="29337"/>
                    </a:moveTo>
                    <a:cubicBezTo>
                      <a:pt x="145418" y="29328"/>
                      <a:pt x="141540" y="29642"/>
                      <a:pt x="137710" y="30289"/>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7"/>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2"/>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3"/>
                    </a:cubicBezTo>
                    <a:cubicBezTo>
                      <a:pt x="164986" y="147828"/>
                      <a:pt x="173254" y="145733"/>
                      <a:pt x="181998" y="143161"/>
                    </a:cubicBezTo>
                    <a:cubicBezTo>
                      <a:pt x="190494" y="140608"/>
                      <a:pt x="198781" y="137427"/>
                      <a:pt x="206802" y="133636"/>
                    </a:cubicBezTo>
                    <a:lnTo>
                      <a:pt x="156337" y="104394"/>
                    </a:lnTo>
                    <a:lnTo>
                      <a:pt x="149685" y="106680"/>
                    </a:lnTo>
                    <a:lnTo>
                      <a:pt x="142747" y="108776"/>
                    </a:lnTo>
                    <a:cubicBezTo>
                      <a:pt x="130012" y="112967"/>
                      <a:pt x="118417" y="116300"/>
                      <a:pt x="107773" y="118301"/>
                    </a:cubicBezTo>
                    <a:cubicBezTo>
                      <a:pt x="98212" y="120768"/>
                      <a:pt x="88442" y="122330"/>
                      <a:pt x="78596" y="122968"/>
                    </a:cubicBezTo>
                    <a:cubicBezTo>
                      <a:pt x="69748" y="123282"/>
                      <a:pt x="60900" y="122444"/>
                      <a:pt x="52271" y="120491"/>
                    </a:cubicBezTo>
                    <a:cubicBezTo>
                      <a:pt x="43736" y="118548"/>
                      <a:pt x="35535" y="115338"/>
                      <a:pt x="27941" y="110966"/>
                    </a:cubicBezTo>
                    <a:cubicBezTo>
                      <a:pt x="19578" y="106613"/>
                      <a:pt x="12326" y="100384"/>
                      <a:pt x="6748" y="92773"/>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3"/>
                    </a:cubicBezTo>
                    <a:cubicBezTo>
                      <a:pt x="194799" y="93897"/>
                      <a:pt x="183708" y="96355"/>
                      <a:pt x="172874" y="99727"/>
                    </a:cubicBezTo>
                    <a:lnTo>
                      <a:pt x="220393" y="127063"/>
                    </a:lnTo>
                    <a:cubicBezTo>
                      <a:pt x="240161" y="114776"/>
                      <a:pt x="243487" y="104585"/>
                      <a:pt x="22980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7"/>
              <p:cNvSpPr/>
              <p:nvPr/>
            </p:nvSpPr>
            <p:spPr>
              <a:xfrm>
                <a:off x="6030138" y="3747992"/>
                <a:ext cx="19007" cy="25431"/>
              </a:xfrm>
              <a:custGeom>
                <a:avLst/>
                <a:gdLst/>
                <a:ahLst/>
                <a:cxnLst/>
                <a:rect l="l" t="t" r="r" b="b"/>
                <a:pathLst>
                  <a:path w="19007" h="25431" extrusionOk="0">
                    <a:moveTo>
                      <a:pt x="0" y="17145"/>
                    </a:moveTo>
                    <a:cubicBezTo>
                      <a:pt x="475"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7"/>
              <p:cNvSpPr/>
              <p:nvPr/>
            </p:nvSpPr>
            <p:spPr>
              <a:xfrm>
                <a:off x="6157299" y="3758850"/>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7"/>
              <p:cNvSpPr/>
              <p:nvPr/>
            </p:nvSpPr>
            <p:spPr>
              <a:xfrm>
                <a:off x="6171364" y="3695604"/>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7"/>
              <p:cNvSpPr/>
              <p:nvPr/>
            </p:nvSpPr>
            <p:spPr>
              <a:xfrm>
                <a:off x="6072240" y="3701986"/>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431"/>
                      <a:pt x="16632"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7"/>
              <p:cNvSpPr/>
              <p:nvPr/>
            </p:nvSpPr>
            <p:spPr>
              <a:xfrm>
                <a:off x="5975967" y="3647217"/>
                <a:ext cx="58828" cy="38957"/>
              </a:xfrm>
              <a:custGeom>
                <a:avLst/>
                <a:gdLst/>
                <a:ahLst/>
                <a:cxnLst/>
                <a:rect l="l" t="t" r="r" b="b"/>
                <a:pathLst>
                  <a:path w="58828" h="38957" extrusionOk="0">
                    <a:moveTo>
                      <a:pt x="0" y="10382"/>
                    </a:moveTo>
                    <a:lnTo>
                      <a:pt x="48754" y="38957"/>
                    </a:lnTo>
                    <a:lnTo>
                      <a:pt x="58828" y="31623"/>
                    </a:lnTo>
                    <a:cubicBezTo>
                      <a:pt x="58828" y="31623"/>
                      <a:pt x="52651" y="24574"/>
                      <a:pt x="52176" y="23908"/>
                    </a:cubicBezTo>
                    <a:cubicBezTo>
                      <a:pt x="47776" y="18878"/>
                      <a:pt x="42615" y="14573"/>
                      <a:pt x="36875" y="11144"/>
                    </a:cubicBezTo>
                    <a:cubicBezTo>
                      <a:pt x="33263" y="10382"/>
                      <a:pt x="10074" y="0"/>
                      <a:pt x="1007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2" name="Google Shape;3332;p47"/>
              <p:cNvSpPr/>
              <p:nvPr/>
            </p:nvSpPr>
            <p:spPr>
              <a:xfrm>
                <a:off x="6030138" y="3615690"/>
                <a:ext cx="27275" cy="24479"/>
              </a:xfrm>
              <a:custGeom>
                <a:avLst/>
                <a:gdLst/>
                <a:ahLst/>
                <a:cxnLst/>
                <a:rect l="l" t="t" r="r" b="b"/>
                <a:pathLst>
                  <a:path w="27275" h="24479" extrusionOk="0">
                    <a:moveTo>
                      <a:pt x="27276" y="24479"/>
                    </a:moveTo>
                    <a:lnTo>
                      <a:pt x="27276" y="7334"/>
                    </a:lnTo>
                    <a:lnTo>
                      <a:pt x="4752"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3" name="Google Shape;3333;p47"/>
              <p:cNvSpPr/>
              <p:nvPr/>
            </p:nvSpPr>
            <p:spPr>
              <a:xfrm>
                <a:off x="5907920" y="3610641"/>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7"/>
              <p:cNvSpPr/>
              <p:nvPr/>
            </p:nvSpPr>
            <p:spPr>
              <a:xfrm>
                <a:off x="5908870" y="3668267"/>
                <a:ext cx="30317" cy="30289"/>
              </a:xfrm>
              <a:custGeom>
                <a:avLst/>
                <a:gdLst/>
                <a:ahLst/>
                <a:cxnLst/>
                <a:rect l="l" t="t" r="r" b="b"/>
                <a:pathLst>
                  <a:path w="30317" h="30289" extrusionOk="0">
                    <a:moveTo>
                      <a:pt x="0" y="17907"/>
                    </a:moveTo>
                    <a:lnTo>
                      <a:pt x="0" y="0"/>
                    </a:lnTo>
                    <a:lnTo>
                      <a:pt x="30317" y="0"/>
                    </a:lnTo>
                    <a:lnTo>
                      <a:pt x="22999" y="16002"/>
                    </a:lnTo>
                    <a:lnTo>
                      <a:pt x="1007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7"/>
              <p:cNvSpPr/>
              <p:nvPr/>
            </p:nvSpPr>
            <p:spPr>
              <a:xfrm>
                <a:off x="5907539" y="3592925"/>
                <a:ext cx="294911" cy="185451"/>
              </a:xfrm>
              <a:custGeom>
                <a:avLst/>
                <a:gdLst/>
                <a:ahLst/>
                <a:cxnLst/>
                <a:rect l="l" t="t" r="r" b="b"/>
                <a:pathLst>
                  <a:path w="294911" h="185451" extrusionOk="0">
                    <a:moveTo>
                      <a:pt x="149875" y="30099"/>
                    </a:moveTo>
                    <a:cubicBezTo>
                      <a:pt x="145988" y="30089"/>
                      <a:pt x="142110" y="30404"/>
                      <a:pt x="138280" y="31052"/>
                    </a:cubicBezTo>
                    <a:cubicBezTo>
                      <a:pt x="133148" y="31813"/>
                      <a:pt x="127256" y="32861"/>
                      <a:pt x="120793" y="34195"/>
                    </a:cubicBezTo>
                    <a:cubicBezTo>
                      <a:pt x="114331" y="35528"/>
                      <a:pt x="107678" y="37243"/>
                      <a:pt x="100740" y="39338"/>
                    </a:cubicBezTo>
                    <a:cubicBezTo>
                      <a:pt x="93935" y="41377"/>
                      <a:pt x="87302" y="43920"/>
                      <a:pt x="80877" y="46958"/>
                    </a:cubicBezTo>
                    <a:lnTo>
                      <a:pt x="131722" y="76295"/>
                    </a:lnTo>
                    <a:lnTo>
                      <a:pt x="140751" y="73152"/>
                    </a:lnTo>
                    <a:cubicBezTo>
                      <a:pt x="153676" y="68771"/>
                      <a:pt x="165936" y="65151"/>
                      <a:pt x="177341" y="62103"/>
                    </a:cubicBezTo>
                    <a:cubicBezTo>
                      <a:pt x="188108" y="59265"/>
                      <a:pt x="199114" y="57445"/>
                      <a:pt x="210224" y="56674"/>
                    </a:cubicBezTo>
                    <a:cubicBezTo>
                      <a:pt x="220374" y="56064"/>
                      <a:pt x="230571" y="56769"/>
                      <a:pt x="240541" y="58769"/>
                    </a:cubicBezTo>
                    <a:cubicBezTo>
                      <a:pt x="250577" y="60979"/>
                      <a:pt x="260204" y="64779"/>
                      <a:pt x="269052" y="70009"/>
                    </a:cubicBezTo>
                    <a:cubicBezTo>
                      <a:pt x="277824" y="74409"/>
                      <a:pt x="285351" y="80963"/>
                      <a:pt x="290911" y="89059"/>
                    </a:cubicBezTo>
                    <a:cubicBezTo>
                      <a:pt x="294684" y="94964"/>
                      <a:pt x="295853" y="102165"/>
                      <a:pt x="294142" y="108966"/>
                    </a:cubicBezTo>
                    <a:cubicBezTo>
                      <a:pt x="291985" y="116443"/>
                      <a:pt x="287889" y="123215"/>
                      <a:pt x="282262" y="128588"/>
                    </a:cubicBezTo>
                    <a:cubicBezTo>
                      <a:pt x="275315" y="135617"/>
                      <a:pt x="267522" y="141761"/>
                      <a:pt x="259073" y="146876"/>
                    </a:cubicBezTo>
                    <a:lnTo>
                      <a:pt x="291386" y="165926"/>
                    </a:lnTo>
                    <a:lnTo>
                      <a:pt x="273709" y="176117"/>
                    </a:lnTo>
                    <a:lnTo>
                      <a:pt x="241111" y="157067"/>
                    </a:lnTo>
                    <a:cubicBezTo>
                      <a:pt x="225591" y="164735"/>
                      <a:pt x="209359" y="170860"/>
                      <a:pt x="192642" y="175355"/>
                    </a:cubicBezTo>
                    <a:cubicBezTo>
                      <a:pt x="175164" y="180280"/>
                      <a:pt x="157297" y="183652"/>
                      <a:pt x="139231" y="185452"/>
                    </a:cubicBezTo>
                    <a:lnTo>
                      <a:pt x="122219" y="154877"/>
                    </a:lnTo>
                    <a:cubicBezTo>
                      <a:pt x="126990" y="154753"/>
                      <a:pt x="131751" y="154372"/>
                      <a:pt x="136474" y="153734"/>
                    </a:cubicBezTo>
                    <a:cubicBezTo>
                      <a:pt x="142842" y="152971"/>
                      <a:pt x="149875" y="151829"/>
                      <a:pt x="157763" y="150114"/>
                    </a:cubicBezTo>
                    <a:cubicBezTo>
                      <a:pt x="165651" y="148400"/>
                      <a:pt x="173824" y="146209"/>
                      <a:pt x="182568" y="143732"/>
                    </a:cubicBezTo>
                    <a:cubicBezTo>
                      <a:pt x="191074" y="141218"/>
                      <a:pt x="199370" y="138036"/>
                      <a:pt x="207373" y="134207"/>
                    </a:cubicBezTo>
                    <a:lnTo>
                      <a:pt x="156907" y="105061"/>
                    </a:lnTo>
                    <a:lnTo>
                      <a:pt x="150255" y="107347"/>
                    </a:lnTo>
                    <a:lnTo>
                      <a:pt x="143317" y="109442"/>
                    </a:lnTo>
                    <a:cubicBezTo>
                      <a:pt x="130582" y="113633"/>
                      <a:pt x="118987" y="116872"/>
                      <a:pt x="108343" y="118967"/>
                    </a:cubicBezTo>
                    <a:cubicBezTo>
                      <a:pt x="98573" y="121244"/>
                      <a:pt x="88613" y="122587"/>
                      <a:pt x="78596" y="122968"/>
                    </a:cubicBezTo>
                    <a:cubicBezTo>
                      <a:pt x="69758" y="123311"/>
                      <a:pt x="60910" y="122511"/>
                      <a:pt x="52271" y="120587"/>
                    </a:cubicBezTo>
                    <a:cubicBezTo>
                      <a:pt x="43746" y="118596"/>
                      <a:pt x="35554" y="115396"/>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44" y="46072"/>
                      <a:pt x="22163" y="39653"/>
                      <a:pt x="29937" y="34385"/>
                    </a:cubicBezTo>
                    <a:lnTo>
                      <a:pt x="0" y="17050"/>
                    </a:lnTo>
                    <a:lnTo>
                      <a:pt x="17677" y="6858"/>
                    </a:lnTo>
                    <a:lnTo>
                      <a:pt x="47329" y="24003"/>
                    </a:lnTo>
                    <a:cubicBezTo>
                      <a:pt x="61242" y="17050"/>
                      <a:pt x="75869" y="11659"/>
                      <a:pt x="90951" y="7906"/>
                    </a:cubicBezTo>
                    <a:cubicBezTo>
                      <a:pt x="105302" y="4315"/>
                      <a:pt x="119871" y="1667"/>
                      <a:pt x="134574" y="0"/>
                    </a:cubicBezTo>
                    <a:close/>
                    <a:moveTo>
                      <a:pt x="63580" y="83439"/>
                    </a:moveTo>
                    <a:cubicBezTo>
                      <a:pt x="70214" y="87306"/>
                      <a:pt x="77903" y="88973"/>
                      <a:pt x="85534" y="88202"/>
                    </a:cubicBezTo>
                    <a:cubicBezTo>
                      <a:pt x="95846" y="87030"/>
                      <a:pt x="106015" y="84763"/>
                      <a:pt x="115851" y="81439"/>
                    </a:cubicBezTo>
                    <a:lnTo>
                      <a:pt x="68332" y="53912"/>
                    </a:lnTo>
                    <a:cubicBezTo>
                      <a:pt x="50655" y="65342"/>
                      <a:pt x="49230" y="75247"/>
                      <a:pt x="63580" y="83725"/>
                    </a:cubicBezTo>
                    <a:close/>
                    <a:moveTo>
                      <a:pt x="230372" y="97441"/>
                    </a:moveTo>
                    <a:cubicBezTo>
                      <a:pt x="223139" y="93421"/>
                      <a:pt x="214786" y="91916"/>
                      <a:pt x="206612" y="93154"/>
                    </a:cubicBezTo>
                    <a:cubicBezTo>
                      <a:pt x="195360" y="94612"/>
                      <a:pt x="184259" y="97069"/>
                      <a:pt x="173444" y="100489"/>
                    </a:cubicBezTo>
                    <a:lnTo>
                      <a:pt x="220963" y="127826"/>
                    </a:lnTo>
                    <a:cubicBezTo>
                      <a:pt x="240921" y="115443"/>
                      <a:pt x="244057" y="105318"/>
                      <a:pt x="23037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6" name="Google Shape;3336;p47"/>
            <p:cNvGrpSpPr/>
            <p:nvPr/>
          </p:nvGrpSpPr>
          <p:grpSpPr>
            <a:xfrm>
              <a:off x="3800921" y="2531712"/>
              <a:ext cx="883852" cy="621125"/>
              <a:chOff x="5610546" y="3273837"/>
              <a:chExt cx="883852" cy="621125"/>
            </a:xfrm>
          </p:grpSpPr>
          <p:sp>
            <p:nvSpPr>
              <p:cNvPr id="3337" name="Google Shape;3337;p47"/>
              <p:cNvSpPr/>
              <p:nvPr/>
            </p:nvSpPr>
            <p:spPr>
              <a:xfrm>
                <a:off x="5610546" y="338347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7"/>
              <p:cNvSpPr/>
              <p:nvPr/>
            </p:nvSpPr>
            <p:spPr>
              <a:xfrm>
                <a:off x="5610736" y="3526535"/>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7"/>
              <p:cNvSpPr/>
              <p:nvPr/>
            </p:nvSpPr>
            <p:spPr>
              <a:xfrm>
                <a:off x="6427967" y="3529583"/>
                <a:ext cx="66431" cy="157067"/>
              </a:xfrm>
              <a:custGeom>
                <a:avLst/>
                <a:gdLst/>
                <a:ahLst/>
                <a:cxnLst/>
                <a:rect l="l" t="t" r="r" b="b"/>
                <a:pathLst>
                  <a:path w="66431" h="157067" extrusionOk="0">
                    <a:moveTo>
                      <a:pt x="66432" y="0"/>
                    </a:moveTo>
                    <a:lnTo>
                      <a:pt x="66432" y="109633"/>
                    </a:lnTo>
                    <a:lnTo>
                      <a:pt x="21859" y="157067"/>
                    </a:lnTo>
                    <a:lnTo>
                      <a:pt x="0" y="31623"/>
                    </a:lnTo>
                    <a:lnTo>
                      <a:pt x="66432"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7"/>
              <p:cNvSpPr/>
              <p:nvPr/>
            </p:nvSpPr>
            <p:spPr>
              <a:xfrm>
                <a:off x="5610546" y="327383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7"/>
              <p:cNvSpPr/>
              <p:nvPr/>
            </p:nvSpPr>
            <p:spPr>
              <a:xfrm>
                <a:off x="5736262" y="3343465"/>
                <a:ext cx="632609" cy="366093"/>
              </a:xfrm>
              <a:custGeom>
                <a:avLst/>
                <a:gdLst/>
                <a:ahLst/>
                <a:cxnLst/>
                <a:rect l="l" t="t" r="r" b="b"/>
                <a:pathLst>
                  <a:path w="632609" h="366093" extrusionOk="0">
                    <a:moveTo>
                      <a:pt x="632021" y="194119"/>
                    </a:moveTo>
                    <a:cubicBezTo>
                      <a:pt x="627555" y="237173"/>
                      <a:pt x="596952" y="279844"/>
                      <a:pt x="540025" y="312515"/>
                    </a:cubicBezTo>
                    <a:cubicBezTo>
                      <a:pt x="416475" y="383953"/>
                      <a:pt x="216136" y="383953"/>
                      <a:pt x="92586" y="312515"/>
                    </a:cubicBezTo>
                    <a:cubicBezTo>
                      <a:pt x="35564" y="279559"/>
                      <a:pt x="4962" y="237173"/>
                      <a:pt x="590" y="194119"/>
                    </a:cubicBezTo>
                    <a:cubicBezTo>
                      <a:pt x="-4732" y="143637"/>
                      <a:pt x="25965" y="92202"/>
                      <a:pt x="92586" y="53721"/>
                    </a:cubicBezTo>
                    <a:cubicBezTo>
                      <a:pt x="216136" y="-17907"/>
                      <a:pt x="416475" y="-17907"/>
                      <a:pt x="540025" y="53721"/>
                    </a:cubicBezTo>
                    <a:cubicBezTo>
                      <a:pt x="606551" y="92202"/>
                      <a:pt x="637344" y="143637"/>
                      <a:pt x="632021" y="19411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7"/>
              <p:cNvSpPr/>
              <p:nvPr/>
            </p:nvSpPr>
            <p:spPr>
              <a:xfrm>
                <a:off x="5736851" y="3365444"/>
                <a:ext cx="631431" cy="344114"/>
              </a:xfrm>
              <a:custGeom>
                <a:avLst/>
                <a:gdLst/>
                <a:ahLst/>
                <a:cxnLst/>
                <a:rect l="l" t="t" r="r" b="b"/>
                <a:pathLst>
                  <a:path w="631431" h="344114" extrusionOk="0">
                    <a:moveTo>
                      <a:pt x="631431"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886" y="-17883"/>
                      <a:pt x="539435" y="53650"/>
                    </a:cubicBezTo>
                    <a:cubicBezTo>
                      <a:pt x="596363" y="86606"/>
                      <a:pt x="626965" y="128992"/>
                      <a:pt x="631431"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7"/>
              <p:cNvSpPr/>
              <p:nvPr/>
            </p:nvSpPr>
            <p:spPr>
              <a:xfrm>
                <a:off x="5898416" y="3447859"/>
                <a:ext cx="294651" cy="185451"/>
              </a:xfrm>
              <a:custGeom>
                <a:avLst/>
                <a:gdLst/>
                <a:ahLst/>
                <a:cxnLst/>
                <a:rect l="l" t="t" r="r" b="b"/>
                <a:pathLst>
                  <a:path w="294651" h="185451" extrusionOk="0">
                    <a:moveTo>
                      <a:pt x="149495" y="29813"/>
                    </a:moveTo>
                    <a:cubicBezTo>
                      <a:pt x="145608" y="29756"/>
                      <a:pt x="141730" y="30042"/>
                      <a:pt x="137900" y="30671"/>
                    </a:cubicBezTo>
                    <a:cubicBezTo>
                      <a:pt x="132673" y="31433"/>
                      <a:pt x="126875" y="32480"/>
                      <a:pt x="120413" y="33814"/>
                    </a:cubicBezTo>
                    <a:cubicBezTo>
                      <a:pt x="113950" y="35147"/>
                      <a:pt x="107203" y="36957"/>
                      <a:pt x="100265" y="39052"/>
                    </a:cubicBezTo>
                    <a:cubicBezTo>
                      <a:pt x="93498" y="41053"/>
                      <a:pt x="86884" y="43567"/>
                      <a:pt x="80497" y="46577"/>
                    </a:cubicBezTo>
                    <a:lnTo>
                      <a:pt x="131247" y="76009"/>
                    </a:lnTo>
                    <a:lnTo>
                      <a:pt x="140751" y="72771"/>
                    </a:lnTo>
                    <a:cubicBezTo>
                      <a:pt x="153676" y="68485"/>
                      <a:pt x="165841" y="64770"/>
                      <a:pt x="177341" y="61817"/>
                    </a:cubicBezTo>
                    <a:cubicBezTo>
                      <a:pt x="188089" y="58883"/>
                      <a:pt x="199104" y="57064"/>
                      <a:pt x="210224" y="56388"/>
                    </a:cubicBezTo>
                    <a:cubicBezTo>
                      <a:pt x="220345" y="55702"/>
                      <a:pt x="230505" y="56369"/>
                      <a:pt x="240446" y="58388"/>
                    </a:cubicBezTo>
                    <a:cubicBezTo>
                      <a:pt x="250453" y="60655"/>
                      <a:pt x="260043" y="64475"/>
                      <a:pt x="268862" y="69723"/>
                    </a:cubicBezTo>
                    <a:cubicBezTo>
                      <a:pt x="277644" y="74114"/>
                      <a:pt x="285161" y="80667"/>
                      <a:pt x="290721" y="88773"/>
                    </a:cubicBezTo>
                    <a:cubicBezTo>
                      <a:pt x="294389" y="94717"/>
                      <a:pt x="295549" y="101879"/>
                      <a:pt x="293952" y="108680"/>
                    </a:cubicBezTo>
                    <a:cubicBezTo>
                      <a:pt x="291776" y="116148"/>
                      <a:pt x="287680" y="122920"/>
                      <a:pt x="282072" y="128302"/>
                    </a:cubicBezTo>
                    <a:cubicBezTo>
                      <a:pt x="275239" y="135350"/>
                      <a:pt x="267617" y="141580"/>
                      <a:pt x="259358" y="146875"/>
                    </a:cubicBezTo>
                    <a:lnTo>
                      <a:pt x="291671" y="165925"/>
                    </a:lnTo>
                    <a:lnTo>
                      <a:pt x="273994" y="176117"/>
                    </a:lnTo>
                    <a:lnTo>
                      <a:pt x="241396" y="157067"/>
                    </a:lnTo>
                    <a:cubicBezTo>
                      <a:pt x="225867" y="164735"/>
                      <a:pt x="209635" y="170898"/>
                      <a:pt x="192927" y="175450"/>
                    </a:cubicBezTo>
                    <a:cubicBezTo>
                      <a:pt x="175440" y="180289"/>
                      <a:pt x="157573" y="183633"/>
                      <a:pt x="139516" y="185452"/>
                    </a:cubicBezTo>
                    <a:lnTo>
                      <a:pt x="122409" y="154876"/>
                    </a:lnTo>
                    <a:cubicBezTo>
                      <a:pt x="127180" y="154753"/>
                      <a:pt x="131941" y="154372"/>
                      <a:pt x="136664" y="153734"/>
                    </a:cubicBezTo>
                    <a:cubicBezTo>
                      <a:pt x="143821" y="152924"/>
                      <a:pt x="150930" y="151714"/>
                      <a:pt x="157953" y="150114"/>
                    </a:cubicBezTo>
                    <a:cubicBezTo>
                      <a:pt x="165841" y="148400"/>
                      <a:pt x="174109" y="146304"/>
                      <a:pt x="182853" y="143732"/>
                    </a:cubicBezTo>
                    <a:cubicBezTo>
                      <a:pt x="191340" y="141151"/>
                      <a:pt x="199627" y="137970"/>
                      <a:pt x="207658" y="134207"/>
                    </a:cubicBezTo>
                    <a:lnTo>
                      <a:pt x="156812" y="104966"/>
                    </a:lnTo>
                    <a:lnTo>
                      <a:pt x="150255" y="107251"/>
                    </a:lnTo>
                    <a:lnTo>
                      <a:pt x="143317" y="109347"/>
                    </a:lnTo>
                    <a:cubicBezTo>
                      <a:pt x="130582" y="113538"/>
                      <a:pt x="118892" y="116872"/>
                      <a:pt x="108343" y="118872"/>
                    </a:cubicBezTo>
                    <a:cubicBezTo>
                      <a:pt x="98545" y="121149"/>
                      <a:pt x="88556" y="122492"/>
                      <a:pt x="78501" y="122873"/>
                    </a:cubicBezTo>
                    <a:cubicBezTo>
                      <a:pt x="69691" y="123187"/>
                      <a:pt x="60872" y="122358"/>
                      <a:pt x="52271" y="120396"/>
                    </a:cubicBezTo>
                    <a:cubicBezTo>
                      <a:pt x="43698" y="118453"/>
                      <a:pt x="35468" y="115243"/>
                      <a:pt x="27846" y="110871"/>
                    </a:cubicBezTo>
                    <a:cubicBezTo>
                      <a:pt x="19540" y="106518"/>
                      <a:pt x="12326" y="100327"/>
                      <a:pt x="6748" y="92774"/>
                    </a:cubicBezTo>
                    <a:cubicBezTo>
                      <a:pt x="2604" y="87078"/>
                      <a:pt x="580" y="80096"/>
                      <a:pt x="1045" y="73057"/>
                    </a:cubicBezTo>
                    <a:cubicBezTo>
                      <a:pt x="1787" y="65789"/>
                      <a:pt x="4704" y="58922"/>
                      <a:pt x="9409" y="53340"/>
                    </a:cubicBezTo>
                    <a:cubicBezTo>
                      <a:pt x="15197" y="45939"/>
                      <a:pt x="22125" y="39500"/>
                      <a:pt x="29937" y="34290"/>
                    </a:cubicBezTo>
                    <a:lnTo>
                      <a:pt x="0" y="16954"/>
                    </a:lnTo>
                    <a:lnTo>
                      <a:pt x="17582" y="6763"/>
                    </a:lnTo>
                    <a:lnTo>
                      <a:pt x="47234" y="23908"/>
                    </a:lnTo>
                    <a:cubicBezTo>
                      <a:pt x="61176" y="17059"/>
                      <a:pt x="75793" y="11697"/>
                      <a:pt x="90856" y="7906"/>
                    </a:cubicBezTo>
                    <a:cubicBezTo>
                      <a:pt x="105188" y="4239"/>
                      <a:pt x="119767" y="1591"/>
                      <a:pt x="134479" y="0"/>
                    </a:cubicBezTo>
                    <a:close/>
                    <a:moveTo>
                      <a:pt x="63105" y="83153"/>
                    </a:moveTo>
                    <a:cubicBezTo>
                      <a:pt x="69786" y="86992"/>
                      <a:pt x="77494" y="88659"/>
                      <a:pt x="85154" y="87916"/>
                    </a:cubicBezTo>
                    <a:cubicBezTo>
                      <a:pt x="95447" y="86754"/>
                      <a:pt x="105587" y="84449"/>
                      <a:pt x="115376" y="81058"/>
                    </a:cubicBezTo>
                    <a:lnTo>
                      <a:pt x="67857" y="53531"/>
                    </a:lnTo>
                    <a:cubicBezTo>
                      <a:pt x="50275" y="65056"/>
                      <a:pt x="48849" y="74867"/>
                      <a:pt x="63105" y="83153"/>
                    </a:cubicBezTo>
                    <a:close/>
                    <a:moveTo>
                      <a:pt x="229992" y="97060"/>
                    </a:moveTo>
                    <a:cubicBezTo>
                      <a:pt x="222693" y="93135"/>
                      <a:pt x="214339" y="91631"/>
                      <a:pt x="206137" y="92774"/>
                    </a:cubicBezTo>
                    <a:cubicBezTo>
                      <a:pt x="194894" y="94278"/>
                      <a:pt x="183803" y="96736"/>
                      <a:pt x="172969" y="100108"/>
                    </a:cubicBezTo>
                    <a:lnTo>
                      <a:pt x="220488" y="127540"/>
                    </a:lnTo>
                    <a:cubicBezTo>
                      <a:pt x="240512" y="115157"/>
                      <a:pt x="243677" y="104994"/>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7"/>
              <p:cNvSpPr/>
              <p:nvPr/>
            </p:nvSpPr>
            <p:spPr>
              <a:xfrm>
                <a:off x="6020539" y="3585400"/>
                <a:ext cx="19482" cy="25526"/>
              </a:xfrm>
              <a:custGeom>
                <a:avLst/>
                <a:gdLst/>
                <a:ahLst/>
                <a:cxnLst/>
                <a:rect l="l" t="t" r="r" b="b"/>
                <a:pathLst>
                  <a:path w="19482" h="25526" extrusionOk="0">
                    <a:moveTo>
                      <a:pt x="0" y="17145"/>
                    </a:moveTo>
                    <a:cubicBezTo>
                      <a:pt x="285" y="11430"/>
                      <a:pt x="285" y="5715"/>
                      <a:pt x="0" y="0"/>
                    </a:cubicBezTo>
                    <a:lnTo>
                      <a:pt x="19483" y="12478"/>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7"/>
              <p:cNvSpPr/>
              <p:nvPr/>
            </p:nvSpPr>
            <p:spPr>
              <a:xfrm>
                <a:off x="6147700" y="3596258"/>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7"/>
              <p:cNvSpPr/>
              <p:nvPr/>
            </p:nvSpPr>
            <p:spPr>
              <a:xfrm>
                <a:off x="6161861" y="3533013"/>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7"/>
              <p:cNvSpPr/>
              <p:nvPr/>
            </p:nvSpPr>
            <p:spPr>
              <a:xfrm>
                <a:off x="6062736" y="3539394"/>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7"/>
              <p:cNvSpPr/>
              <p:nvPr/>
            </p:nvSpPr>
            <p:spPr>
              <a:xfrm>
                <a:off x="5966368" y="3484530"/>
                <a:ext cx="58543" cy="38957"/>
              </a:xfrm>
              <a:custGeom>
                <a:avLst/>
                <a:gdLst/>
                <a:ahLst/>
                <a:cxnLst/>
                <a:rect l="l" t="t" r="r" b="b"/>
                <a:pathLst>
                  <a:path w="58543" h="38957" extrusionOk="0">
                    <a:moveTo>
                      <a:pt x="0" y="11144"/>
                    </a:moveTo>
                    <a:lnTo>
                      <a:pt x="49040" y="38957"/>
                    </a:lnTo>
                    <a:lnTo>
                      <a:pt x="58543" y="31623"/>
                    </a:lnTo>
                    <a:cubicBezTo>
                      <a:pt x="58543" y="31623"/>
                      <a:pt x="52366" y="24575"/>
                      <a:pt x="51986" y="23908"/>
                    </a:cubicBezTo>
                    <a:cubicBezTo>
                      <a:pt x="47566" y="18898"/>
                      <a:pt x="42406" y="14592"/>
                      <a:pt x="36685" y="11144"/>
                    </a:cubicBezTo>
                    <a:cubicBezTo>
                      <a:pt x="33073" y="10477"/>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7"/>
              <p:cNvSpPr/>
              <p:nvPr/>
            </p:nvSpPr>
            <p:spPr>
              <a:xfrm>
                <a:off x="6020539" y="3453098"/>
                <a:ext cx="27370" cy="24574"/>
              </a:xfrm>
              <a:custGeom>
                <a:avLst/>
                <a:gdLst/>
                <a:ahLst/>
                <a:cxnLst/>
                <a:rect l="l" t="t" r="r" b="b"/>
                <a:pathLst>
                  <a:path w="27370" h="24574" extrusionOk="0">
                    <a:moveTo>
                      <a:pt x="27371" y="24575"/>
                    </a:moveTo>
                    <a:lnTo>
                      <a:pt x="27371" y="7334"/>
                    </a:lnTo>
                    <a:lnTo>
                      <a:pt x="4847" y="0"/>
                    </a:lnTo>
                    <a:lnTo>
                      <a:pt x="0" y="13525"/>
                    </a:lnTo>
                    <a:lnTo>
                      <a:pt x="1236" y="19621"/>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7"/>
              <p:cNvSpPr/>
              <p:nvPr/>
            </p:nvSpPr>
            <p:spPr>
              <a:xfrm>
                <a:off x="5898416" y="3448050"/>
                <a:ext cx="26040" cy="19430"/>
              </a:xfrm>
              <a:custGeom>
                <a:avLst/>
                <a:gdLst/>
                <a:ahLst/>
                <a:cxnLst/>
                <a:rect l="l" t="t" r="r" b="b"/>
                <a:pathLst>
                  <a:path w="26040" h="19430"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7"/>
              <p:cNvSpPr/>
              <p:nvPr/>
            </p:nvSpPr>
            <p:spPr>
              <a:xfrm>
                <a:off x="5899366" y="3505676"/>
                <a:ext cx="30317" cy="30194"/>
              </a:xfrm>
              <a:custGeom>
                <a:avLst/>
                <a:gdLst/>
                <a:ahLst/>
                <a:cxnLst/>
                <a:rect l="l" t="t" r="r" b="b"/>
                <a:pathLst>
                  <a:path w="30317" h="30194" extrusionOk="0">
                    <a:moveTo>
                      <a:pt x="0" y="17812"/>
                    </a:moveTo>
                    <a:lnTo>
                      <a:pt x="0" y="0"/>
                    </a:lnTo>
                    <a:lnTo>
                      <a:pt x="30317" y="0"/>
                    </a:lnTo>
                    <a:lnTo>
                      <a:pt x="22999" y="15907"/>
                    </a:lnTo>
                    <a:lnTo>
                      <a:pt x="997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7"/>
              <p:cNvSpPr/>
              <p:nvPr/>
            </p:nvSpPr>
            <p:spPr>
              <a:xfrm>
                <a:off x="5898416" y="3431095"/>
                <a:ext cx="294657" cy="185070"/>
              </a:xfrm>
              <a:custGeom>
                <a:avLst/>
                <a:gdLst/>
                <a:ahLst/>
                <a:cxnLst/>
                <a:rect l="l" t="t" r="r" b="b"/>
                <a:pathLst>
                  <a:path w="294657" h="185070" extrusionOk="0">
                    <a:moveTo>
                      <a:pt x="149495" y="29337"/>
                    </a:moveTo>
                    <a:cubicBezTo>
                      <a:pt x="145608" y="29327"/>
                      <a:pt x="141730" y="29642"/>
                      <a:pt x="137900" y="30289"/>
                    </a:cubicBezTo>
                    <a:cubicBezTo>
                      <a:pt x="132673" y="31051"/>
                      <a:pt x="126875" y="32099"/>
                      <a:pt x="120413" y="33433"/>
                    </a:cubicBezTo>
                    <a:cubicBezTo>
                      <a:pt x="113950" y="34766"/>
                      <a:pt x="107203" y="36576"/>
                      <a:pt x="100265" y="38576"/>
                    </a:cubicBezTo>
                    <a:cubicBezTo>
                      <a:pt x="93508" y="40653"/>
                      <a:pt x="86903" y="43196"/>
                      <a:pt x="80497" y="46196"/>
                    </a:cubicBezTo>
                    <a:lnTo>
                      <a:pt x="131247" y="75629"/>
                    </a:lnTo>
                    <a:lnTo>
                      <a:pt x="140751" y="72390"/>
                    </a:lnTo>
                    <a:cubicBezTo>
                      <a:pt x="153676" y="68104"/>
                      <a:pt x="165841" y="64389"/>
                      <a:pt x="177341" y="61436"/>
                    </a:cubicBezTo>
                    <a:cubicBezTo>
                      <a:pt x="188089" y="58522"/>
                      <a:pt x="199104" y="56664"/>
                      <a:pt x="210224" y="55912"/>
                    </a:cubicBezTo>
                    <a:cubicBezTo>
                      <a:pt x="220345" y="55302"/>
                      <a:pt x="230505" y="56007"/>
                      <a:pt x="240446" y="58007"/>
                    </a:cubicBezTo>
                    <a:cubicBezTo>
                      <a:pt x="250463" y="60227"/>
                      <a:pt x="260062" y="64056"/>
                      <a:pt x="268862" y="69342"/>
                    </a:cubicBezTo>
                    <a:cubicBezTo>
                      <a:pt x="277663" y="73705"/>
                      <a:pt x="285190" y="80267"/>
                      <a:pt x="290721" y="88392"/>
                    </a:cubicBezTo>
                    <a:cubicBezTo>
                      <a:pt x="294399" y="94336"/>
                      <a:pt x="295558" y="101498"/>
                      <a:pt x="293952" y="108299"/>
                    </a:cubicBezTo>
                    <a:cubicBezTo>
                      <a:pt x="291757" y="115757"/>
                      <a:pt x="287661" y="122520"/>
                      <a:pt x="282072" y="127921"/>
                    </a:cubicBezTo>
                    <a:cubicBezTo>
                      <a:pt x="275239" y="134969"/>
                      <a:pt x="267617" y="141199"/>
                      <a:pt x="259358" y="146495"/>
                    </a:cubicBezTo>
                    <a:lnTo>
                      <a:pt x="291671" y="165545"/>
                    </a:lnTo>
                    <a:lnTo>
                      <a:pt x="273994" y="175736"/>
                    </a:lnTo>
                    <a:lnTo>
                      <a:pt x="241396" y="156686"/>
                    </a:lnTo>
                    <a:cubicBezTo>
                      <a:pt x="225867" y="164354"/>
                      <a:pt x="209635" y="170517"/>
                      <a:pt x="192927" y="175070"/>
                    </a:cubicBezTo>
                    <a:cubicBezTo>
                      <a:pt x="175440" y="179908"/>
                      <a:pt x="157573" y="183252"/>
                      <a:pt x="139516" y="185071"/>
                    </a:cubicBezTo>
                    <a:lnTo>
                      <a:pt x="122409" y="154496"/>
                    </a:lnTo>
                    <a:cubicBezTo>
                      <a:pt x="127180" y="154372"/>
                      <a:pt x="131941" y="153991"/>
                      <a:pt x="136664" y="153353"/>
                    </a:cubicBezTo>
                    <a:cubicBezTo>
                      <a:pt x="143032" y="152590"/>
                      <a:pt x="150160" y="151447"/>
                      <a:pt x="157953" y="149733"/>
                    </a:cubicBezTo>
                    <a:cubicBezTo>
                      <a:pt x="165746" y="148019"/>
                      <a:pt x="174109" y="145923"/>
                      <a:pt x="182853" y="143351"/>
                    </a:cubicBezTo>
                    <a:cubicBezTo>
                      <a:pt x="191340" y="140770"/>
                      <a:pt x="199627" y="137589"/>
                      <a:pt x="207658" y="133826"/>
                    </a:cubicBezTo>
                    <a:lnTo>
                      <a:pt x="157098" y="104585"/>
                    </a:lnTo>
                    <a:lnTo>
                      <a:pt x="150540" y="106871"/>
                    </a:lnTo>
                    <a:lnTo>
                      <a:pt x="143602" y="108966"/>
                    </a:lnTo>
                    <a:cubicBezTo>
                      <a:pt x="130867" y="113157"/>
                      <a:pt x="119177" y="116491"/>
                      <a:pt x="108628" y="118491"/>
                    </a:cubicBezTo>
                    <a:cubicBezTo>
                      <a:pt x="98830" y="120767"/>
                      <a:pt x="88841" y="122111"/>
                      <a:pt x="78786" y="122491"/>
                    </a:cubicBezTo>
                    <a:cubicBezTo>
                      <a:pt x="69976" y="122758"/>
                      <a:pt x="61166" y="121929"/>
                      <a:pt x="52556" y="120015"/>
                    </a:cubicBezTo>
                    <a:cubicBezTo>
                      <a:pt x="44002" y="118034"/>
                      <a:pt x="35772" y="114824"/>
                      <a:pt x="28131" y="110490"/>
                    </a:cubicBezTo>
                    <a:cubicBezTo>
                      <a:pt x="19796" y="106137"/>
                      <a:pt x="12573" y="99908"/>
                      <a:pt x="7033" y="92297"/>
                    </a:cubicBezTo>
                    <a:cubicBezTo>
                      <a:pt x="2889" y="86630"/>
                      <a:pt x="865" y="79686"/>
                      <a:pt x="1331" y="72676"/>
                    </a:cubicBezTo>
                    <a:cubicBezTo>
                      <a:pt x="2072" y="65380"/>
                      <a:pt x="4989" y="58474"/>
                      <a:pt x="9694" y="52864"/>
                    </a:cubicBezTo>
                    <a:cubicBezTo>
                      <a:pt x="15482" y="45453"/>
                      <a:pt x="22410" y="39024"/>
                      <a:pt x="30222" y="33814"/>
                    </a:cubicBezTo>
                    <a:lnTo>
                      <a:pt x="0" y="16954"/>
                    </a:lnTo>
                    <a:lnTo>
                      <a:pt x="17582" y="6763"/>
                    </a:lnTo>
                    <a:lnTo>
                      <a:pt x="47234" y="23908"/>
                    </a:lnTo>
                    <a:cubicBezTo>
                      <a:pt x="61157" y="17021"/>
                      <a:pt x="75783" y="11649"/>
                      <a:pt x="90856" y="7906"/>
                    </a:cubicBezTo>
                    <a:cubicBezTo>
                      <a:pt x="105188" y="4239"/>
                      <a:pt x="119767" y="1591"/>
                      <a:pt x="134479" y="0"/>
                    </a:cubicBezTo>
                    <a:close/>
                    <a:moveTo>
                      <a:pt x="63105" y="82772"/>
                    </a:moveTo>
                    <a:cubicBezTo>
                      <a:pt x="69786" y="86611"/>
                      <a:pt x="77494" y="88278"/>
                      <a:pt x="85154" y="87535"/>
                    </a:cubicBezTo>
                    <a:cubicBezTo>
                      <a:pt x="95437" y="86325"/>
                      <a:pt x="105568" y="84020"/>
                      <a:pt x="115376" y="80677"/>
                    </a:cubicBezTo>
                    <a:lnTo>
                      <a:pt x="67857" y="53150"/>
                    </a:lnTo>
                    <a:cubicBezTo>
                      <a:pt x="50275" y="64579"/>
                      <a:pt x="48849" y="74104"/>
                      <a:pt x="63105" y="82772"/>
                    </a:cubicBezTo>
                    <a:close/>
                    <a:moveTo>
                      <a:pt x="229992" y="96679"/>
                    </a:moveTo>
                    <a:cubicBezTo>
                      <a:pt x="222721" y="92678"/>
                      <a:pt x="214339" y="91173"/>
                      <a:pt x="206137" y="92393"/>
                    </a:cubicBezTo>
                    <a:cubicBezTo>
                      <a:pt x="194894" y="93897"/>
                      <a:pt x="183803" y="96355"/>
                      <a:pt x="172969" y="99727"/>
                    </a:cubicBezTo>
                    <a:lnTo>
                      <a:pt x="220488" y="127063"/>
                    </a:lnTo>
                    <a:cubicBezTo>
                      <a:pt x="240351" y="114776"/>
                      <a:pt x="243677" y="104585"/>
                      <a:pt x="22999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7"/>
            <p:cNvGrpSpPr/>
            <p:nvPr/>
          </p:nvGrpSpPr>
          <p:grpSpPr>
            <a:xfrm>
              <a:off x="3829623" y="2378741"/>
              <a:ext cx="883852" cy="621029"/>
              <a:chOff x="5639248" y="3120866"/>
              <a:chExt cx="883852" cy="621029"/>
            </a:xfrm>
          </p:grpSpPr>
          <p:sp>
            <p:nvSpPr>
              <p:cNvPr id="3354" name="Google Shape;3354;p47"/>
              <p:cNvSpPr/>
              <p:nvPr/>
            </p:nvSpPr>
            <p:spPr>
              <a:xfrm>
                <a:off x="5639248" y="323040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7"/>
              <p:cNvSpPr/>
              <p:nvPr/>
            </p:nvSpPr>
            <p:spPr>
              <a:xfrm>
                <a:off x="5639343" y="3373564"/>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7"/>
              <p:cNvSpPr/>
              <p:nvPr/>
            </p:nvSpPr>
            <p:spPr>
              <a:xfrm>
                <a:off x="6456573" y="3376612"/>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7"/>
              <p:cNvSpPr/>
              <p:nvPr/>
            </p:nvSpPr>
            <p:spPr>
              <a:xfrm>
                <a:off x="5639248" y="312086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7"/>
              <p:cNvSpPr/>
              <p:nvPr/>
            </p:nvSpPr>
            <p:spPr>
              <a:xfrm>
                <a:off x="5764868" y="3190470"/>
                <a:ext cx="632686" cy="366117"/>
              </a:xfrm>
              <a:custGeom>
                <a:avLst/>
                <a:gdLst/>
                <a:ahLst/>
                <a:cxnLst/>
                <a:rect l="l" t="t" r="r" b="b"/>
                <a:pathLst>
                  <a:path w="632686" h="366117" extrusionOk="0">
                    <a:moveTo>
                      <a:pt x="632117" y="194048"/>
                    </a:moveTo>
                    <a:cubicBezTo>
                      <a:pt x="627555" y="237101"/>
                      <a:pt x="596952" y="279773"/>
                      <a:pt x="540025" y="312539"/>
                    </a:cubicBezTo>
                    <a:cubicBezTo>
                      <a:pt x="416475" y="383976"/>
                      <a:pt x="216136" y="383976"/>
                      <a:pt x="92586" y="312539"/>
                    </a:cubicBezTo>
                    <a:cubicBezTo>
                      <a:pt x="35564" y="279487"/>
                      <a:pt x="4961" y="237101"/>
                      <a:pt x="590" y="194048"/>
                    </a:cubicBezTo>
                    <a:cubicBezTo>
                      <a:pt x="-4732" y="143661"/>
                      <a:pt x="25965" y="92131"/>
                      <a:pt x="92586" y="53650"/>
                    </a:cubicBezTo>
                    <a:cubicBezTo>
                      <a:pt x="216136" y="-17883"/>
                      <a:pt x="416475" y="-17883"/>
                      <a:pt x="540025" y="53650"/>
                    </a:cubicBezTo>
                    <a:cubicBezTo>
                      <a:pt x="606646" y="92131"/>
                      <a:pt x="637344" y="143280"/>
                      <a:pt x="632117"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7"/>
              <p:cNvSpPr/>
              <p:nvPr/>
            </p:nvSpPr>
            <p:spPr>
              <a:xfrm>
                <a:off x="5765458" y="3212377"/>
                <a:ext cx="631526" cy="344209"/>
              </a:xfrm>
              <a:custGeom>
                <a:avLst/>
                <a:gdLst/>
                <a:ahLst/>
                <a:cxnLst/>
                <a:rect l="l" t="t" r="r" b="b"/>
                <a:pathLst>
                  <a:path w="631526" h="344209" extrusionOk="0">
                    <a:moveTo>
                      <a:pt x="631527" y="172141"/>
                    </a:moveTo>
                    <a:cubicBezTo>
                      <a:pt x="626965" y="215194"/>
                      <a:pt x="596363" y="257866"/>
                      <a:pt x="539435" y="290631"/>
                    </a:cubicBezTo>
                    <a:cubicBezTo>
                      <a:pt x="415886" y="362069"/>
                      <a:pt x="215546" y="362069"/>
                      <a:pt x="91997" y="290631"/>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965" y="129088"/>
                      <a:pt x="631527"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7"/>
              <p:cNvSpPr/>
              <p:nvPr/>
            </p:nvSpPr>
            <p:spPr>
              <a:xfrm>
                <a:off x="5927022" y="3295364"/>
                <a:ext cx="294875" cy="184213"/>
              </a:xfrm>
              <a:custGeom>
                <a:avLst/>
                <a:gdLst/>
                <a:ahLst/>
                <a:cxnLst/>
                <a:rect l="l" t="t" r="r" b="b"/>
                <a:pathLst>
                  <a:path w="294875" h="184213" extrusionOk="0">
                    <a:moveTo>
                      <a:pt x="149495" y="28861"/>
                    </a:moveTo>
                    <a:cubicBezTo>
                      <a:pt x="145608" y="28851"/>
                      <a:pt x="141730" y="29166"/>
                      <a:pt x="137900" y="29813"/>
                    </a:cubicBezTo>
                    <a:cubicBezTo>
                      <a:pt x="132673" y="30575"/>
                      <a:pt x="126876" y="31623"/>
                      <a:pt x="120413" y="32956"/>
                    </a:cubicBezTo>
                    <a:cubicBezTo>
                      <a:pt x="113950" y="34290"/>
                      <a:pt x="107298" y="36004"/>
                      <a:pt x="100265" y="38100"/>
                    </a:cubicBezTo>
                    <a:cubicBezTo>
                      <a:pt x="93498" y="40148"/>
                      <a:pt x="86893" y="42701"/>
                      <a:pt x="80497" y="45720"/>
                    </a:cubicBezTo>
                    <a:lnTo>
                      <a:pt x="131247" y="75057"/>
                    </a:lnTo>
                    <a:lnTo>
                      <a:pt x="140751" y="71914"/>
                    </a:lnTo>
                    <a:cubicBezTo>
                      <a:pt x="153676" y="67532"/>
                      <a:pt x="165841" y="63913"/>
                      <a:pt x="177341" y="60865"/>
                    </a:cubicBezTo>
                    <a:cubicBezTo>
                      <a:pt x="188108" y="58026"/>
                      <a:pt x="199114" y="56207"/>
                      <a:pt x="210224" y="55435"/>
                    </a:cubicBezTo>
                    <a:cubicBezTo>
                      <a:pt x="220374" y="54826"/>
                      <a:pt x="230571" y="55531"/>
                      <a:pt x="240541" y="57531"/>
                    </a:cubicBezTo>
                    <a:cubicBezTo>
                      <a:pt x="250577" y="59760"/>
                      <a:pt x="260195" y="63551"/>
                      <a:pt x="269052" y="68771"/>
                    </a:cubicBezTo>
                    <a:cubicBezTo>
                      <a:pt x="277824" y="73171"/>
                      <a:pt x="285351" y="79724"/>
                      <a:pt x="290911" y="87821"/>
                    </a:cubicBezTo>
                    <a:cubicBezTo>
                      <a:pt x="294627" y="93745"/>
                      <a:pt x="295796" y="100927"/>
                      <a:pt x="294142" y="107728"/>
                    </a:cubicBezTo>
                    <a:cubicBezTo>
                      <a:pt x="291985" y="115205"/>
                      <a:pt x="287889" y="121977"/>
                      <a:pt x="282262" y="127349"/>
                    </a:cubicBezTo>
                    <a:cubicBezTo>
                      <a:pt x="275315" y="134379"/>
                      <a:pt x="267522" y="140522"/>
                      <a:pt x="259073" y="145637"/>
                    </a:cubicBezTo>
                    <a:lnTo>
                      <a:pt x="291386" y="164687"/>
                    </a:lnTo>
                    <a:lnTo>
                      <a:pt x="273709" y="174879"/>
                    </a:lnTo>
                    <a:lnTo>
                      <a:pt x="241111" y="155829"/>
                    </a:lnTo>
                    <a:cubicBezTo>
                      <a:pt x="225572" y="163487"/>
                      <a:pt x="209349" y="169650"/>
                      <a:pt x="192642" y="174212"/>
                    </a:cubicBezTo>
                    <a:cubicBezTo>
                      <a:pt x="175155" y="179051"/>
                      <a:pt x="157288" y="182394"/>
                      <a:pt x="139230" y="184213"/>
                    </a:cubicBezTo>
                    <a:lnTo>
                      <a:pt x="122219" y="153638"/>
                    </a:lnTo>
                    <a:cubicBezTo>
                      <a:pt x="126952" y="153514"/>
                      <a:pt x="131684" y="153133"/>
                      <a:pt x="136379" y="152495"/>
                    </a:cubicBezTo>
                    <a:cubicBezTo>
                      <a:pt x="142842" y="151733"/>
                      <a:pt x="149875" y="150590"/>
                      <a:pt x="157763" y="148876"/>
                    </a:cubicBezTo>
                    <a:cubicBezTo>
                      <a:pt x="165651" y="147161"/>
                      <a:pt x="173824" y="145066"/>
                      <a:pt x="182568" y="142494"/>
                    </a:cubicBezTo>
                    <a:cubicBezTo>
                      <a:pt x="191074" y="139970"/>
                      <a:pt x="199361" y="136779"/>
                      <a:pt x="207373" y="132969"/>
                    </a:cubicBezTo>
                    <a:lnTo>
                      <a:pt x="156812" y="105061"/>
                    </a:lnTo>
                    <a:lnTo>
                      <a:pt x="150255" y="107347"/>
                    </a:lnTo>
                    <a:lnTo>
                      <a:pt x="143317" y="109442"/>
                    </a:lnTo>
                    <a:cubicBezTo>
                      <a:pt x="130582" y="113633"/>
                      <a:pt x="118987" y="116872"/>
                      <a:pt x="108343" y="118967"/>
                    </a:cubicBezTo>
                    <a:cubicBezTo>
                      <a:pt x="98573" y="121244"/>
                      <a:pt x="88613" y="122577"/>
                      <a:pt x="78596" y="122968"/>
                    </a:cubicBezTo>
                    <a:cubicBezTo>
                      <a:pt x="69758" y="123311"/>
                      <a:pt x="60910" y="122511"/>
                      <a:pt x="52271" y="120587"/>
                    </a:cubicBezTo>
                    <a:cubicBezTo>
                      <a:pt x="43736" y="118615"/>
                      <a:pt x="35544" y="115405"/>
                      <a:pt x="27941" y="111062"/>
                    </a:cubicBezTo>
                    <a:cubicBezTo>
                      <a:pt x="19578" y="106709"/>
                      <a:pt x="12326" y="100479"/>
                      <a:pt x="6748" y="92869"/>
                    </a:cubicBezTo>
                    <a:cubicBezTo>
                      <a:pt x="2690" y="87163"/>
                      <a:pt x="675" y="80248"/>
                      <a:pt x="1045" y="73247"/>
                    </a:cubicBezTo>
                    <a:cubicBezTo>
                      <a:pt x="1768" y="65951"/>
                      <a:pt x="4685" y="59036"/>
                      <a:pt x="9409" y="53435"/>
                    </a:cubicBezTo>
                    <a:cubicBezTo>
                      <a:pt x="15216" y="46053"/>
                      <a:pt x="22144" y="39624"/>
                      <a:pt x="29937" y="34385"/>
                    </a:cubicBezTo>
                    <a:lnTo>
                      <a:pt x="0" y="17050"/>
                    </a:lnTo>
                    <a:lnTo>
                      <a:pt x="17582" y="6858"/>
                    </a:lnTo>
                    <a:lnTo>
                      <a:pt x="47329" y="24003"/>
                    </a:lnTo>
                    <a:cubicBezTo>
                      <a:pt x="61214" y="17069"/>
                      <a:pt x="75802" y="11668"/>
                      <a:pt x="90856" y="7906"/>
                    </a:cubicBezTo>
                    <a:cubicBezTo>
                      <a:pt x="105207" y="4324"/>
                      <a:pt x="119786" y="1686"/>
                      <a:pt x="134479" y="0"/>
                    </a:cubicBezTo>
                    <a:close/>
                    <a:moveTo>
                      <a:pt x="63105" y="82201"/>
                    </a:moveTo>
                    <a:cubicBezTo>
                      <a:pt x="69758" y="86116"/>
                      <a:pt x="77484" y="87782"/>
                      <a:pt x="85154" y="86963"/>
                    </a:cubicBezTo>
                    <a:cubicBezTo>
                      <a:pt x="95475" y="85792"/>
                      <a:pt x="105635" y="83525"/>
                      <a:pt x="115471" y="80200"/>
                    </a:cubicBezTo>
                    <a:lnTo>
                      <a:pt x="67952" y="52673"/>
                    </a:lnTo>
                    <a:cubicBezTo>
                      <a:pt x="50180" y="64484"/>
                      <a:pt x="48849" y="74390"/>
                      <a:pt x="63105" y="82582"/>
                    </a:cubicBezTo>
                    <a:close/>
                    <a:moveTo>
                      <a:pt x="229992" y="96203"/>
                    </a:moveTo>
                    <a:cubicBezTo>
                      <a:pt x="222750" y="92221"/>
                      <a:pt x="214405" y="90716"/>
                      <a:pt x="206232" y="91916"/>
                    </a:cubicBezTo>
                    <a:cubicBezTo>
                      <a:pt x="194951" y="93374"/>
                      <a:pt x="183822" y="95831"/>
                      <a:pt x="172969" y="99250"/>
                    </a:cubicBezTo>
                    <a:lnTo>
                      <a:pt x="220488" y="126587"/>
                    </a:lnTo>
                    <a:cubicBezTo>
                      <a:pt x="240512" y="114462"/>
                      <a:pt x="243677" y="104461"/>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7"/>
              <p:cNvSpPr/>
              <p:nvPr/>
            </p:nvSpPr>
            <p:spPr>
              <a:xfrm>
                <a:off x="6049241" y="3432333"/>
                <a:ext cx="19007" cy="25526"/>
              </a:xfrm>
              <a:custGeom>
                <a:avLst/>
                <a:gdLst/>
                <a:ahLst/>
                <a:cxnLst/>
                <a:rect l="l" t="t" r="r" b="b"/>
                <a:pathLst>
                  <a:path w="19007" h="25526" extrusionOk="0">
                    <a:moveTo>
                      <a:pt x="0" y="17240"/>
                    </a:moveTo>
                    <a:cubicBezTo>
                      <a:pt x="0" y="15907"/>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7"/>
              <p:cNvSpPr/>
              <p:nvPr/>
            </p:nvSpPr>
            <p:spPr>
              <a:xfrm>
                <a:off x="6176402" y="3443287"/>
                <a:ext cx="42006" cy="19621"/>
              </a:xfrm>
              <a:custGeom>
                <a:avLst/>
                <a:gdLst/>
                <a:ahLst/>
                <a:cxnLst/>
                <a:rect l="l" t="t" r="r" b="b"/>
                <a:pathLst>
                  <a:path w="42006" h="19621" extrusionOk="0">
                    <a:moveTo>
                      <a:pt x="42007" y="17145"/>
                    </a:moveTo>
                    <a:lnTo>
                      <a:pt x="42007" y="0"/>
                    </a:lnTo>
                    <a:lnTo>
                      <a:pt x="0" y="3143"/>
                    </a:lnTo>
                    <a:lnTo>
                      <a:pt x="24140" y="19621"/>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7"/>
              <p:cNvSpPr/>
              <p:nvPr/>
            </p:nvSpPr>
            <p:spPr>
              <a:xfrm>
                <a:off x="6190467" y="3380041"/>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7"/>
              <p:cNvSpPr/>
              <p:nvPr/>
            </p:nvSpPr>
            <p:spPr>
              <a:xfrm>
                <a:off x="6091248" y="338642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7"/>
              <p:cNvSpPr/>
              <p:nvPr/>
            </p:nvSpPr>
            <p:spPr>
              <a:xfrm>
                <a:off x="5995069" y="3331273"/>
                <a:ext cx="58923" cy="38862"/>
              </a:xfrm>
              <a:custGeom>
                <a:avLst/>
                <a:gdLst/>
                <a:ahLst/>
                <a:cxnLst/>
                <a:rect l="l" t="t" r="r" b="b"/>
                <a:pathLst>
                  <a:path w="58923" h="38862" extrusionOk="0">
                    <a:moveTo>
                      <a:pt x="0" y="11049"/>
                    </a:moveTo>
                    <a:lnTo>
                      <a:pt x="48944" y="38862"/>
                    </a:lnTo>
                    <a:lnTo>
                      <a:pt x="58923" y="31623"/>
                    </a:lnTo>
                    <a:cubicBezTo>
                      <a:pt x="58923" y="31623"/>
                      <a:pt x="52841" y="24575"/>
                      <a:pt x="52366" y="23908"/>
                    </a:cubicBezTo>
                    <a:cubicBezTo>
                      <a:pt x="47966" y="18840"/>
                      <a:pt x="42805" y="14507"/>
                      <a:pt x="37065" y="11049"/>
                    </a:cubicBezTo>
                    <a:cubicBezTo>
                      <a:pt x="33453" y="10382"/>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7"/>
              <p:cNvSpPr/>
              <p:nvPr/>
            </p:nvSpPr>
            <p:spPr>
              <a:xfrm>
                <a:off x="6049241" y="330012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7"/>
              <p:cNvSpPr/>
              <p:nvPr/>
            </p:nvSpPr>
            <p:spPr>
              <a:xfrm>
                <a:off x="5927022" y="3295078"/>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7"/>
              <p:cNvSpPr/>
              <p:nvPr/>
            </p:nvSpPr>
            <p:spPr>
              <a:xfrm>
                <a:off x="5927973" y="3352800"/>
                <a:ext cx="30221" cy="30289"/>
              </a:xfrm>
              <a:custGeom>
                <a:avLst/>
                <a:gdLst/>
                <a:ahLst/>
                <a:cxnLst/>
                <a:rect l="l" t="t" r="r" b="b"/>
                <a:pathLst>
                  <a:path w="30221" h="30289" extrusionOk="0">
                    <a:moveTo>
                      <a:pt x="0" y="17717"/>
                    </a:moveTo>
                    <a:lnTo>
                      <a:pt x="0" y="0"/>
                    </a:lnTo>
                    <a:lnTo>
                      <a:pt x="30222" y="0"/>
                    </a:lnTo>
                    <a:lnTo>
                      <a:pt x="22904"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7"/>
              <p:cNvSpPr/>
              <p:nvPr/>
            </p:nvSpPr>
            <p:spPr>
              <a:xfrm>
                <a:off x="5927022" y="3277266"/>
                <a:ext cx="294877" cy="185546"/>
              </a:xfrm>
              <a:custGeom>
                <a:avLst/>
                <a:gdLst/>
                <a:ahLst/>
                <a:cxnLst/>
                <a:rect l="l" t="t" r="r" b="b"/>
                <a:pathLst>
                  <a:path w="294877" h="185546" extrusionOk="0">
                    <a:moveTo>
                      <a:pt x="149495" y="30194"/>
                    </a:moveTo>
                    <a:cubicBezTo>
                      <a:pt x="145608" y="30185"/>
                      <a:pt x="141730" y="30499"/>
                      <a:pt x="137900" y="31147"/>
                    </a:cubicBezTo>
                    <a:cubicBezTo>
                      <a:pt x="132673" y="31813"/>
                      <a:pt x="126876" y="32861"/>
                      <a:pt x="120413" y="34290"/>
                    </a:cubicBezTo>
                    <a:cubicBezTo>
                      <a:pt x="113950" y="35719"/>
                      <a:pt x="107298" y="37338"/>
                      <a:pt x="100265" y="39433"/>
                    </a:cubicBezTo>
                    <a:cubicBezTo>
                      <a:pt x="93517" y="41491"/>
                      <a:pt x="86912" y="44005"/>
                      <a:pt x="80497" y="46958"/>
                    </a:cubicBezTo>
                    <a:lnTo>
                      <a:pt x="131247" y="76390"/>
                    </a:lnTo>
                    <a:lnTo>
                      <a:pt x="140751" y="73152"/>
                    </a:lnTo>
                    <a:cubicBezTo>
                      <a:pt x="153676" y="68866"/>
                      <a:pt x="165841" y="65246"/>
                      <a:pt x="177341" y="62198"/>
                    </a:cubicBezTo>
                    <a:cubicBezTo>
                      <a:pt x="188108" y="59360"/>
                      <a:pt x="199114" y="57540"/>
                      <a:pt x="210224" y="56769"/>
                    </a:cubicBezTo>
                    <a:cubicBezTo>
                      <a:pt x="220374" y="56178"/>
                      <a:pt x="230552" y="56855"/>
                      <a:pt x="240541" y="58769"/>
                    </a:cubicBezTo>
                    <a:cubicBezTo>
                      <a:pt x="250577" y="61036"/>
                      <a:pt x="260195" y="64856"/>
                      <a:pt x="269052" y="70104"/>
                    </a:cubicBezTo>
                    <a:cubicBezTo>
                      <a:pt x="277824" y="74504"/>
                      <a:pt x="285351" y="81058"/>
                      <a:pt x="290911" y="89154"/>
                    </a:cubicBezTo>
                    <a:cubicBezTo>
                      <a:pt x="294636" y="95040"/>
                      <a:pt x="295796" y="102194"/>
                      <a:pt x="294142" y="108966"/>
                    </a:cubicBezTo>
                    <a:cubicBezTo>
                      <a:pt x="292013" y="116481"/>
                      <a:pt x="287908" y="123292"/>
                      <a:pt x="282262" y="128683"/>
                    </a:cubicBezTo>
                    <a:cubicBezTo>
                      <a:pt x="275287" y="135684"/>
                      <a:pt x="267503" y="141827"/>
                      <a:pt x="259073" y="146971"/>
                    </a:cubicBezTo>
                    <a:lnTo>
                      <a:pt x="291386" y="166021"/>
                    </a:lnTo>
                    <a:lnTo>
                      <a:pt x="273709" y="176308"/>
                    </a:lnTo>
                    <a:lnTo>
                      <a:pt x="241111" y="157258"/>
                    </a:lnTo>
                    <a:cubicBezTo>
                      <a:pt x="225591" y="164925"/>
                      <a:pt x="209359" y="171050"/>
                      <a:pt x="192642" y="175546"/>
                    </a:cubicBezTo>
                    <a:cubicBezTo>
                      <a:pt x="175164" y="180422"/>
                      <a:pt x="157288" y="183775"/>
                      <a:pt x="139230" y="185547"/>
                    </a:cubicBezTo>
                    <a:lnTo>
                      <a:pt x="122219" y="154972"/>
                    </a:lnTo>
                    <a:cubicBezTo>
                      <a:pt x="125355" y="154972"/>
                      <a:pt x="130107" y="154972"/>
                      <a:pt x="136379" y="153924"/>
                    </a:cubicBezTo>
                    <a:cubicBezTo>
                      <a:pt x="142652" y="152876"/>
                      <a:pt x="149875" y="151924"/>
                      <a:pt x="157763" y="150209"/>
                    </a:cubicBezTo>
                    <a:cubicBezTo>
                      <a:pt x="165651" y="148495"/>
                      <a:pt x="173824" y="146399"/>
                      <a:pt x="182568" y="143827"/>
                    </a:cubicBezTo>
                    <a:cubicBezTo>
                      <a:pt x="191074" y="141303"/>
                      <a:pt x="199361" y="138113"/>
                      <a:pt x="207373" y="134302"/>
                    </a:cubicBezTo>
                    <a:lnTo>
                      <a:pt x="156812" y="105061"/>
                    </a:lnTo>
                    <a:cubicBezTo>
                      <a:pt x="154722" y="105918"/>
                      <a:pt x="152441" y="106680"/>
                      <a:pt x="150255" y="107347"/>
                    </a:cubicBezTo>
                    <a:lnTo>
                      <a:pt x="143317" y="109538"/>
                    </a:lnTo>
                    <a:cubicBezTo>
                      <a:pt x="130582" y="113728"/>
                      <a:pt x="118987" y="116967"/>
                      <a:pt x="108343" y="119063"/>
                    </a:cubicBezTo>
                    <a:cubicBezTo>
                      <a:pt x="98573" y="121339"/>
                      <a:pt x="88613" y="122672"/>
                      <a:pt x="78596" y="123063"/>
                    </a:cubicBezTo>
                    <a:cubicBezTo>
                      <a:pt x="69748" y="123377"/>
                      <a:pt x="60900" y="122549"/>
                      <a:pt x="52271" y="120586"/>
                    </a:cubicBezTo>
                    <a:cubicBezTo>
                      <a:pt x="43727" y="118662"/>
                      <a:pt x="35525" y="115452"/>
                      <a:pt x="27941" y="111061"/>
                    </a:cubicBezTo>
                    <a:cubicBezTo>
                      <a:pt x="19597" y="106670"/>
                      <a:pt x="12355" y="100460"/>
                      <a:pt x="6748" y="92869"/>
                    </a:cubicBezTo>
                    <a:cubicBezTo>
                      <a:pt x="2690" y="87163"/>
                      <a:pt x="684" y="80248"/>
                      <a:pt x="1045" y="73247"/>
                    </a:cubicBezTo>
                    <a:cubicBezTo>
                      <a:pt x="1768" y="65951"/>
                      <a:pt x="4685" y="59036"/>
                      <a:pt x="9409" y="53435"/>
                    </a:cubicBezTo>
                    <a:cubicBezTo>
                      <a:pt x="15187" y="46025"/>
                      <a:pt x="22125" y="39595"/>
                      <a:pt x="29937" y="34385"/>
                    </a:cubicBezTo>
                    <a:lnTo>
                      <a:pt x="0" y="17050"/>
                    </a:lnTo>
                    <a:lnTo>
                      <a:pt x="17582" y="6763"/>
                    </a:lnTo>
                    <a:lnTo>
                      <a:pt x="47329" y="24003"/>
                    </a:lnTo>
                    <a:cubicBezTo>
                      <a:pt x="61214" y="17069"/>
                      <a:pt x="75802" y="11668"/>
                      <a:pt x="90856" y="7906"/>
                    </a:cubicBezTo>
                    <a:cubicBezTo>
                      <a:pt x="105197" y="4286"/>
                      <a:pt x="119776" y="1638"/>
                      <a:pt x="134479" y="0"/>
                    </a:cubicBezTo>
                    <a:close/>
                    <a:moveTo>
                      <a:pt x="63105" y="83534"/>
                    </a:moveTo>
                    <a:cubicBezTo>
                      <a:pt x="69777" y="87401"/>
                      <a:pt x="77484" y="89068"/>
                      <a:pt x="85154" y="88297"/>
                    </a:cubicBezTo>
                    <a:cubicBezTo>
                      <a:pt x="95475" y="87125"/>
                      <a:pt x="105635" y="84858"/>
                      <a:pt x="115471" y="81534"/>
                    </a:cubicBezTo>
                    <a:lnTo>
                      <a:pt x="67952" y="54007"/>
                    </a:lnTo>
                    <a:cubicBezTo>
                      <a:pt x="50180" y="65437"/>
                      <a:pt x="48849" y="75533"/>
                      <a:pt x="63105" y="83534"/>
                    </a:cubicBezTo>
                    <a:close/>
                    <a:moveTo>
                      <a:pt x="229992" y="97441"/>
                    </a:moveTo>
                    <a:cubicBezTo>
                      <a:pt x="222740" y="93497"/>
                      <a:pt x="214396" y="92021"/>
                      <a:pt x="206232" y="93250"/>
                    </a:cubicBezTo>
                    <a:cubicBezTo>
                      <a:pt x="194951" y="94707"/>
                      <a:pt x="183822" y="97164"/>
                      <a:pt x="172969" y="100584"/>
                    </a:cubicBezTo>
                    <a:lnTo>
                      <a:pt x="220488" y="127921"/>
                    </a:lnTo>
                    <a:cubicBezTo>
                      <a:pt x="240256" y="115538"/>
                      <a:pt x="243677" y="105442"/>
                      <a:pt x="229992" y="9744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0" name="Google Shape;3370;p47"/>
            <p:cNvGrpSpPr/>
            <p:nvPr/>
          </p:nvGrpSpPr>
          <p:grpSpPr>
            <a:xfrm>
              <a:off x="3810520" y="2225674"/>
              <a:ext cx="883852" cy="621125"/>
              <a:chOff x="5620145" y="2967799"/>
              <a:chExt cx="883852" cy="621125"/>
            </a:xfrm>
          </p:grpSpPr>
          <p:sp>
            <p:nvSpPr>
              <p:cNvPr id="3371" name="Google Shape;3371;p47"/>
              <p:cNvSpPr/>
              <p:nvPr/>
            </p:nvSpPr>
            <p:spPr>
              <a:xfrm>
                <a:off x="5620145" y="307743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7"/>
              <p:cNvSpPr/>
              <p:nvPr/>
            </p:nvSpPr>
            <p:spPr>
              <a:xfrm>
                <a:off x="5620240" y="3220497"/>
                <a:ext cx="87339" cy="116586"/>
              </a:xfrm>
              <a:custGeom>
                <a:avLst/>
                <a:gdLst/>
                <a:ahLst/>
                <a:cxnLst/>
                <a:rect l="l" t="t" r="r" b="b"/>
                <a:pathLst>
                  <a:path w="87339" h="116586"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7"/>
              <p:cNvSpPr/>
              <p:nvPr/>
            </p:nvSpPr>
            <p:spPr>
              <a:xfrm>
                <a:off x="6437470" y="3223545"/>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4" name="Google Shape;3374;p47"/>
              <p:cNvSpPr/>
              <p:nvPr/>
            </p:nvSpPr>
            <p:spPr>
              <a:xfrm>
                <a:off x="5620145" y="2967799"/>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47"/>
              <p:cNvSpPr/>
              <p:nvPr/>
            </p:nvSpPr>
            <p:spPr>
              <a:xfrm>
                <a:off x="5745842" y="3037498"/>
                <a:ext cx="632610" cy="366021"/>
              </a:xfrm>
              <a:custGeom>
                <a:avLst/>
                <a:gdLst/>
                <a:ahLst/>
                <a:cxnLst/>
                <a:rect l="l" t="t" r="r" b="b"/>
                <a:pathLst>
                  <a:path w="632610" h="366021" extrusionOk="0">
                    <a:moveTo>
                      <a:pt x="632040" y="194048"/>
                    </a:moveTo>
                    <a:cubicBezTo>
                      <a:pt x="627573" y="237101"/>
                      <a:pt x="596971" y="279773"/>
                      <a:pt x="539948" y="312444"/>
                    </a:cubicBezTo>
                    <a:cubicBezTo>
                      <a:pt x="416399" y="383881"/>
                      <a:pt x="216059" y="383881"/>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569" y="92131"/>
                      <a:pt x="637267" y="14385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7"/>
              <p:cNvSpPr/>
              <p:nvPr/>
            </p:nvSpPr>
            <p:spPr>
              <a:xfrm>
                <a:off x="5746450" y="3059406"/>
                <a:ext cx="631431" cy="344114"/>
              </a:xfrm>
              <a:custGeom>
                <a:avLst/>
                <a:gdLst/>
                <a:ahLst/>
                <a:cxnLst/>
                <a:rect l="l" t="t" r="r" b="b"/>
                <a:pathLst>
                  <a:path w="631431" h="344114" extrusionOk="0">
                    <a:moveTo>
                      <a:pt x="631432" y="172141"/>
                    </a:moveTo>
                    <a:cubicBezTo>
                      <a:pt x="626965" y="215193"/>
                      <a:pt x="596363" y="257866"/>
                      <a:pt x="539340" y="290536"/>
                    </a:cubicBezTo>
                    <a:cubicBezTo>
                      <a:pt x="415791" y="361974"/>
                      <a:pt x="215451" y="361974"/>
                      <a:pt x="91902" y="290536"/>
                    </a:cubicBezTo>
                    <a:cubicBezTo>
                      <a:pt x="34879" y="257580"/>
                      <a:pt x="4372" y="215193"/>
                      <a:pt x="0" y="172141"/>
                    </a:cubicBezTo>
                    <a:cubicBezTo>
                      <a:pt x="4372" y="128992"/>
                      <a:pt x="34974" y="86416"/>
                      <a:pt x="91902" y="53650"/>
                    </a:cubicBezTo>
                    <a:cubicBezTo>
                      <a:pt x="215451" y="-17883"/>
                      <a:pt x="415791" y="-17883"/>
                      <a:pt x="539340" y="53650"/>
                    </a:cubicBezTo>
                    <a:cubicBezTo>
                      <a:pt x="59636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7"/>
              <p:cNvSpPr/>
              <p:nvPr/>
            </p:nvSpPr>
            <p:spPr>
              <a:xfrm>
                <a:off x="5907730" y="3141821"/>
                <a:ext cx="294899" cy="185451"/>
              </a:xfrm>
              <a:custGeom>
                <a:avLst/>
                <a:gdLst/>
                <a:ahLst/>
                <a:cxnLst/>
                <a:rect l="l" t="t" r="r" b="b"/>
                <a:pathLst>
                  <a:path w="294899" h="185451" extrusionOk="0">
                    <a:moveTo>
                      <a:pt x="149685" y="30004"/>
                    </a:moveTo>
                    <a:cubicBezTo>
                      <a:pt x="145807" y="30004"/>
                      <a:pt x="141929" y="30289"/>
                      <a:pt x="138090" y="30861"/>
                    </a:cubicBezTo>
                    <a:cubicBezTo>
                      <a:pt x="132958" y="31623"/>
                      <a:pt x="127066" y="32671"/>
                      <a:pt x="120603" y="34004"/>
                    </a:cubicBezTo>
                    <a:cubicBezTo>
                      <a:pt x="114140" y="35338"/>
                      <a:pt x="107488" y="37147"/>
                      <a:pt x="100550" y="39243"/>
                    </a:cubicBezTo>
                    <a:cubicBezTo>
                      <a:pt x="93745" y="41243"/>
                      <a:pt x="87112" y="43758"/>
                      <a:pt x="80687" y="46768"/>
                    </a:cubicBezTo>
                    <a:lnTo>
                      <a:pt x="131532" y="76200"/>
                    </a:lnTo>
                    <a:lnTo>
                      <a:pt x="140561" y="72961"/>
                    </a:lnTo>
                    <a:cubicBezTo>
                      <a:pt x="153486" y="68675"/>
                      <a:pt x="165746" y="65056"/>
                      <a:pt x="177151" y="62008"/>
                    </a:cubicBezTo>
                    <a:cubicBezTo>
                      <a:pt x="187909" y="59122"/>
                      <a:pt x="198924" y="57312"/>
                      <a:pt x="210034" y="56578"/>
                    </a:cubicBezTo>
                    <a:cubicBezTo>
                      <a:pt x="220250" y="55874"/>
                      <a:pt x="230505" y="56540"/>
                      <a:pt x="240541" y="58579"/>
                    </a:cubicBezTo>
                    <a:cubicBezTo>
                      <a:pt x="250586" y="60827"/>
                      <a:pt x="260204" y="64656"/>
                      <a:pt x="269052" y="69913"/>
                    </a:cubicBezTo>
                    <a:cubicBezTo>
                      <a:pt x="277834" y="74304"/>
                      <a:pt x="285351" y="80858"/>
                      <a:pt x="290911" y="88963"/>
                    </a:cubicBezTo>
                    <a:cubicBezTo>
                      <a:pt x="294665" y="94869"/>
                      <a:pt x="295834" y="102070"/>
                      <a:pt x="294142" y="108871"/>
                    </a:cubicBezTo>
                    <a:cubicBezTo>
                      <a:pt x="292032" y="116367"/>
                      <a:pt x="287927" y="123149"/>
                      <a:pt x="282262" y="128492"/>
                    </a:cubicBezTo>
                    <a:cubicBezTo>
                      <a:pt x="275287" y="135522"/>
                      <a:pt x="267503" y="141694"/>
                      <a:pt x="259073" y="146875"/>
                    </a:cubicBezTo>
                    <a:lnTo>
                      <a:pt x="291386" y="165925"/>
                    </a:lnTo>
                    <a:lnTo>
                      <a:pt x="273709" y="176117"/>
                    </a:lnTo>
                    <a:lnTo>
                      <a:pt x="241111" y="157067"/>
                    </a:lnTo>
                    <a:cubicBezTo>
                      <a:pt x="225610" y="164811"/>
                      <a:pt x="209368" y="170974"/>
                      <a:pt x="192642" y="175450"/>
                    </a:cubicBezTo>
                    <a:cubicBezTo>
                      <a:pt x="175155" y="180289"/>
                      <a:pt x="157288" y="183642"/>
                      <a:pt x="139230" y="185452"/>
                    </a:cubicBezTo>
                    <a:lnTo>
                      <a:pt x="122219" y="154876"/>
                    </a:lnTo>
                    <a:cubicBezTo>
                      <a:pt x="125355" y="154876"/>
                      <a:pt x="130107" y="154876"/>
                      <a:pt x="136474" y="153829"/>
                    </a:cubicBezTo>
                    <a:cubicBezTo>
                      <a:pt x="142842" y="152781"/>
                      <a:pt x="149875" y="151828"/>
                      <a:pt x="157763" y="150114"/>
                    </a:cubicBezTo>
                    <a:cubicBezTo>
                      <a:pt x="165651" y="148399"/>
                      <a:pt x="173824" y="146304"/>
                      <a:pt x="182568" y="143732"/>
                    </a:cubicBezTo>
                    <a:cubicBezTo>
                      <a:pt x="191074" y="141227"/>
                      <a:pt x="199370" y="138036"/>
                      <a:pt x="207373" y="134207"/>
                    </a:cubicBezTo>
                    <a:lnTo>
                      <a:pt x="156907" y="104965"/>
                    </a:lnTo>
                    <a:lnTo>
                      <a:pt x="150255" y="107251"/>
                    </a:lnTo>
                    <a:lnTo>
                      <a:pt x="143317" y="109442"/>
                    </a:lnTo>
                    <a:cubicBezTo>
                      <a:pt x="130582" y="113633"/>
                      <a:pt x="118987" y="116872"/>
                      <a:pt x="108343" y="118967"/>
                    </a:cubicBezTo>
                    <a:cubicBezTo>
                      <a:pt x="98573" y="121244"/>
                      <a:pt x="88613" y="122587"/>
                      <a:pt x="78596" y="122968"/>
                    </a:cubicBezTo>
                    <a:cubicBezTo>
                      <a:pt x="69748" y="123282"/>
                      <a:pt x="60900" y="122453"/>
                      <a:pt x="52271" y="120491"/>
                    </a:cubicBezTo>
                    <a:cubicBezTo>
                      <a:pt x="43746" y="118510"/>
                      <a:pt x="35554" y="115300"/>
                      <a:pt x="27941" y="110966"/>
                    </a:cubicBezTo>
                    <a:cubicBezTo>
                      <a:pt x="19616" y="106547"/>
                      <a:pt x="12383" y="100336"/>
                      <a:pt x="6748" y="92773"/>
                    </a:cubicBezTo>
                    <a:cubicBezTo>
                      <a:pt x="2690" y="87068"/>
                      <a:pt x="684" y="80153"/>
                      <a:pt x="1045" y="73152"/>
                    </a:cubicBezTo>
                    <a:cubicBezTo>
                      <a:pt x="1768" y="65856"/>
                      <a:pt x="4685" y="58941"/>
                      <a:pt x="9409" y="53340"/>
                    </a:cubicBezTo>
                    <a:cubicBezTo>
                      <a:pt x="15244" y="45977"/>
                      <a:pt x="22163" y="39557"/>
                      <a:pt x="29937" y="34290"/>
                    </a:cubicBezTo>
                    <a:lnTo>
                      <a:pt x="0" y="16954"/>
                    </a:lnTo>
                    <a:lnTo>
                      <a:pt x="17677" y="6763"/>
                    </a:lnTo>
                    <a:lnTo>
                      <a:pt x="47329" y="24003"/>
                    </a:lnTo>
                    <a:cubicBezTo>
                      <a:pt x="61242" y="17050"/>
                      <a:pt x="75869" y="11659"/>
                      <a:pt x="90951" y="7906"/>
                    </a:cubicBezTo>
                    <a:cubicBezTo>
                      <a:pt x="105283" y="4220"/>
                      <a:pt x="119862" y="1581"/>
                      <a:pt x="134574" y="0"/>
                    </a:cubicBezTo>
                    <a:close/>
                    <a:moveTo>
                      <a:pt x="63390" y="83344"/>
                    </a:moveTo>
                    <a:cubicBezTo>
                      <a:pt x="70043" y="87173"/>
                      <a:pt x="77712" y="88830"/>
                      <a:pt x="85344" y="88106"/>
                    </a:cubicBezTo>
                    <a:cubicBezTo>
                      <a:pt x="95656" y="86935"/>
                      <a:pt x="105825" y="84668"/>
                      <a:pt x="115661" y="81343"/>
                    </a:cubicBezTo>
                    <a:lnTo>
                      <a:pt x="68142" y="53721"/>
                    </a:lnTo>
                    <a:cubicBezTo>
                      <a:pt x="50465" y="65056"/>
                      <a:pt x="49040" y="74867"/>
                      <a:pt x="63390" y="83153"/>
                    </a:cubicBezTo>
                    <a:close/>
                    <a:moveTo>
                      <a:pt x="230182" y="96679"/>
                    </a:moveTo>
                    <a:cubicBezTo>
                      <a:pt x="222930" y="92735"/>
                      <a:pt x="214586" y="91259"/>
                      <a:pt x="206422" y="92488"/>
                    </a:cubicBezTo>
                    <a:cubicBezTo>
                      <a:pt x="195170" y="93907"/>
                      <a:pt x="184069" y="96336"/>
                      <a:pt x="173254" y="99727"/>
                    </a:cubicBezTo>
                    <a:lnTo>
                      <a:pt x="220773" y="127159"/>
                    </a:lnTo>
                    <a:cubicBezTo>
                      <a:pt x="240541" y="115157"/>
                      <a:pt x="243867" y="105061"/>
                      <a:pt x="230182" y="9667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7"/>
              <p:cNvSpPr/>
              <p:nvPr/>
            </p:nvSpPr>
            <p:spPr>
              <a:xfrm>
                <a:off x="6030138" y="3279362"/>
                <a:ext cx="19007" cy="25527"/>
              </a:xfrm>
              <a:custGeom>
                <a:avLst/>
                <a:gdLst/>
                <a:ahLst/>
                <a:cxnLst/>
                <a:rect l="l" t="t" r="r" b="b"/>
                <a:pathLst>
                  <a:path w="19007" h="25527"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7"/>
              <p:cNvSpPr/>
              <p:nvPr/>
            </p:nvSpPr>
            <p:spPr>
              <a:xfrm>
                <a:off x="6157299" y="3290220"/>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7"/>
              <p:cNvSpPr/>
              <p:nvPr/>
            </p:nvSpPr>
            <p:spPr>
              <a:xfrm>
                <a:off x="6171364" y="3226974"/>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7"/>
              <p:cNvSpPr/>
              <p:nvPr/>
            </p:nvSpPr>
            <p:spPr>
              <a:xfrm>
                <a:off x="6072240" y="3233356"/>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7"/>
              <p:cNvSpPr/>
              <p:nvPr/>
            </p:nvSpPr>
            <p:spPr>
              <a:xfrm>
                <a:off x="5975967" y="3178206"/>
                <a:ext cx="59018" cy="38957"/>
              </a:xfrm>
              <a:custGeom>
                <a:avLst/>
                <a:gdLst/>
                <a:ahLst/>
                <a:cxnLst/>
                <a:rect l="l" t="t" r="r" b="b"/>
                <a:pathLst>
                  <a:path w="59018" h="38957" extrusionOk="0">
                    <a:moveTo>
                      <a:pt x="0" y="11144"/>
                    </a:moveTo>
                    <a:lnTo>
                      <a:pt x="48945" y="38957"/>
                    </a:lnTo>
                    <a:lnTo>
                      <a:pt x="59019" y="31718"/>
                    </a:lnTo>
                    <a:cubicBezTo>
                      <a:pt x="59019" y="31718"/>
                      <a:pt x="52841" y="24575"/>
                      <a:pt x="52366" y="23908"/>
                    </a:cubicBezTo>
                    <a:cubicBezTo>
                      <a:pt x="47966" y="18878"/>
                      <a:pt x="42805" y="14573"/>
                      <a:pt x="37065" y="11144"/>
                    </a:cubicBezTo>
                    <a:cubicBezTo>
                      <a:pt x="33453"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7"/>
              <p:cNvSpPr/>
              <p:nvPr/>
            </p:nvSpPr>
            <p:spPr>
              <a:xfrm>
                <a:off x="6030138" y="3147155"/>
                <a:ext cx="27275" cy="24479"/>
              </a:xfrm>
              <a:custGeom>
                <a:avLst/>
                <a:gdLst/>
                <a:ahLst/>
                <a:cxnLst/>
                <a:rect l="l" t="t" r="r" b="b"/>
                <a:pathLst>
                  <a:path w="27275" h="24479" extrusionOk="0">
                    <a:moveTo>
                      <a:pt x="27276" y="24479"/>
                    </a:moveTo>
                    <a:lnTo>
                      <a:pt x="27276" y="7239"/>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7"/>
              <p:cNvSpPr/>
              <p:nvPr/>
            </p:nvSpPr>
            <p:spPr>
              <a:xfrm>
                <a:off x="5907920" y="3142011"/>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7"/>
              <p:cNvSpPr/>
              <p:nvPr/>
            </p:nvSpPr>
            <p:spPr>
              <a:xfrm>
                <a:off x="5908870" y="3199637"/>
                <a:ext cx="30317" cy="30289"/>
              </a:xfrm>
              <a:custGeom>
                <a:avLst/>
                <a:gdLst/>
                <a:ahLst/>
                <a:cxnLst/>
                <a:rect l="l" t="t" r="r" b="b"/>
                <a:pathLst>
                  <a:path w="30317" h="30289" extrusionOk="0">
                    <a:moveTo>
                      <a:pt x="0" y="17812"/>
                    </a:moveTo>
                    <a:lnTo>
                      <a:pt x="0" y="0"/>
                    </a:lnTo>
                    <a:lnTo>
                      <a:pt x="30317" y="0"/>
                    </a:lnTo>
                    <a:lnTo>
                      <a:pt x="22999" y="16002"/>
                    </a:lnTo>
                    <a:lnTo>
                      <a:pt x="10074" y="3029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7"/>
              <p:cNvSpPr/>
              <p:nvPr/>
            </p:nvSpPr>
            <p:spPr>
              <a:xfrm>
                <a:off x="5908110" y="3125057"/>
                <a:ext cx="294341" cy="184880"/>
              </a:xfrm>
              <a:custGeom>
                <a:avLst/>
                <a:gdLst/>
                <a:ahLst/>
                <a:cxnLst/>
                <a:rect l="l" t="t" r="r" b="b"/>
                <a:pathLst>
                  <a:path w="294341" h="184880" extrusionOk="0">
                    <a:moveTo>
                      <a:pt x="149305" y="29337"/>
                    </a:moveTo>
                    <a:cubicBezTo>
                      <a:pt x="145418" y="29328"/>
                      <a:pt x="141540" y="29642"/>
                      <a:pt x="137710" y="30290"/>
                    </a:cubicBezTo>
                    <a:cubicBezTo>
                      <a:pt x="132578" y="31052"/>
                      <a:pt x="126685" y="32099"/>
                      <a:pt x="120223" y="33433"/>
                    </a:cubicBezTo>
                    <a:cubicBezTo>
                      <a:pt x="113760" y="34766"/>
                      <a:pt x="107108" y="36576"/>
                      <a:pt x="100170" y="38671"/>
                    </a:cubicBezTo>
                    <a:cubicBezTo>
                      <a:pt x="93365" y="40672"/>
                      <a:pt x="86732" y="43186"/>
                      <a:pt x="80307" y="46196"/>
                    </a:cubicBezTo>
                    <a:lnTo>
                      <a:pt x="131152" y="75629"/>
                    </a:lnTo>
                    <a:lnTo>
                      <a:pt x="140181" y="72390"/>
                    </a:lnTo>
                    <a:cubicBezTo>
                      <a:pt x="153106" y="68104"/>
                      <a:pt x="165366" y="64389"/>
                      <a:pt x="176770" y="61436"/>
                    </a:cubicBezTo>
                    <a:cubicBezTo>
                      <a:pt x="187519" y="58512"/>
                      <a:pt x="198534" y="56693"/>
                      <a:pt x="209654" y="56007"/>
                    </a:cubicBezTo>
                    <a:cubicBezTo>
                      <a:pt x="219804" y="55312"/>
                      <a:pt x="230001" y="55988"/>
                      <a:pt x="239971" y="58007"/>
                    </a:cubicBezTo>
                    <a:cubicBezTo>
                      <a:pt x="250026" y="60217"/>
                      <a:pt x="259653" y="64046"/>
                      <a:pt x="268482" y="69342"/>
                    </a:cubicBezTo>
                    <a:cubicBezTo>
                      <a:pt x="277264" y="73733"/>
                      <a:pt x="284781" y="80286"/>
                      <a:pt x="290341" y="88392"/>
                    </a:cubicBezTo>
                    <a:cubicBezTo>
                      <a:pt x="294114" y="94298"/>
                      <a:pt x="295283" y="101498"/>
                      <a:pt x="293572" y="108299"/>
                    </a:cubicBezTo>
                    <a:cubicBezTo>
                      <a:pt x="291434" y="115786"/>
                      <a:pt x="287328" y="122568"/>
                      <a:pt x="281692" y="127921"/>
                    </a:cubicBezTo>
                    <a:cubicBezTo>
                      <a:pt x="274717" y="134950"/>
                      <a:pt x="266933" y="141122"/>
                      <a:pt x="258503" y="146304"/>
                    </a:cubicBezTo>
                    <a:lnTo>
                      <a:pt x="290816" y="165354"/>
                    </a:lnTo>
                    <a:lnTo>
                      <a:pt x="273139" y="175546"/>
                    </a:lnTo>
                    <a:lnTo>
                      <a:pt x="240541" y="156496"/>
                    </a:lnTo>
                    <a:cubicBezTo>
                      <a:pt x="225021" y="164201"/>
                      <a:pt x="208789" y="170355"/>
                      <a:pt x="192072" y="174879"/>
                    </a:cubicBezTo>
                    <a:cubicBezTo>
                      <a:pt x="174585" y="179718"/>
                      <a:pt x="156717" y="183071"/>
                      <a:pt x="138660" y="184880"/>
                    </a:cubicBezTo>
                    <a:lnTo>
                      <a:pt x="121648" y="154305"/>
                    </a:lnTo>
                    <a:cubicBezTo>
                      <a:pt x="126419" y="154181"/>
                      <a:pt x="131181" y="153800"/>
                      <a:pt x="135904" y="153162"/>
                    </a:cubicBezTo>
                    <a:cubicBezTo>
                      <a:pt x="143061" y="152343"/>
                      <a:pt x="150169" y="151133"/>
                      <a:pt x="157193" y="149542"/>
                    </a:cubicBezTo>
                    <a:cubicBezTo>
                      <a:pt x="164986" y="147828"/>
                      <a:pt x="173254" y="145733"/>
                      <a:pt x="181998" y="143161"/>
                    </a:cubicBezTo>
                    <a:cubicBezTo>
                      <a:pt x="190494" y="140608"/>
                      <a:pt x="198781" y="137427"/>
                      <a:pt x="206802" y="133636"/>
                    </a:cubicBezTo>
                    <a:lnTo>
                      <a:pt x="156337" y="104394"/>
                    </a:lnTo>
                    <a:lnTo>
                      <a:pt x="149685" y="106680"/>
                    </a:lnTo>
                    <a:lnTo>
                      <a:pt x="142747" y="108775"/>
                    </a:lnTo>
                    <a:cubicBezTo>
                      <a:pt x="130012" y="112967"/>
                      <a:pt x="118417" y="116300"/>
                      <a:pt x="107773" y="118300"/>
                    </a:cubicBezTo>
                    <a:cubicBezTo>
                      <a:pt x="98212" y="120767"/>
                      <a:pt x="88442" y="122330"/>
                      <a:pt x="78596" y="122968"/>
                    </a:cubicBezTo>
                    <a:cubicBezTo>
                      <a:pt x="69748" y="123282"/>
                      <a:pt x="60900" y="122453"/>
                      <a:pt x="52271" y="120491"/>
                    </a:cubicBezTo>
                    <a:cubicBezTo>
                      <a:pt x="43736" y="118548"/>
                      <a:pt x="35535" y="115338"/>
                      <a:pt x="27941" y="110966"/>
                    </a:cubicBezTo>
                    <a:cubicBezTo>
                      <a:pt x="19578" y="106613"/>
                      <a:pt x="12326" y="100384"/>
                      <a:pt x="6748" y="92774"/>
                    </a:cubicBezTo>
                    <a:cubicBezTo>
                      <a:pt x="2671" y="87078"/>
                      <a:pt x="656" y="80153"/>
                      <a:pt x="1045" y="73152"/>
                    </a:cubicBezTo>
                    <a:cubicBezTo>
                      <a:pt x="1787" y="65856"/>
                      <a:pt x="4704" y="58950"/>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010" y="82772"/>
                    </a:moveTo>
                    <a:cubicBezTo>
                      <a:pt x="69663" y="86601"/>
                      <a:pt x="77332" y="88259"/>
                      <a:pt x="84964" y="87535"/>
                    </a:cubicBezTo>
                    <a:cubicBezTo>
                      <a:pt x="95295" y="86373"/>
                      <a:pt x="105454" y="84068"/>
                      <a:pt x="115281" y="80677"/>
                    </a:cubicBezTo>
                    <a:lnTo>
                      <a:pt x="67762" y="53150"/>
                    </a:lnTo>
                    <a:cubicBezTo>
                      <a:pt x="50085" y="64579"/>
                      <a:pt x="48659" y="74486"/>
                      <a:pt x="63010" y="82772"/>
                    </a:cubicBezTo>
                    <a:close/>
                    <a:moveTo>
                      <a:pt x="229802" y="96679"/>
                    </a:moveTo>
                    <a:cubicBezTo>
                      <a:pt x="222541" y="92745"/>
                      <a:pt x="214215" y="91240"/>
                      <a:pt x="206042" y="92392"/>
                    </a:cubicBezTo>
                    <a:cubicBezTo>
                      <a:pt x="194799" y="93897"/>
                      <a:pt x="183708" y="96355"/>
                      <a:pt x="172874" y="99727"/>
                    </a:cubicBezTo>
                    <a:lnTo>
                      <a:pt x="220393" y="127063"/>
                    </a:lnTo>
                    <a:cubicBezTo>
                      <a:pt x="240161" y="114776"/>
                      <a:pt x="243487" y="104585"/>
                      <a:pt x="22980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87" name="Google Shape;3387;p47"/>
            <p:cNvGrpSpPr/>
            <p:nvPr/>
          </p:nvGrpSpPr>
          <p:grpSpPr>
            <a:xfrm>
              <a:off x="3839126" y="2072703"/>
              <a:ext cx="883852" cy="621124"/>
              <a:chOff x="5648751" y="2814828"/>
              <a:chExt cx="883852" cy="621124"/>
            </a:xfrm>
          </p:grpSpPr>
          <p:sp>
            <p:nvSpPr>
              <p:cNvPr id="3388" name="Google Shape;3388;p47"/>
              <p:cNvSpPr/>
              <p:nvPr/>
            </p:nvSpPr>
            <p:spPr>
              <a:xfrm>
                <a:off x="5648751" y="292446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7"/>
              <p:cNvSpPr/>
              <p:nvPr/>
            </p:nvSpPr>
            <p:spPr>
              <a:xfrm>
                <a:off x="5648941" y="306752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7"/>
              <p:cNvSpPr/>
              <p:nvPr/>
            </p:nvSpPr>
            <p:spPr>
              <a:xfrm>
                <a:off x="6466077" y="3070574"/>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1" name="Google Shape;3391;p47"/>
              <p:cNvSpPr/>
              <p:nvPr/>
            </p:nvSpPr>
            <p:spPr>
              <a:xfrm>
                <a:off x="5648751" y="281482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2" name="Google Shape;3392;p47"/>
              <p:cNvSpPr/>
              <p:nvPr/>
            </p:nvSpPr>
            <p:spPr>
              <a:xfrm>
                <a:off x="5774449" y="2884431"/>
                <a:ext cx="632610" cy="366117"/>
              </a:xfrm>
              <a:custGeom>
                <a:avLst/>
                <a:gdLst/>
                <a:ahLst/>
                <a:cxnLst/>
                <a:rect l="l" t="t" r="r" b="b"/>
                <a:pathLst>
                  <a:path w="632610" h="366117" extrusionOk="0">
                    <a:moveTo>
                      <a:pt x="632040" y="194048"/>
                    </a:moveTo>
                    <a:cubicBezTo>
                      <a:pt x="627573" y="237101"/>
                      <a:pt x="596971" y="279773"/>
                      <a:pt x="539948" y="312539"/>
                    </a:cubicBezTo>
                    <a:cubicBezTo>
                      <a:pt x="416399" y="383977"/>
                      <a:pt x="216059"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570" y="92131"/>
                      <a:pt x="637267"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7"/>
              <p:cNvSpPr/>
              <p:nvPr/>
            </p:nvSpPr>
            <p:spPr>
              <a:xfrm>
                <a:off x="5775057" y="2906363"/>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451"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6363"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7"/>
              <p:cNvSpPr/>
              <p:nvPr/>
            </p:nvSpPr>
            <p:spPr>
              <a:xfrm>
                <a:off x="5936526" y="2988278"/>
                <a:ext cx="294942" cy="185832"/>
              </a:xfrm>
              <a:custGeom>
                <a:avLst/>
                <a:gdLst/>
                <a:ahLst/>
                <a:cxnLst/>
                <a:rect l="l" t="t" r="r" b="b"/>
                <a:pathLst>
                  <a:path w="294942" h="185832" extrusionOk="0">
                    <a:moveTo>
                      <a:pt x="149495" y="30290"/>
                    </a:moveTo>
                    <a:cubicBezTo>
                      <a:pt x="145608" y="30280"/>
                      <a:pt x="141730" y="30604"/>
                      <a:pt x="137900" y="31242"/>
                    </a:cubicBezTo>
                    <a:cubicBezTo>
                      <a:pt x="132768" y="32004"/>
                      <a:pt x="126876" y="33052"/>
                      <a:pt x="120413" y="34385"/>
                    </a:cubicBezTo>
                    <a:cubicBezTo>
                      <a:pt x="113950" y="35719"/>
                      <a:pt x="107298" y="37529"/>
                      <a:pt x="100360" y="39529"/>
                    </a:cubicBezTo>
                    <a:cubicBezTo>
                      <a:pt x="93574" y="41624"/>
                      <a:pt x="86941" y="44168"/>
                      <a:pt x="80497" y="47149"/>
                    </a:cubicBezTo>
                    <a:lnTo>
                      <a:pt x="131342" y="76581"/>
                    </a:lnTo>
                    <a:lnTo>
                      <a:pt x="140846" y="73342"/>
                    </a:lnTo>
                    <a:cubicBezTo>
                      <a:pt x="153771" y="69056"/>
                      <a:pt x="165936" y="65342"/>
                      <a:pt x="177341" y="62389"/>
                    </a:cubicBezTo>
                    <a:cubicBezTo>
                      <a:pt x="188127" y="59474"/>
                      <a:pt x="199171" y="57626"/>
                      <a:pt x="210319" y="56864"/>
                    </a:cubicBezTo>
                    <a:cubicBezTo>
                      <a:pt x="220440" y="56255"/>
                      <a:pt x="230600" y="56960"/>
                      <a:pt x="240541" y="58960"/>
                    </a:cubicBezTo>
                    <a:cubicBezTo>
                      <a:pt x="250596" y="61170"/>
                      <a:pt x="260223" y="64999"/>
                      <a:pt x="269052" y="70295"/>
                    </a:cubicBezTo>
                    <a:cubicBezTo>
                      <a:pt x="277872" y="74657"/>
                      <a:pt x="285427" y="81220"/>
                      <a:pt x="291006" y="89345"/>
                    </a:cubicBezTo>
                    <a:cubicBezTo>
                      <a:pt x="294684" y="95288"/>
                      <a:pt x="295843" y="102451"/>
                      <a:pt x="294237" y="109252"/>
                    </a:cubicBezTo>
                    <a:cubicBezTo>
                      <a:pt x="292004" y="116719"/>
                      <a:pt x="287879" y="123482"/>
                      <a:pt x="282262" y="128873"/>
                    </a:cubicBezTo>
                    <a:cubicBezTo>
                      <a:pt x="275287" y="135903"/>
                      <a:pt x="267503" y="142075"/>
                      <a:pt x="259073" y="147257"/>
                    </a:cubicBezTo>
                    <a:lnTo>
                      <a:pt x="291386" y="166307"/>
                    </a:lnTo>
                    <a:lnTo>
                      <a:pt x="273804" y="176498"/>
                    </a:lnTo>
                    <a:lnTo>
                      <a:pt x="241206" y="157448"/>
                    </a:lnTo>
                    <a:cubicBezTo>
                      <a:pt x="225677" y="165116"/>
                      <a:pt x="209444" y="171279"/>
                      <a:pt x="192737" y="175832"/>
                    </a:cubicBezTo>
                    <a:cubicBezTo>
                      <a:pt x="175212" y="180670"/>
                      <a:pt x="157316" y="184013"/>
                      <a:pt x="139230" y="185833"/>
                    </a:cubicBezTo>
                    <a:lnTo>
                      <a:pt x="122219" y="154972"/>
                    </a:lnTo>
                    <a:cubicBezTo>
                      <a:pt x="126990" y="154848"/>
                      <a:pt x="131751" y="154467"/>
                      <a:pt x="136474" y="153829"/>
                    </a:cubicBezTo>
                    <a:cubicBezTo>
                      <a:pt x="142842" y="153067"/>
                      <a:pt x="149970" y="151924"/>
                      <a:pt x="157763" y="150209"/>
                    </a:cubicBezTo>
                    <a:cubicBezTo>
                      <a:pt x="165556" y="148495"/>
                      <a:pt x="173824" y="146399"/>
                      <a:pt x="182568" y="143828"/>
                    </a:cubicBezTo>
                    <a:cubicBezTo>
                      <a:pt x="191064" y="141275"/>
                      <a:pt x="199351" y="138093"/>
                      <a:pt x="207373" y="134303"/>
                    </a:cubicBezTo>
                    <a:lnTo>
                      <a:pt x="156907" y="105061"/>
                    </a:lnTo>
                    <a:lnTo>
                      <a:pt x="150255" y="107347"/>
                    </a:lnTo>
                    <a:cubicBezTo>
                      <a:pt x="148069" y="108109"/>
                      <a:pt x="145693" y="108775"/>
                      <a:pt x="143317" y="109442"/>
                    </a:cubicBezTo>
                    <a:cubicBezTo>
                      <a:pt x="130677" y="113633"/>
                      <a:pt x="118987" y="116967"/>
                      <a:pt x="108438" y="118967"/>
                    </a:cubicBezTo>
                    <a:cubicBezTo>
                      <a:pt x="98640" y="121244"/>
                      <a:pt x="88651" y="122577"/>
                      <a:pt x="78596" y="122968"/>
                    </a:cubicBezTo>
                    <a:cubicBezTo>
                      <a:pt x="69748" y="123234"/>
                      <a:pt x="60910" y="122406"/>
                      <a:pt x="52271" y="120491"/>
                    </a:cubicBezTo>
                    <a:cubicBezTo>
                      <a:pt x="43746" y="118501"/>
                      <a:pt x="35554" y="115300"/>
                      <a:pt x="27941" y="110966"/>
                    </a:cubicBezTo>
                    <a:cubicBezTo>
                      <a:pt x="19597" y="106585"/>
                      <a:pt x="12355" y="100365"/>
                      <a:pt x="6748" y="92774"/>
                    </a:cubicBezTo>
                    <a:cubicBezTo>
                      <a:pt x="2690" y="87068"/>
                      <a:pt x="675"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00" y="83725"/>
                    </a:moveTo>
                    <a:cubicBezTo>
                      <a:pt x="69881" y="87563"/>
                      <a:pt x="77589" y="89230"/>
                      <a:pt x="85249" y="88487"/>
                    </a:cubicBezTo>
                    <a:cubicBezTo>
                      <a:pt x="95532" y="87268"/>
                      <a:pt x="105663" y="84963"/>
                      <a:pt x="115471" y="81629"/>
                    </a:cubicBezTo>
                    <a:lnTo>
                      <a:pt x="67952" y="54102"/>
                    </a:lnTo>
                    <a:cubicBezTo>
                      <a:pt x="50180" y="65532"/>
                      <a:pt x="48849" y="75438"/>
                      <a:pt x="63200" y="83725"/>
                    </a:cubicBezTo>
                    <a:close/>
                    <a:moveTo>
                      <a:pt x="229992" y="97822"/>
                    </a:moveTo>
                    <a:cubicBezTo>
                      <a:pt x="222750" y="93840"/>
                      <a:pt x="214405" y="92335"/>
                      <a:pt x="206232" y="93536"/>
                    </a:cubicBezTo>
                    <a:cubicBezTo>
                      <a:pt x="194989" y="95040"/>
                      <a:pt x="183898" y="97498"/>
                      <a:pt x="173064" y="100870"/>
                    </a:cubicBezTo>
                    <a:lnTo>
                      <a:pt x="220583" y="128207"/>
                    </a:lnTo>
                    <a:cubicBezTo>
                      <a:pt x="240256" y="115729"/>
                      <a:pt x="243677" y="105537"/>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7"/>
              <p:cNvSpPr/>
              <p:nvPr/>
            </p:nvSpPr>
            <p:spPr>
              <a:xfrm>
                <a:off x="6058745" y="3126009"/>
                <a:ext cx="19007" cy="25526"/>
              </a:xfrm>
              <a:custGeom>
                <a:avLst/>
                <a:gdLst/>
                <a:ahLst/>
                <a:cxnLst/>
                <a:rect l="l" t="t" r="r" b="b"/>
                <a:pathLst>
                  <a:path w="19007" h="25526" extrusionOk="0">
                    <a:moveTo>
                      <a:pt x="0" y="17240"/>
                    </a:moveTo>
                    <a:cubicBezTo>
                      <a:pt x="0" y="16002"/>
                      <a:pt x="0" y="0"/>
                      <a:pt x="0" y="0"/>
                    </a:cubicBezTo>
                    <a:lnTo>
                      <a:pt x="19008" y="12573"/>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7"/>
              <p:cNvSpPr/>
              <p:nvPr/>
            </p:nvSpPr>
            <p:spPr>
              <a:xfrm>
                <a:off x="6185905" y="3137249"/>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7"/>
              <p:cNvSpPr/>
              <p:nvPr/>
            </p:nvSpPr>
            <p:spPr>
              <a:xfrm>
                <a:off x="6199971" y="307400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7"/>
              <p:cNvSpPr/>
              <p:nvPr/>
            </p:nvSpPr>
            <p:spPr>
              <a:xfrm>
                <a:off x="6100751" y="3080384"/>
                <a:ext cx="47423" cy="33147"/>
              </a:xfrm>
              <a:custGeom>
                <a:avLst/>
                <a:gdLst/>
                <a:ahLst/>
                <a:cxnLst/>
                <a:rect l="l" t="t" r="r" b="b"/>
                <a:pathLst>
                  <a:path w="47423" h="33147" extrusionOk="0">
                    <a:moveTo>
                      <a:pt x="0" y="10097"/>
                    </a:moveTo>
                    <a:lnTo>
                      <a:pt x="10454" y="0"/>
                    </a:lnTo>
                    <a:lnTo>
                      <a:pt x="47424" y="25622"/>
                    </a:lnTo>
                    <a:lnTo>
                      <a:pt x="45143" y="33147"/>
                    </a:lnTo>
                    <a:cubicBezTo>
                      <a:pt x="45143" y="33147"/>
                      <a:pt x="17582" y="21431"/>
                      <a:pt x="16632" y="20765"/>
                    </a:cubicBezTo>
                    <a:cubicBezTo>
                      <a:pt x="15681" y="20098"/>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7"/>
              <p:cNvSpPr/>
              <p:nvPr/>
            </p:nvSpPr>
            <p:spPr>
              <a:xfrm>
                <a:off x="6004573" y="3025235"/>
                <a:ext cx="58733" cy="38957"/>
              </a:xfrm>
              <a:custGeom>
                <a:avLst/>
                <a:gdLst/>
                <a:ahLst/>
                <a:cxnLst/>
                <a:rect l="l" t="t" r="r" b="b"/>
                <a:pathLst>
                  <a:path w="58733" h="38957" extrusionOk="0">
                    <a:moveTo>
                      <a:pt x="0" y="11049"/>
                    </a:moveTo>
                    <a:lnTo>
                      <a:pt x="48659" y="38957"/>
                    </a:lnTo>
                    <a:lnTo>
                      <a:pt x="58733" y="31623"/>
                    </a:lnTo>
                    <a:cubicBezTo>
                      <a:pt x="58733" y="31623"/>
                      <a:pt x="52556" y="24575"/>
                      <a:pt x="52081" y="23908"/>
                    </a:cubicBezTo>
                    <a:cubicBezTo>
                      <a:pt x="47699" y="18869"/>
                      <a:pt x="42567" y="14526"/>
                      <a:pt x="36875" y="11049"/>
                    </a:cubicBezTo>
                    <a:cubicBezTo>
                      <a:pt x="33168" y="10382"/>
                      <a:pt x="9979" y="0"/>
                      <a:pt x="997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7"/>
              <p:cNvSpPr/>
              <p:nvPr/>
            </p:nvSpPr>
            <p:spPr>
              <a:xfrm>
                <a:off x="6058745" y="2994088"/>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7"/>
              <p:cNvSpPr/>
              <p:nvPr/>
            </p:nvSpPr>
            <p:spPr>
              <a:xfrm>
                <a:off x="5936526" y="2989040"/>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7"/>
              <p:cNvSpPr/>
              <p:nvPr/>
            </p:nvSpPr>
            <p:spPr>
              <a:xfrm>
                <a:off x="5937476" y="3046571"/>
                <a:ext cx="30221" cy="30289"/>
              </a:xfrm>
              <a:custGeom>
                <a:avLst/>
                <a:gdLst/>
                <a:ahLst/>
                <a:cxnLst/>
                <a:rect l="l" t="t" r="r" b="b"/>
                <a:pathLst>
                  <a:path w="30221" h="30289" extrusionOk="0">
                    <a:moveTo>
                      <a:pt x="0" y="17907"/>
                    </a:moveTo>
                    <a:cubicBezTo>
                      <a:pt x="0" y="17907"/>
                      <a:pt x="0" y="0"/>
                      <a:pt x="0" y="0"/>
                    </a:cubicBezTo>
                    <a:lnTo>
                      <a:pt x="30222" y="0"/>
                    </a:lnTo>
                    <a:lnTo>
                      <a:pt x="22999" y="16002"/>
                    </a:lnTo>
                    <a:lnTo>
                      <a:pt x="997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7"/>
              <p:cNvSpPr/>
              <p:nvPr/>
            </p:nvSpPr>
            <p:spPr>
              <a:xfrm>
                <a:off x="5936526" y="2971514"/>
                <a:ext cx="294948" cy="185546"/>
              </a:xfrm>
              <a:custGeom>
                <a:avLst/>
                <a:gdLst/>
                <a:ahLst/>
                <a:cxnLst/>
                <a:rect l="l" t="t" r="r" b="b"/>
                <a:pathLst>
                  <a:path w="294948" h="185546" extrusionOk="0">
                    <a:moveTo>
                      <a:pt x="149495" y="29908"/>
                    </a:moveTo>
                    <a:cubicBezTo>
                      <a:pt x="145608" y="29899"/>
                      <a:pt x="141730" y="30223"/>
                      <a:pt x="137900" y="30861"/>
                    </a:cubicBezTo>
                    <a:cubicBezTo>
                      <a:pt x="132768" y="31623"/>
                      <a:pt x="126876" y="32671"/>
                      <a:pt x="120413" y="34004"/>
                    </a:cubicBezTo>
                    <a:cubicBezTo>
                      <a:pt x="113950" y="35338"/>
                      <a:pt x="107298" y="37052"/>
                      <a:pt x="100360" y="39148"/>
                    </a:cubicBezTo>
                    <a:cubicBezTo>
                      <a:pt x="93565" y="41196"/>
                      <a:pt x="86922" y="43748"/>
                      <a:pt x="80497" y="46768"/>
                    </a:cubicBezTo>
                    <a:lnTo>
                      <a:pt x="131342" y="76105"/>
                    </a:lnTo>
                    <a:lnTo>
                      <a:pt x="140846" y="72866"/>
                    </a:lnTo>
                    <a:cubicBezTo>
                      <a:pt x="153771" y="68580"/>
                      <a:pt x="165936" y="64960"/>
                      <a:pt x="177341" y="61913"/>
                    </a:cubicBezTo>
                    <a:cubicBezTo>
                      <a:pt x="188137" y="59065"/>
                      <a:pt x="199180" y="57255"/>
                      <a:pt x="210319" y="56483"/>
                    </a:cubicBezTo>
                    <a:cubicBezTo>
                      <a:pt x="220440" y="55874"/>
                      <a:pt x="230600" y="56579"/>
                      <a:pt x="240541" y="58579"/>
                    </a:cubicBezTo>
                    <a:cubicBezTo>
                      <a:pt x="250586" y="60751"/>
                      <a:pt x="260214" y="64551"/>
                      <a:pt x="269052" y="69818"/>
                    </a:cubicBezTo>
                    <a:cubicBezTo>
                      <a:pt x="277853" y="74219"/>
                      <a:pt x="285399" y="80772"/>
                      <a:pt x="291006" y="88868"/>
                    </a:cubicBezTo>
                    <a:cubicBezTo>
                      <a:pt x="294693" y="94802"/>
                      <a:pt x="295853" y="101975"/>
                      <a:pt x="294237" y="108775"/>
                    </a:cubicBezTo>
                    <a:cubicBezTo>
                      <a:pt x="292004" y="116243"/>
                      <a:pt x="287879" y="123006"/>
                      <a:pt x="282262" y="128397"/>
                    </a:cubicBezTo>
                    <a:cubicBezTo>
                      <a:pt x="275363" y="135484"/>
                      <a:pt x="267646" y="141722"/>
                      <a:pt x="259263" y="146971"/>
                    </a:cubicBezTo>
                    <a:lnTo>
                      <a:pt x="291576" y="166021"/>
                    </a:lnTo>
                    <a:lnTo>
                      <a:pt x="273994" y="176213"/>
                    </a:lnTo>
                    <a:lnTo>
                      <a:pt x="241396" y="157163"/>
                    </a:lnTo>
                    <a:cubicBezTo>
                      <a:pt x="225857" y="164802"/>
                      <a:pt x="209635" y="170926"/>
                      <a:pt x="192927" y="175450"/>
                    </a:cubicBezTo>
                    <a:cubicBezTo>
                      <a:pt x="175421" y="180365"/>
                      <a:pt x="157516" y="183747"/>
                      <a:pt x="139421" y="185547"/>
                    </a:cubicBezTo>
                    <a:lnTo>
                      <a:pt x="122409" y="154876"/>
                    </a:lnTo>
                    <a:cubicBezTo>
                      <a:pt x="127180" y="154800"/>
                      <a:pt x="131932" y="154448"/>
                      <a:pt x="136664" y="153829"/>
                    </a:cubicBezTo>
                    <a:cubicBezTo>
                      <a:pt x="143032" y="153067"/>
                      <a:pt x="150160" y="151829"/>
                      <a:pt x="157953" y="150114"/>
                    </a:cubicBezTo>
                    <a:cubicBezTo>
                      <a:pt x="165746" y="148400"/>
                      <a:pt x="174014" y="146304"/>
                      <a:pt x="182758" y="143828"/>
                    </a:cubicBezTo>
                    <a:cubicBezTo>
                      <a:pt x="191254" y="141275"/>
                      <a:pt x="199542" y="138093"/>
                      <a:pt x="207563" y="134303"/>
                    </a:cubicBezTo>
                    <a:lnTo>
                      <a:pt x="156907" y="105061"/>
                    </a:lnTo>
                    <a:lnTo>
                      <a:pt x="150255" y="107442"/>
                    </a:lnTo>
                    <a:lnTo>
                      <a:pt x="143317" y="109538"/>
                    </a:lnTo>
                    <a:cubicBezTo>
                      <a:pt x="130677" y="113729"/>
                      <a:pt x="118987" y="116967"/>
                      <a:pt x="108438" y="119063"/>
                    </a:cubicBezTo>
                    <a:cubicBezTo>
                      <a:pt x="98640" y="121339"/>
                      <a:pt x="88651" y="122672"/>
                      <a:pt x="78596" y="123063"/>
                    </a:cubicBezTo>
                    <a:cubicBezTo>
                      <a:pt x="69748" y="123425"/>
                      <a:pt x="60900" y="122587"/>
                      <a:pt x="52271" y="120587"/>
                    </a:cubicBezTo>
                    <a:cubicBezTo>
                      <a:pt x="43736" y="118643"/>
                      <a:pt x="35535" y="115434"/>
                      <a:pt x="27941" y="111062"/>
                    </a:cubicBezTo>
                    <a:cubicBezTo>
                      <a:pt x="19616" y="106651"/>
                      <a:pt x="12374" y="100432"/>
                      <a:pt x="6748" y="92869"/>
                    </a:cubicBezTo>
                    <a:cubicBezTo>
                      <a:pt x="2690" y="87163"/>
                      <a:pt x="675" y="80248"/>
                      <a:pt x="1045" y="73247"/>
                    </a:cubicBezTo>
                    <a:cubicBezTo>
                      <a:pt x="1815" y="65961"/>
                      <a:pt x="4723" y="59065"/>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292" y="4286"/>
                      <a:pt x="119871" y="1638"/>
                      <a:pt x="134574" y="0"/>
                    </a:cubicBezTo>
                    <a:close/>
                    <a:moveTo>
                      <a:pt x="63200" y="83249"/>
                    </a:moveTo>
                    <a:cubicBezTo>
                      <a:pt x="69862" y="87125"/>
                      <a:pt x="77579" y="88792"/>
                      <a:pt x="85249" y="88011"/>
                    </a:cubicBezTo>
                    <a:cubicBezTo>
                      <a:pt x="95532" y="86830"/>
                      <a:pt x="105663" y="84563"/>
                      <a:pt x="115471" y="81248"/>
                    </a:cubicBezTo>
                    <a:lnTo>
                      <a:pt x="67952" y="53721"/>
                    </a:lnTo>
                    <a:cubicBezTo>
                      <a:pt x="50180" y="65151"/>
                      <a:pt x="48849" y="74962"/>
                      <a:pt x="63200" y="83249"/>
                    </a:cubicBezTo>
                    <a:close/>
                    <a:moveTo>
                      <a:pt x="229992" y="97250"/>
                    </a:moveTo>
                    <a:cubicBezTo>
                      <a:pt x="222759" y="93231"/>
                      <a:pt x="214405" y="91726"/>
                      <a:pt x="206232" y="92964"/>
                    </a:cubicBezTo>
                    <a:cubicBezTo>
                      <a:pt x="194980" y="94421"/>
                      <a:pt x="183879" y="96879"/>
                      <a:pt x="173064" y="100298"/>
                    </a:cubicBezTo>
                    <a:lnTo>
                      <a:pt x="220583" y="127635"/>
                    </a:lnTo>
                    <a:cubicBezTo>
                      <a:pt x="240541" y="115253"/>
                      <a:pt x="243677" y="105127"/>
                      <a:pt x="229992" y="9725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7"/>
            <p:cNvGrpSpPr/>
            <p:nvPr/>
          </p:nvGrpSpPr>
          <p:grpSpPr>
            <a:xfrm>
              <a:off x="3799020" y="4220685"/>
              <a:ext cx="883852" cy="621125"/>
              <a:chOff x="5608645" y="4962810"/>
              <a:chExt cx="883852" cy="621125"/>
            </a:xfrm>
          </p:grpSpPr>
          <p:sp>
            <p:nvSpPr>
              <p:cNvPr id="3405" name="Google Shape;3405;p47"/>
              <p:cNvSpPr/>
              <p:nvPr/>
            </p:nvSpPr>
            <p:spPr>
              <a:xfrm>
                <a:off x="5608645" y="507244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7"/>
              <p:cNvSpPr/>
              <p:nvPr/>
            </p:nvSpPr>
            <p:spPr>
              <a:xfrm>
                <a:off x="5608835" y="5215508"/>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7"/>
              <p:cNvSpPr/>
              <p:nvPr/>
            </p:nvSpPr>
            <p:spPr>
              <a:xfrm>
                <a:off x="6425971" y="5218557"/>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7"/>
              <p:cNvSpPr/>
              <p:nvPr/>
            </p:nvSpPr>
            <p:spPr>
              <a:xfrm>
                <a:off x="5608645" y="496281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7"/>
              <p:cNvSpPr/>
              <p:nvPr/>
            </p:nvSpPr>
            <p:spPr>
              <a:xfrm>
                <a:off x="5734818" y="5032438"/>
                <a:ext cx="632517" cy="366093"/>
              </a:xfrm>
              <a:custGeom>
                <a:avLst/>
                <a:gdLst/>
                <a:ahLst/>
                <a:cxnLst/>
                <a:rect l="l" t="t" r="r" b="b"/>
                <a:pathLst>
                  <a:path w="632517" h="366093" extrusionOk="0">
                    <a:moveTo>
                      <a:pt x="632040" y="194024"/>
                    </a:moveTo>
                    <a:cubicBezTo>
                      <a:pt x="627573" y="237077"/>
                      <a:pt x="596971" y="279749"/>
                      <a:pt x="539948" y="312515"/>
                    </a:cubicBezTo>
                    <a:cubicBezTo>
                      <a:pt x="416399" y="383953"/>
                      <a:pt x="216154" y="383953"/>
                      <a:pt x="92510" y="312515"/>
                    </a:cubicBezTo>
                    <a:cubicBezTo>
                      <a:pt x="35487" y="279559"/>
                      <a:pt x="4980" y="237077"/>
                      <a:pt x="608" y="194024"/>
                    </a:cubicBezTo>
                    <a:cubicBezTo>
                      <a:pt x="-4809" y="143637"/>
                      <a:pt x="25983" y="92107"/>
                      <a:pt x="92510" y="53721"/>
                    </a:cubicBezTo>
                    <a:cubicBezTo>
                      <a:pt x="216059" y="-17907"/>
                      <a:pt x="416399" y="-17907"/>
                      <a:pt x="539948" y="53721"/>
                    </a:cubicBezTo>
                    <a:cubicBezTo>
                      <a:pt x="606094" y="92012"/>
                      <a:pt x="636792"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7"/>
              <p:cNvSpPr/>
              <p:nvPr/>
            </p:nvSpPr>
            <p:spPr>
              <a:xfrm>
                <a:off x="5735426" y="5054346"/>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7"/>
              <p:cNvSpPr/>
              <p:nvPr/>
            </p:nvSpPr>
            <p:spPr>
              <a:xfrm>
                <a:off x="5896325" y="5137308"/>
                <a:ext cx="295037" cy="184784"/>
              </a:xfrm>
              <a:custGeom>
                <a:avLst/>
                <a:gdLst/>
                <a:ahLst/>
                <a:cxnLst/>
                <a:rect l="l" t="t" r="r" b="b"/>
                <a:pathLst>
                  <a:path w="295037" h="184784" extrusionOk="0">
                    <a:moveTo>
                      <a:pt x="149590" y="29242"/>
                    </a:moveTo>
                    <a:cubicBezTo>
                      <a:pt x="145702" y="29232"/>
                      <a:pt x="141825" y="29556"/>
                      <a:pt x="137995" y="30194"/>
                    </a:cubicBezTo>
                    <a:cubicBezTo>
                      <a:pt x="132863" y="30956"/>
                      <a:pt x="126971" y="32004"/>
                      <a:pt x="120603" y="33338"/>
                    </a:cubicBezTo>
                    <a:cubicBezTo>
                      <a:pt x="114235" y="34671"/>
                      <a:pt x="107393" y="36481"/>
                      <a:pt x="100455" y="38576"/>
                    </a:cubicBezTo>
                    <a:cubicBezTo>
                      <a:pt x="93660" y="40595"/>
                      <a:pt x="87017" y="43110"/>
                      <a:pt x="80592" y="46101"/>
                    </a:cubicBezTo>
                    <a:lnTo>
                      <a:pt x="131437" y="75533"/>
                    </a:lnTo>
                    <a:lnTo>
                      <a:pt x="140941" y="72295"/>
                    </a:lnTo>
                    <a:cubicBezTo>
                      <a:pt x="153866" y="68008"/>
                      <a:pt x="166031" y="64294"/>
                      <a:pt x="177531" y="61341"/>
                    </a:cubicBezTo>
                    <a:cubicBezTo>
                      <a:pt x="188279" y="58398"/>
                      <a:pt x="199294" y="56579"/>
                      <a:pt x="210414" y="55912"/>
                    </a:cubicBezTo>
                    <a:cubicBezTo>
                      <a:pt x="220535" y="55226"/>
                      <a:pt x="230695" y="55893"/>
                      <a:pt x="240636" y="57912"/>
                    </a:cubicBezTo>
                    <a:cubicBezTo>
                      <a:pt x="250691" y="60122"/>
                      <a:pt x="260318" y="63951"/>
                      <a:pt x="269147" y="69247"/>
                    </a:cubicBezTo>
                    <a:cubicBezTo>
                      <a:pt x="277948" y="73647"/>
                      <a:pt x="285503" y="80200"/>
                      <a:pt x="291101" y="88297"/>
                    </a:cubicBezTo>
                    <a:cubicBezTo>
                      <a:pt x="294779" y="94240"/>
                      <a:pt x="295938" y="101403"/>
                      <a:pt x="294332" y="108204"/>
                    </a:cubicBezTo>
                    <a:cubicBezTo>
                      <a:pt x="292118" y="115681"/>
                      <a:pt x="287993" y="122444"/>
                      <a:pt x="282357" y="127825"/>
                    </a:cubicBezTo>
                    <a:cubicBezTo>
                      <a:pt x="275382" y="134855"/>
                      <a:pt x="267598" y="141027"/>
                      <a:pt x="259168" y="146209"/>
                    </a:cubicBezTo>
                    <a:lnTo>
                      <a:pt x="291481" y="165259"/>
                    </a:lnTo>
                    <a:lnTo>
                      <a:pt x="273899" y="175450"/>
                    </a:lnTo>
                    <a:lnTo>
                      <a:pt x="241301" y="156400"/>
                    </a:lnTo>
                    <a:cubicBezTo>
                      <a:pt x="225772" y="164068"/>
                      <a:pt x="209539" y="170231"/>
                      <a:pt x="192832" y="174784"/>
                    </a:cubicBezTo>
                    <a:cubicBezTo>
                      <a:pt x="175307" y="179622"/>
                      <a:pt x="157411" y="182966"/>
                      <a:pt x="139325" y="184785"/>
                    </a:cubicBezTo>
                    <a:lnTo>
                      <a:pt x="122314" y="154210"/>
                    </a:lnTo>
                    <a:cubicBezTo>
                      <a:pt x="127085" y="154086"/>
                      <a:pt x="131846" y="153705"/>
                      <a:pt x="136569" y="153067"/>
                    </a:cubicBezTo>
                    <a:cubicBezTo>
                      <a:pt x="143726" y="152257"/>
                      <a:pt x="150834" y="151047"/>
                      <a:pt x="157858" y="149447"/>
                    </a:cubicBezTo>
                    <a:cubicBezTo>
                      <a:pt x="165651" y="147733"/>
                      <a:pt x="174014" y="145637"/>
                      <a:pt x="182663" y="143065"/>
                    </a:cubicBezTo>
                    <a:cubicBezTo>
                      <a:pt x="191159" y="140513"/>
                      <a:pt x="199446" y="137331"/>
                      <a:pt x="207468" y="133540"/>
                    </a:cubicBezTo>
                    <a:lnTo>
                      <a:pt x="156907" y="104584"/>
                    </a:lnTo>
                    <a:lnTo>
                      <a:pt x="150255" y="106871"/>
                    </a:lnTo>
                    <a:lnTo>
                      <a:pt x="143412" y="108966"/>
                    </a:lnTo>
                    <a:cubicBezTo>
                      <a:pt x="130677" y="113157"/>
                      <a:pt x="118987" y="116491"/>
                      <a:pt x="108438" y="118491"/>
                    </a:cubicBezTo>
                    <a:cubicBezTo>
                      <a:pt x="98640" y="120767"/>
                      <a:pt x="88651" y="122111"/>
                      <a:pt x="78596" y="122491"/>
                    </a:cubicBezTo>
                    <a:cubicBezTo>
                      <a:pt x="69805" y="122968"/>
                      <a:pt x="60986" y="122291"/>
                      <a:pt x="52366" y="120491"/>
                    </a:cubicBezTo>
                    <a:cubicBezTo>
                      <a:pt x="43793" y="118567"/>
                      <a:pt x="35563" y="115357"/>
                      <a:pt x="27941" y="110966"/>
                    </a:cubicBezTo>
                    <a:cubicBezTo>
                      <a:pt x="19597" y="106585"/>
                      <a:pt x="12355" y="100365"/>
                      <a:pt x="6748" y="92773"/>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2391"/>
                    </a:moveTo>
                    <a:cubicBezTo>
                      <a:pt x="69976" y="86230"/>
                      <a:pt x="77684" y="87897"/>
                      <a:pt x="85344" y="87154"/>
                    </a:cubicBezTo>
                    <a:cubicBezTo>
                      <a:pt x="95627" y="85935"/>
                      <a:pt x="105758" y="83629"/>
                      <a:pt x="115566" y="80296"/>
                    </a:cubicBezTo>
                    <a:lnTo>
                      <a:pt x="68047" y="52769"/>
                    </a:lnTo>
                    <a:cubicBezTo>
                      <a:pt x="50560" y="64484"/>
                      <a:pt x="48944" y="74390"/>
                      <a:pt x="63295" y="82391"/>
                    </a:cubicBezTo>
                    <a:close/>
                    <a:moveTo>
                      <a:pt x="230087" y="96298"/>
                    </a:moveTo>
                    <a:cubicBezTo>
                      <a:pt x="222826" y="92364"/>
                      <a:pt x="214500" y="90859"/>
                      <a:pt x="206327" y="92012"/>
                    </a:cubicBezTo>
                    <a:cubicBezTo>
                      <a:pt x="195084" y="93516"/>
                      <a:pt x="183993" y="95974"/>
                      <a:pt x="173159" y="99346"/>
                    </a:cubicBezTo>
                    <a:lnTo>
                      <a:pt x="220678" y="126682"/>
                    </a:lnTo>
                    <a:cubicBezTo>
                      <a:pt x="240541" y="114681"/>
                      <a:pt x="243867" y="104489"/>
                      <a:pt x="230087"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7"/>
              <p:cNvSpPr/>
              <p:nvPr/>
            </p:nvSpPr>
            <p:spPr>
              <a:xfrm>
                <a:off x="6018639" y="5274373"/>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7"/>
              <p:cNvSpPr/>
              <p:nvPr/>
            </p:nvSpPr>
            <p:spPr>
              <a:xfrm>
                <a:off x="6145799" y="5285232"/>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7"/>
              <p:cNvSpPr/>
              <p:nvPr/>
            </p:nvSpPr>
            <p:spPr>
              <a:xfrm>
                <a:off x="6159865" y="5221985"/>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7"/>
              <p:cNvSpPr/>
              <p:nvPr/>
            </p:nvSpPr>
            <p:spPr>
              <a:xfrm>
                <a:off x="6061026" y="5228653"/>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7"/>
              <p:cNvSpPr/>
              <p:nvPr/>
            </p:nvSpPr>
            <p:spPr>
              <a:xfrm>
                <a:off x="5964467" y="5173217"/>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7"/>
              <p:cNvSpPr/>
              <p:nvPr/>
            </p:nvSpPr>
            <p:spPr>
              <a:xfrm>
                <a:off x="6018639" y="5142071"/>
                <a:ext cx="27275" cy="24479"/>
              </a:xfrm>
              <a:custGeom>
                <a:avLst/>
                <a:gdLst/>
                <a:ahLst/>
                <a:cxnLst/>
                <a:rect l="l" t="t" r="r" b="b"/>
                <a:pathLst>
                  <a:path w="27275" h="24479" extrusionOk="0">
                    <a:moveTo>
                      <a:pt x="27276" y="24479"/>
                    </a:moveTo>
                    <a:lnTo>
                      <a:pt x="27276" y="7334"/>
                    </a:lnTo>
                    <a:lnTo>
                      <a:pt x="4847" y="0"/>
                    </a:lnTo>
                    <a:lnTo>
                      <a:pt x="0" y="13525"/>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7"/>
              <p:cNvSpPr/>
              <p:nvPr/>
            </p:nvSpPr>
            <p:spPr>
              <a:xfrm>
                <a:off x="5896420" y="5137023"/>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9" name="Google Shape;3419;p47"/>
              <p:cNvSpPr/>
              <p:nvPr/>
            </p:nvSpPr>
            <p:spPr>
              <a:xfrm>
                <a:off x="5897465" y="5194553"/>
                <a:ext cx="29841" cy="29908"/>
              </a:xfrm>
              <a:custGeom>
                <a:avLst/>
                <a:gdLst/>
                <a:ahLst/>
                <a:cxnLst/>
                <a:rect l="l" t="t" r="r" b="b"/>
                <a:pathLst>
                  <a:path w="29841" h="29908" extrusionOk="0">
                    <a:moveTo>
                      <a:pt x="0" y="17907"/>
                    </a:moveTo>
                    <a:lnTo>
                      <a:pt x="0" y="0"/>
                    </a:lnTo>
                    <a:lnTo>
                      <a:pt x="29842" y="0"/>
                    </a:lnTo>
                    <a:lnTo>
                      <a:pt x="22714" y="15621"/>
                    </a:lnTo>
                    <a:lnTo>
                      <a:pt x="9694" y="2990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0" name="Google Shape;3420;p47"/>
              <p:cNvSpPr/>
              <p:nvPr/>
            </p:nvSpPr>
            <p:spPr>
              <a:xfrm>
                <a:off x="5896325" y="5119687"/>
                <a:ext cx="295043" cy="185547"/>
              </a:xfrm>
              <a:custGeom>
                <a:avLst/>
                <a:gdLst/>
                <a:ahLst/>
                <a:cxnLst/>
                <a:rect l="l" t="t" r="r" b="b"/>
                <a:pathLst>
                  <a:path w="295043" h="185547" extrusionOk="0">
                    <a:moveTo>
                      <a:pt x="149590" y="29718"/>
                    </a:moveTo>
                    <a:cubicBezTo>
                      <a:pt x="145702" y="29708"/>
                      <a:pt x="141825" y="30032"/>
                      <a:pt x="137995" y="30671"/>
                    </a:cubicBezTo>
                    <a:cubicBezTo>
                      <a:pt x="132863" y="31432"/>
                      <a:pt x="126971" y="32480"/>
                      <a:pt x="120603" y="33814"/>
                    </a:cubicBezTo>
                    <a:cubicBezTo>
                      <a:pt x="114235" y="35147"/>
                      <a:pt x="107393" y="36862"/>
                      <a:pt x="100455" y="38957"/>
                    </a:cubicBezTo>
                    <a:cubicBezTo>
                      <a:pt x="93660" y="41005"/>
                      <a:pt x="87017" y="43558"/>
                      <a:pt x="80592" y="46577"/>
                    </a:cubicBezTo>
                    <a:lnTo>
                      <a:pt x="131437" y="75914"/>
                    </a:lnTo>
                    <a:lnTo>
                      <a:pt x="140941" y="72771"/>
                    </a:lnTo>
                    <a:cubicBezTo>
                      <a:pt x="153866" y="68389"/>
                      <a:pt x="166031" y="64770"/>
                      <a:pt x="177531" y="61722"/>
                    </a:cubicBezTo>
                    <a:cubicBezTo>
                      <a:pt x="188298" y="58874"/>
                      <a:pt x="199304" y="57055"/>
                      <a:pt x="210414" y="56293"/>
                    </a:cubicBezTo>
                    <a:cubicBezTo>
                      <a:pt x="220535" y="55683"/>
                      <a:pt x="230695" y="56388"/>
                      <a:pt x="240636" y="58388"/>
                    </a:cubicBezTo>
                    <a:cubicBezTo>
                      <a:pt x="250672" y="60598"/>
                      <a:pt x="260299" y="64398"/>
                      <a:pt x="269147" y="69628"/>
                    </a:cubicBezTo>
                    <a:cubicBezTo>
                      <a:pt x="277948" y="74028"/>
                      <a:pt x="285494" y="80581"/>
                      <a:pt x="291101" y="88678"/>
                    </a:cubicBezTo>
                    <a:cubicBezTo>
                      <a:pt x="294788" y="94612"/>
                      <a:pt x="295948" y="101784"/>
                      <a:pt x="294332" y="108585"/>
                    </a:cubicBezTo>
                    <a:cubicBezTo>
                      <a:pt x="292156" y="116186"/>
                      <a:pt x="288031" y="123082"/>
                      <a:pt x="282357" y="128588"/>
                    </a:cubicBezTo>
                    <a:cubicBezTo>
                      <a:pt x="275410" y="135617"/>
                      <a:pt x="267617" y="141761"/>
                      <a:pt x="259168" y="146876"/>
                    </a:cubicBezTo>
                    <a:lnTo>
                      <a:pt x="291481" y="165926"/>
                    </a:lnTo>
                    <a:lnTo>
                      <a:pt x="273899" y="176213"/>
                    </a:lnTo>
                    <a:lnTo>
                      <a:pt x="241301" y="157163"/>
                    </a:lnTo>
                    <a:cubicBezTo>
                      <a:pt x="225762" y="164802"/>
                      <a:pt x="209539" y="170926"/>
                      <a:pt x="192832" y="175451"/>
                    </a:cubicBezTo>
                    <a:cubicBezTo>
                      <a:pt x="175326" y="180365"/>
                      <a:pt x="157421" y="183747"/>
                      <a:pt x="139325" y="185547"/>
                    </a:cubicBezTo>
                    <a:lnTo>
                      <a:pt x="122314" y="154972"/>
                    </a:lnTo>
                    <a:cubicBezTo>
                      <a:pt x="127085" y="154848"/>
                      <a:pt x="131846" y="154467"/>
                      <a:pt x="136569" y="153829"/>
                    </a:cubicBezTo>
                    <a:cubicBezTo>
                      <a:pt x="142937" y="153067"/>
                      <a:pt x="150065" y="151924"/>
                      <a:pt x="157858" y="150209"/>
                    </a:cubicBezTo>
                    <a:cubicBezTo>
                      <a:pt x="165651" y="148495"/>
                      <a:pt x="174014" y="146304"/>
                      <a:pt x="182663" y="143828"/>
                    </a:cubicBezTo>
                    <a:cubicBezTo>
                      <a:pt x="191169" y="141313"/>
                      <a:pt x="199465" y="138132"/>
                      <a:pt x="207468" y="134303"/>
                    </a:cubicBezTo>
                    <a:lnTo>
                      <a:pt x="156907" y="105061"/>
                    </a:lnTo>
                    <a:lnTo>
                      <a:pt x="150255" y="107347"/>
                    </a:lnTo>
                    <a:lnTo>
                      <a:pt x="143412" y="109442"/>
                    </a:lnTo>
                    <a:cubicBezTo>
                      <a:pt x="130677" y="113633"/>
                      <a:pt x="118987" y="116872"/>
                      <a:pt x="108438" y="118967"/>
                    </a:cubicBezTo>
                    <a:cubicBezTo>
                      <a:pt x="98640" y="121244"/>
                      <a:pt x="88651" y="122587"/>
                      <a:pt x="78596" y="122968"/>
                    </a:cubicBezTo>
                    <a:cubicBezTo>
                      <a:pt x="69786" y="123320"/>
                      <a:pt x="60967" y="122520"/>
                      <a:pt x="52366" y="120587"/>
                    </a:cubicBezTo>
                    <a:cubicBezTo>
                      <a:pt x="43803" y="118615"/>
                      <a:pt x="35582" y="115405"/>
                      <a:pt x="27941" y="111062"/>
                    </a:cubicBezTo>
                    <a:cubicBezTo>
                      <a:pt x="19597" y="106680"/>
                      <a:pt x="12355" y="100460"/>
                      <a:pt x="6748" y="92869"/>
                    </a:cubicBezTo>
                    <a:cubicBezTo>
                      <a:pt x="2689" y="87163"/>
                      <a:pt x="675" y="80248"/>
                      <a:pt x="1045" y="73247"/>
                    </a:cubicBezTo>
                    <a:cubicBezTo>
                      <a:pt x="1815" y="65961"/>
                      <a:pt x="4723" y="59064"/>
                      <a:pt x="9409" y="53435"/>
                    </a:cubicBezTo>
                    <a:cubicBezTo>
                      <a:pt x="15254" y="46053"/>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058"/>
                    </a:moveTo>
                    <a:cubicBezTo>
                      <a:pt x="69957" y="86935"/>
                      <a:pt x="77674" y="88602"/>
                      <a:pt x="85344" y="87821"/>
                    </a:cubicBezTo>
                    <a:cubicBezTo>
                      <a:pt x="95627" y="86639"/>
                      <a:pt x="105758" y="84372"/>
                      <a:pt x="115566" y="81058"/>
                    </a:cubicBezTo>
                    <a:lnTo>
                      <a:pt x="68047" y="53530"/>
                    </a:lnTo>
                    <a:cubicBezTo>
                      <a:pt x="50560" y="64961"/>
                      <a:pt x="48944" y="74866"/>
                      <a:pt x="63295" y="83058"/>
                    </a:cubicBezTo>
                    <a:close/>
                    <a:moveTo>
                      <a:pt x="230087" y="97060"/>
                    </a:moveTo>
                    <a:cubicBezTo>
                      <a:pt x="222854" y="93040"/>
                      <a:pt x="214500" y="91535"/>
                      <a:pt x="206327" y="92773"/>
                    </a:cubicBezTo>
                    <a:cubicBezTo>
                      <a:pt x="195075" y="94231"/>
                      <a:pt x="183974" y="96688"/>
                      <a:pt x="173159" y="100108"/>
                    </a:cubicBezTo>
                    <a:lnTo>
                      <a:pt x="220678" y="127445"/>
                    </a:lnTo>
                    <a:cubicBezTo>
                      <a:pt x="240541" y="115062"/>
                      <a:pt x="243867" y="104965"/>
                      <a:pt x="230087"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21" name="Google Shape;3421;p47"/>
            <p:cNvGrpSpPr/>
            <p:nvPr/>
          </p:nvGrpSpPr>
          <p:grpSpPr>
            <a:xfrm>
              <a:off x="3799020" y="4077239"/>
              <a:ext cx="883852" cy="621125"/>
              <a:chOff x="5608645" y="4819364"/>
              <a:chExt cx="883852" cy="621125"/>
            </a:xfrm>
          </p:grpSpPr>
          <p:sp>
            <p:nvSpPr>
              <p:cNvPr id="3422" name="Google Shape;3422;p47"/>
              <p:cNvSpPr/>
              <p:nvPr/>
            </p:nvSpPr>
            <p:spPr>
              <a:xfrm>
                <a:off x="5608645" y="492899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7"/>
              <p:cNvSpPr/>
              <p:nvPr/>
            </p:nvSpPr>
            <p:spPr>
              <a:xfrm>
                <a:off x="5608835" y="5072062"/>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7"/>
              <p:cNvSpPr/>
              <p:nvPr/>
            </p:nvSpPr>
            <p:spPr>
              <a:xfrm>
                <a:off x="6425971" y="5075110"/>
                <a:ext cx="66526" cy="157067"/>
              </a:xfrm>
              <a:custGeom>
                <a:avLst/>
                <a:gdLst/>
                <a:ahLst/>
                <a:cxnLst/>
                <a:rect l="l" t="t" r="r" b="b"/>
                <a:pathLst>
                  <a:path w="66526" h="157067" extrusionOk="0">
                    <a:moveTo>
                      <a:pt x="66527" y="0"/>
                    </a:moveTo>
                    <a:lnTo>
                      <a:pt x="66527" y="109538"/>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7"/>
              <p:cNvSpPr/>
              <p:nvPr/>
            </p:nvSpPr>
            <p:spPr>
              <a:xfrm>
                <a:off x="5608645" y="4819364"/>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7"/>
              <p:cNvSpPr/>
              <p:nvPr/>
            </p:nvSpPr>
            <p:spPr>
              <a:xfrm>
                <a:off x="5734818" y="4888968"/>
                <a:ext cx="632517" cy="366117"/>
              </a:xfrm>
              <a:custGeom>
                <a:avLst/>
                <a:gdLst/>
                <a:ahLst/>
                <a:cxnLst/>
                <a:rect l="l" t="t" r="r" b="b"/>
                <a:pathLst>
                  <a:path w="632517" h="366117" extrusionOk="0">
                    <a:moveTo>
                      <a:pt x="632040" y="194048"/>
                    </a:moveTo>
                    <a:cubicBezTo>
                      <a:pt x="627573" y="237101"/>
                      <a:pt x="596971" y="279773"/>
                      <a:pt x="539948" y="312539"/>
                    </a:cubicBezTo>
                    <a:cubicBezTo>
                      <a:pt x="416399" y="383977"/>
                      <a:pt x="216154" y="383977"/>
                      <a:pt x="92510" y="312539"/>
                    </a:cubicBezTo>
                    <a:cubicBezTo>
                      <a:pt x="35487" y="279583"/>
                      <a:pt x="4980" y="237101"/>
                      <a:pt x="608" y="194048"/>
                    </a:cubicBezTo>
                    <a:cubicBezTo>
                      <a:pt x="-4809" y="143661"/>
                      <a:pt x="25983" y="92131"/>
                      <a:pt x="92510" y="53650"/>
                    </a:cubicBezTo>
                    <a:cubicBezTo>
                      <a:pt x="216059" y="-17883"/>
                      <a:pt x="416399" y="-17883"/>
                      <a:pt x="539948" y="53650"/>
                    </a:cubicBezTo>
                    <a:cubicBezTo>
                      <a:pt x="606094" y="92607"/>
                      <a:pt x="636792" y="143661"/>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7"/>
              <p:cNvSpPr/>
              <p:nvPr/>
            </p:nvSpPr>
            <p:spPr>
              <a:xfrm>
                <a:off x="5735426" y="4910899"/>
                <a:ext cx="631431" cy="344185"/>
              </a:xfrm>
              <a:custGeom>
                <a:avLst/>
                <a:gdLst/>
                <a:ahLst/>
                <a:cxnLst/>
                <a:rect l="l" t="t" r="r" b="b"/>
                <a:pathLst>
                  <a:path w="631431" h="344185" extrusionOk="0">
                    <a:moveTo>
                      <a:pt x="631432" y="172117"/>
                    </a:moveTo>
                    <a:cubicBezTo>
                      <a:pt x="626965" y="215170"/>
                      <a:pt x="596363" y="257842"/>
                      <a:pt x="539340" y="290608"/>
                    </a:cubicBezTo>
                    <a:cubicBezTo>
                      <a:pt x="415791" y="362045"/>
                      <a:pt x="215546" y="362045"/>
                      <a:pt x="91902" y="290608"/>
                    </a:cubicBezTo>
                    <a:cubicBezTo>
                      <a:pt x="34879" y="257651"/>
                      <a:pt x="4372" y="215170"/>
                      <a:pt x="0" y="172117"/>
                    </a:cubicBezTo>
                    <a:cubicBezTo>
                      <a:pt x="4372" y="129064"/>
                      <a:pt x="34974" y="86392"/>
                      <a:pt x="91902" y="53721"/>
                    </a:cubicBezTo>
                    <a:cubicBezTo>
                      <a:pt x="215451" y="-17907"/>
                      <a:pt x="415791" y="-17907"/>
                      <a:pt x="539340" y="53721"/>
                    </a:cubicBezTo>
                    <a:cubicBezTo>
                      <a:pt x="595887" y="86677"/>
                      <a:pt x="626490"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7"/>
              <p:cNvSpPr/>
              <p:nvPr/>
            </p:nvSpPr>
            <p:spPr>
              <a:xfrm>
                <a:off x="5896325" y="4993385"/>
                <a:ext cx="295037" cy="185261"/>
              </a:xfrm>
              <a:custGeom>
                <a:avLst/>
                <a:gdLst/>
                <a:ahLst/>
                <a:cxnLst/>
                <a:rect l="l" t="t" r="r" b="b"/>
                <a:pathLst>
                  <a:path w="295037" h="185261" extrusionOk="0">
                    <a:moveTo>
                      <a:pt x="149590" y="29718"/>
                    </a:moveTo>
                    <a:cubicBezTo>
                      <a:pt x="145702" y="29709"/>
                      <a:pt x="141825" y="30032"/>
                      <a:pt x="137995" y="30671"/>
                    </a:cubicBezTo>
                    <a:cubicBezTo>
                      <a:pt x="132863" y="31433"/>
                      <a:pt x="126971" y="32480"/>
                      <a:pt x="120603" y="33814"/>
                    </a:cubicBezTo>
                    <a:cubicBezTo>
                      <a:pt x="114235" y="35147"/>
                      <a:pt x="107393" y="36957"/>
                      <a:pt x="100455" y="39053"/>
                    </a:cubicBezTo>
                    <a:cubicBezTo>
                      <a:pt x="93660" y="41072"/>
                      <a:pt x="87017" y="43587"/>
                      <a:pt x="80592" y="46577"/>
                    </a:cubicBezTo>
                    <a:lnTo>
                      <a:pt x="131437" y="76010"/>
                    </a:lnTo>
                    <a:lnTo>
                      <a:pt x="140941" y="72771"/>
                    </a:lnTo>
                    <a:cubicBezTo>
                      <a:pt x="153866" y="68485"/>
                      <a:pt x="166031" y="64770"/>
                      <a:pt x="177531" y="61817"/>
                    </a:cubicBezTo>
                    <a:cubicBezTo>
                      <a:pt x="188279" y="58874"/>
                      <a:pt x="199294" y="57055"/>
                      <a:pt x="210414" y="56388"/>
                    </a:cubicBezTo>
                    <a:cubicBezTo>
                      <a:pt x="220535" y="55702"/>
                      <a:pt x="230695" y="56369"/>
                      <a:pt x="240636" y="58388"/>
                    </a:cubicBezTo>
                    <a:cubicBezTo>
                      <a:pt x="250691" y="60598"/>
                      <a:pt x="260318" y="64427"/>
                      <a:pt x="269147" y="69723"/>
                    </a:cubicBezTo>
                    <a:cubicBezTo>
                      <a:pt x="277948" y="74124"/>
                      <a:pt x="285503" y="80677"/>
                      <a:pt x="291101" y="88773"/>
                    </a:cubicBezTo>
                    <a:cubicBezTo>
                      <a:pt x="294779" y="94717"/>
                      <a:pt x="295938" y="101880"/>
                      <a:pt x="294332" y="108680"/>
                    </a:cubicBezTo>
                    <a:cubicBezTo>
                      <a:pt x="292118" y="116157"/>
                      <a:pt x="287993" y="122920"/>
                      <a:pt x="282357" y="128302"/>
                    </a:cubicBezTo>
                    <a:cubicBezTo>
                      <a:pt x="275382" y="135331"/>
                      <a:pt x="267598" y="141504"/>
                      <a:pt x="259168" y="146685"/>
                    </a:cubicBezTo>
                    <a:lnTo>
                      <a:pt x="291481" y="165735"/>
                    </a:lnTo>
                    <a:lnTo>
                      <a:pt x="273899" y="175927"/>
                    </a:lnTo>
                    <a:lnTo>
                      <a:pt x="241301" y="156877"/>
                    </a:lnTo>
                    <a:cubicBezTo>
                      <a:pt x="225772" y="164545"/>
                      <a:pt x="209539" y="170707"/>
                      <a:pt x="192832" y="175260"/>
                    </a:cubicBezTo>
                    <a:cubicBezTo>
                      <a:pt x="175307" y="180099"/>
                      <a:pt x="157411" y="183442"/>
                      <a:pt x="139325" y="185261"/>
                    </a:cubicBezTo>
                    <a:lnTo>
                      <a:pt x="122314" y="154686"/>
                    </a:lnTo>
                    <a:cubicBezTo>
                      <a:pt x="127085" y="154562"/>
                      <a:pt x="131846" y="154181"/>
                      <a:pt x="136569" y="153543"/>
                    </a:cubicBezTo>
                    <a:cubicBezTo>
                      <a:pt x="143726" y="152733"/>
                      <a:pt x="150834" y="151524"/>
                      <a:pt x="157858" y="149924"/>
                    </a:cubicBezTo>
                    <a:cubicBezTo>
                      <a:pt x="165651" y="148209"/>
                      <a:pt x="174014" y="146113"/>
                      <a:pt x="182663" y="143542"/>
                    </a:cubicBezTo>
                    <a:cubicBezTo>
                      <a:pt x="191159" y="140989"/>
                      <a:pt x="199446" y="137808"/>
                      <a:pt x="207468" y="134017"/>
                    </a:cubicBezTo>
                    <a:lnTo>
                      <a:pt x="156907" y="105061"/>
                    </a:lnTo>
                    <a:lnTo>
                      <a:pt x="150255" y="107347"/>
                    </a:lnTo>
                    <a:lnTo>
                      <a:pt x="143412" y="109442"/>
                    </a:lnTo>
                    <a:cubicBezTo>
                      <a:pt x="130677" y="113633"/>
                      <a:pt x="118987" y="116967"/>
                      <a:pt x="108438" y="118967"/>
                    </a:cubicBezTo>
                    <a:cubicBezTo>
                      <a:pt x="98640" y="121244"/>
                      <a:pt x="88651" y="122587"/>
                      <a:pt x="78596" y="122968"/>
                    </a:cubicBezTo>
                    <a:cubicBezTo>
                      <a:pt x="69786" y="123282"/>
                      <a:pt x="60967" y="122454"/>
                      <a:pt x="52366" y="120491"/>
                    </a:cubicBezTo>
                    <a:cubicBezTo>
                      <a:pt x="43793" y="118567"/>
                      <a:pt x="35563" y="115357"/>
                      <a:pt x="27941" y="110966"/>
                    </a:cubicBezTo>
                    <a:cubicBezTo>
                      <a:pt x="19597" y="106585"/>
                      <a:pt x="12355" y="100365"/>
                      <a:pt x="6748" y="92774"/>
                    </a:cubicBezTo>
                    <a:cubicBezTo>
                      <a:pt x="2670" y="87078"/>
                      <a:pt x="656" y="80153"/>
                      <a:pt x="1045" y="73152"/>
                    </a:cubicBezTo>
                    <a:cubicBezTo>
                      <a:pt x="1825" y="65865"/>
                      <a:pt x="4733" y="58979"/>
                      <a:pt x="9409" y="53340"/>
                    </a:cubicBezTo>
                    <a:cubicBezTo>
                      <a:pt x="15254" y="45958"/>
                      <a:pt x="22210" y="39529"/>
                      <a:pt x="30032" y="34290"/>
                    </a:cubicBezTo>
                    <a:lnTo>
                      <a:pt x="0" y="16954"/>
                    </a:lnTo>
                    <a:lnTo>
                      <a:pt x="17677" y="6763"/>
                    </a:lnTo>
                    <a:lnTo>
                      <a:pt x="47329" y="23908"/>
                    </a:lnTo>
                    <a:cubicBezTo>
                      <a:pt x="61242" y="16993"/>
                      <a:pt x="75869" y="11621"/>
                      <a:pt x="90951" y="7906"/>
                    </a:cubicBezTo>
                    <a:cubicBezTo>
                      <a:pt x="105283" y="4239"/>
                      <a:pt x="119862" y="1591"/>
                      <a:pt x="134574" y="0"/>
                    </a:cubicBezTo>
                    <a:close/>
                    <a:moveTo>
                      <a:pt x="63295" y="83439"/>
                    </a:moveTo>
                    <a:cubicBezTo>
                      <a:pt x="69976" y="87278"/>
                      <a:pt x="77684" y="88945"/>
                      <a:pt x="85344" y="88202"/>
                    </a:cubicBezTo>
                    <a:cubicBezTo>
                      <a:pt x="95627" y="86982"/>
                      <a:pt x="105758" y="84677"/>
                      <a:pt x="115566" y="81344"/>
                    </a:cubicBezTo>
                    <a:lnTo>
                      <a:pt x="68047" y="53816"/>
                    </a:lnTo>
                    <a:cubicBezTo>
                      <a:pt x="50560" y="64961"/>
                      <a:pt x="48944" y="74867"/>
                      <a:pt x="63295" y="83439"/>
                    </a:cubicBezTo>
                    <a:close/>
                    <a:moveTo>
                      <a:pt x="230087" y="97346"/>
                    </a:moveTo>
                    <a:cubicBezTo>
                      <a:pt x="222845" y="93364"/>
                      <a:pt x="214500" y="91859"/>
                      <a:pt x="206327" y="93059"/>
                    </a:cubicBezTo>
                    <a:cubicBezTo>
                      <a:pt x="195084" y="94564"/>
                      <a:pt x="183993" y="97022"/>
                      <a:pt x="173159" y="100394"/>
                    </a:cubicBezTo>
                    <a:lnTo>
                      <a:pt x="220678" y="127730"/>
                    </a:lnTo>
                    <a:cubicBezTo>
                      <a:pt x="240541" y="115157"/>
                      <a:pt x="243867" y="104966"/>
                      <a:pt x="230087"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7"/>
              <p:cNvSpPr/>
              <p:nvPr/>
            </p:nvSpPr>
            <p:spPr>
              <a:xfrm>
                <a:off x="6018639" y="5130926"/>
                <a:ext cx="19007" cy="25431"/>
              </a:xfrm>
              <a:custGeom>
                <a:avLst/>
                <a:gdLst/>
                <a:ahLst/>
                <a:cxnLst/>
                <a:rect l="l" t="t" r="r" b="b"/>
                <a:pathLst>
                  <a:path w="19007" h="25431" extrusionOk="0">
                    <a:moveTo>
                      <a:pt x="0" y="17145"/>
                    </a:moveTo>
                    <a:cubicBezTo>
                      <a:pt x="0" y="15907"/>
                      <a:pt x="0" y="0"/>
                      <a:pt x="0" y="0"/>
                    </a:cubicBezTo>
                    <a:lnTo>
                      <a:pt x="19008" y="12478"/>
                    </a:lnTo>
                    <a:lnTo>
                      <a:pt x="1064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7"/>
              <p:cNvSpPr/>
              <p:nvPr/>
            </p:nvSpPr>
            <p:spPr>
              <a:xfrm>
                <a:off x="6145799" y="5141785"/>
                <a:ext cx="42006" cy="19716"/>
              </a:xfrm>
              <a:custGeom>
                <a:avLst/>
                <a:gdLst/>
                <a:ahLst/>
                <a:cxnLst/>
                <a:rect l="l" t="t" r="r" b="b"/>
                <a:pathLst>
                  <a:path w="42006" h="19716" extrusionOk="0">
                    <a:moveTo>
                      <a:pt x="42007" y="17145"/>
                    </a:moveTo>
                    <a:lnTo>
                      <a:pt x="42007" y="0"/>
                    </a:lnTo>
                    <a:lnTo>
                      <a:pt x="0" y="3143"/>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7"/>
              <p:cNvSpPr/>
              <p:nvPr/>
            </p:nvSpPr>
            <p:spPr>
              <a:xfrm>
                <a:off x="6159865" y="5078539"/>
                <a:ext cx="31552" cy="17335"/>
              </a:xfrm>
              <a:custGeom>
                <a:avLst/>
                <a:gdLst/>
                <a:ahLst/>
                <a:cxnLst/>
                <a:rect l="l" t="t" r="r" b="b"/>
                <a:pathLst>
                  <a:path w="31552" h="17335" extrusionOk="0">
                    <a:moveTo>
                      <a:pt x="31552" y="17336"/>
                    </a:moveTo>
                    <a:lnTo>
                      <a:pt x="31552" y="0"/>
                    </a:lnTo>
                    <a:lnTo>
                      <a:pt x="0" y="11430"/>
                    </a:lnTo>
                    <a:lnTo>
                      <a:pt x="31552"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7"/>
              <p:cNvSpPr/>
              <p:nvPr/>
            </p:nvSpPr>
            <p:spPr>
              <a:xfrm>
                <a:off x="6061026" y="5084921"/>
                <a:ext cx="47423" cy="33146"/>
              </a:xfrm>
              <a:custGeom>
                <a:avLst/>
                <a:gdLst/>
                <a:ahLst/>
                <a:cxnLst/>
                <a:rect l="l" t="t" r="r" b="b"/>
                <a:pathLst>
                  <a:path w="47423" h="33146" extrusionOk="0">
                    <a:moveTo>
                      <a:pt x="0" y="10096"/>
                    </a:moveTo>
                    <a:lnTo>
                      <a:pt x="10549" y="0"/>
                    </a:lnTo>
                    <a:lnTo>
                      <a:pt x="47424" y="25622"/>
                    </a:lnTo>
                    <a:lnTo>
                      <a:pt x="45143" y="33147"/>
                    </a:lnTo>
                    <a:cubicBezTo>
                      <a:pt x="45143" y="33147"/>
                      <a:pt x="17582" y="21431"/>
                      <a:pt x="16632" y="20764"/>
                    </a:cubicBezTo>
                    <a:cubicBezTo>
                      <a:pt x="15681" y="20098"/>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7"/>
              <p:cNvSpPr/>
              <p:nvPr/>
            </p:nvSpPr>
            <p:spPr>
              <a:xfrm>
                <a:off x="5964467" y="5029771"/>
                <a:ext cx="59018" cy="38957"/>
              </a:xfrm>
              <a:custGeom>
                <a:avLst/>
                <a:gdLst/>
                <a:ahLst/>
                <a:cxnLst/>
                <a:rect l="l" t="t" r="r" b="b"/>
                <a:pathLst>
                  <a:path w="59018" h="38957" extrusionOk="0">
                    <a:moveTo>
                      <a:pt x="0" y="11144"/>
                    </a:moveTo>
                    <a:lnTo>
                      <a:pt x="48944" y="38957"/>
                    </a:lnTo>
                    <a:lnTo>
                      <a:pt x="59018" y="31623"/>
                    </a:lnTo>
                    <a:cubicBezTo>
                      <a:pt x="59018" y="31623"/>
                      <a:pt x="52841" y="24575"/>
                      <a:pt x="52366" y="23908"/>
                    </a:cubicBezTo>
                    <a:cubicBezTo>
                      <a:pt x="47975" y="18898"/>
                      <a:pt x="42853"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7"/>
              <p:cNvSpPr/>
              <p:nvPr/>
            </p:nvSpPr>
            <p:spPr>
              <a:xfrm>
                <a:off x="6018639" y="4998624"/>
                <a:ext cx="27275" cy="24479"/>
              </a:xfrm>
              <a:custGeom>
                <a:avLst/>
                <a:gdLst/>
                <a:ahLst/>
                <a:cxnLst/>
                <a:rect l="l" t="t" r="r" b="b"/>
                <a:pathLst>
                  <a:path w="27275" h="24479" extrusionOk="0">
                    <a:moveTo>
                      <a:pt x="27276" y="24479"/>
                    </a:moveTo>
                    <a:lnTo>
                      <a:pt x="27276" y="7334"/>
                    </a:lnTo>
                    <a:lnTo>
                      <a:pt x="4847"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7"/>
              <p:cNvSpPr/>
              <p:nvPr/>
            </p:nvSpPr>
            <p:spPr>
              <a:xfrm>
                <a:off x="5896420" y="4993576"/>
                <a:ext cx="26135" cy="19430"/>
              </a:xfrm>
              <a:custGeom>
                <a:avLst/>
                <a:gdLst/>
                <a:ahLst/>
                <a:cxnLst/>
                <a:rect l="l" t="t" r="r" b="b"/>
                <a:pathLst>
                  <a:path w="26135" h="19430"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7"/>
              <p:cNvSpPr/>
              <p:nvPr/>
            </p:nvSpPr>
            <p:spPr>
              <a:xfrm>
                <a:off x="5897465" y="5051107"/>
                <a:ext cx="29841" cy="30480"/>
              </a:xfrm>
              <a:custGeom>
                <a:avLst/>
                <a:gdLst/>
                <a:ahLst/>
                <a:cxnLst/>
                <a:rect l="l" t="t" r="r" b="b"/>
                <a:pathLst>
                  <a:path w="29841" h="30480" extrusionOk="0">
                    <a:moveTo>
                      <a:pt x="0" y="17907"/>
                    </a:moveTo>
                    <a:lnTo>
                      <a:pt x="0" y="0"/>
                    </a:lnTo>
                    <a:lnTo>
                      <a:pt x="29842" y="0"/>
                    </a:lnTo>
                    <a:lnTo>
                      <a:pt x="22714" y="16193"/>
                    </a:lnTo>
                    <a:lnTo>
                      <a:pt x="9694" y="3048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7"/>
              <p:cNvSpPr/>
              <p:nvPr/>
            </p:nvSpPr>
            <p:spPr>
              <a:xfrm>
                <a:off x="5896325" y="4976145"/>
                <a:ext cx="295043" cy="185166"/>
              </a:xfrm>
              <a:custGeom>
                <a:avLst/>
                <a:gdLst/>
                <a:ahLst/>
                <a:cxnLst/>
                <a:rect l="l" t="t" r="r" b="b"/>
                <a:pathLst>
                  <a:path w="295043" h="185166" extrusionOk="0">
                    <a:moveTo>
                      <a:pt x="149590" y="29813"/>
                    </a:moveTo>
                    <a:cubicBezTo>
                      <a:pt x="145702" y="29804"/>
                      <a:pt x="141825" y="30128"/>
                      <a:pt x="137995" y="30766"/>
                    </a:cubicBezTo>
                    <a:cubicBezTo>
                      <a:pt x="132863" y="31528"/>
                      <a:pt x="126971" y="32576"/>
                      <a:pt x="120603" y="33909"/>
                    </a:cubicBezTo>
                    <a:cubicBezTo>
                      <a:pt x="114235" y="35243"/>
                      <a:pt x="107393" y="36957"/>
                      <a:pt x="100455" y="39053"/>
                    </a:cubicBezTo>
                    <a:cubicBezTo>
                      <a:pt x="93660" y="41100"/>
                      <a:pt x="87017" y="43653"/>
                      <a:pt x="80592" y="46672"/>
                    </a:cubicBezTo>
                    <a:lnTo>
                      <a:pt x="131437" y="76010"/>
                    </a:lnTo>
                    <a:lnTo>
                      <a:pt x="140941" y="72771"/>
                    </a:lnTo>
                    <a:cubicBezTo>
                      <a:pt x="153866" y="68485"/>
                      <a:pt x="166031" y="64865"/>
                      <a:pt x="177531" y="61817"/>
                    </a:cubicBezTo>
                    <a:cubicBezTo>
                      <a:pt x="188298" y="58969"/>
                      <a:pt x="199304" y="57150"/>
                      <a:pt x="210414" y="56388"/>
                    </a:cubicBezTo>
                    <a:cubicBezTo>
                      <a:pt x="220535" y="55779"/>
                      <a:pt x="230695" y="56483"/>
                      <a:pt x="240636" y="58484"/>
                    </a:cubicBezTo>
                    <a:cubicBezTo>
                      <a:pt x="250672" y="60693"/>
                      <a:pt x="260299" y="64494"/>
                      <a:pt x="269147" y="69723"/>
                    </a:cubicBezTo>
                    <a:cubicBezTo>
                      <a:pt x="277948" y="74124"/>
                      <a:pt x="285494" y="80677"/>
                      <a:pt x="291101" y="88773"/>
                    </a:cubicBezTo>
                    <a:cubicBezTo>
                      <a:pt x="294788" y="94707"/>
                      <a:pt x="295948" y="101880"/>
                      <a:pt x="294332" y="108680"/>
                    </a:cubicBezTo>
                    <a:cubicBezTo>
                      <a:pt x="292099" y="116148"/>
                      <a:pt x="287974" y="122911"/>
                      <a:pt x="282357" y="128302"/>
                    </a:cubicBezTo>
                    <a:cubicBezTo>
                      <a:pt x="275410" y="135331"/>
                      <a:pt x="267617" y="141475"/>
                      <a:pt x="259168" y="146590"/>
                    </a:cubicBezTo>
                    <a:lnTo>
                      <a:pt x="291481" y="165640"/>
                    </a:lnTo>
                    <a:lnTo>
                      <a:pt x="273899" y="175832"/>
                    </a:lnTo>
                    <a:lnTo>
                      <a:pt x="241301" y="156782"/>
                    </a:lnTo>
                    <a:cubicBezTo>
                      <a:pt x="225762" y="164420"/>
                      <a:pt x="209539" y="170545"/>
                      <a:pt x="192832" y="175070"/>
                    </a:cubicBezTo>
                    <a:cubicBezTo>
                      <a:pt x="175326" y="179984"/>
                      <a:pt x="157421" y="183366"/>
                      <a:pt x="139325" y="185166"/>
                    </a:cubicBezTo>
                    <a:lnTo>
                      <a:pt x="122314" y="154591"/>
                    </a:lnTo>
                    <a:cubicBezTo>
                      <a:pt x="127085" y="154467"/>
                      <a:pt x="131846" y="154086"/>
                      <a:pt x="136569" y="153448"/>
                    </a:cubicBezTo>
                    <a:cubicBezTo>
                      <a:pt x="142937" y="152686"/>
                      <a:pt x="150065" y="151447"/>
                      <a:pt x="157858" y="149828"/>
                    </a:cubicBezTo>
                    <a:cubicBezTo>
                      <a:pt x="165651" y="148209"/>
                      <a:pt x="174014" y="145923"/>
                      <a:pt x="182663" y="143446"/>
                    </a:cubicBezTo>
                    <a:cubicBezTo>
                      <a:pt x="191159" y="140894"/>
                      <a:pt x="199446" y="137713"/>
                      <a:pt x="207468" y="133921"/>
                    </a:cubicBezTo>
                    <a:lnTo>
                      <a:pt x="156907" y="105156"/>
                    </a:lnTo>
                    <a:lnTo>
                      <a:pt x="150255" y="107442"/>
                    </a:lnTo>
                    <a:lnTo>
                      <a:pt x="143412" y="109538"/>
                    </a:lnTo>
                    <a:cubicBezTo>
                      <a:pt x="130677" y="113729"/>
                      <a:pt x="118987" y="116967"/>
                      <a:pt x="108438" y="119063"/>
                    </a:cubicBezTo>
                    <a:cubicBezTo>
                      <a:pt x="98640" y="121339"/>
                      <a:pt x="88651" y="122682"/>
                      <a:pt x="78596" y="123063"/>
                    </a:cubicBezTo>
                    <a:cubicBezTo>
                      <a:pt x="69777" y="123425"/>
                      <a:pt x="60957" y="122596"/>
                      <a:pt x="52366" y="120587"/>
                    </a:cubicBezTo>
                    <a:cubicBezTo>
                      <a:pt x="43793" y="118663"/>
                      <a:pt x="35554" y="115453"/>
                      <a:pt x="27941" y="111062"/>
                    </a:cubicBezTo>
                    <a:cubicBezTo>
                      <a:pt x="19597" y="106680"/>
                      <a:pt x="12355" y="100460"/>
                      <a:pt x="6748" y="92869"/>
                    </a:cubicBezTo>
                    <a:cubicBezTo>
                      <a:pt x="2689" y="87163"/>
                      <a:pt x="675" y="80248"/>
                      <a:pt x="1045" y="73247"/>
                    </a:cubicBezTo>
                    <a:cubicBezTo>
                      <a:pt x="1815" y="65961"/>
                      <a:pt x="4723" y="59065"/>
                      <a:pt x="9409" y="53435"/>
                    </a:cubicBezTo>
                    <a:cubicBezTo>
                      <a:pt x="15254" y="46054"/>
                      <a:pt x="22210" y="39624"/>
                      <a:pt x="30032" y="34385"/>
                    </a:cubicBezTo>
                    <a:lnTo>
                      <a:pt x="0" y="17050"/>
                    </a:lnTo>
                    <a:lnTo>
                      <a:pt x="17677" y="6858"/>
                    </a:lnTo>
                    <a:lnTo>
                      <a:pt x="47329" y="24003"/>
                    </a:lnTo>
                    <a:cubicBezTo>
                      <a:pt x="61242" y="17050"/>
                      <a:pt x="75869" y="11659"/>
                      <a:pt x="90951" y="7906"/>
                    </a:cubicBezTo>
                    <a:cubicBezTo>
                      <a:pt x="105302" y="4324"/>
                      <a:pt x="119881" y="1686"/>
                      <a:pt x="134574" y="0"/>
                    </a:cubicBezTo>
                    <a:close/>
                    <a:moveTo>
                      <a:pt x="63295" y="83153"/>
                    </a:moveTo>
                    <a:cubicBezTo>
                      <a:pt x="69957" y="87030"/>
                      <a:pt x="77674" y="88697"/>
                      <a:pt x="85344" y="87916"/>
                    </a:cubicBezTo>
                    <a:cubicBezTo>
                      <a:pt x="95627" y="86735"/>
                      <a:pt x="105758" y="84468"/>
                      <a:pt x="115566" y="81153"/>
                    </a:cubicBezTo>
                    <a:lnTo>
                      <a:pt x="68047" y="53626"/>
                    </a:lnTo>
                    <a:cubicBezTo>
                      <a:pt x="50560" y="65056"/>
                      <a:pt x="48944" y="74962"/>
                      <a:pt x="63295" y="83153"/>
                    </a:cubicBezTo>
                    <a:close/>
                    <a:moveTo>
                      <a:pt x="230087" y="97155"/>
                    </a:moveTo>
                    <a:cubicBezTo>
                      <a:pt x="222854" y="93136"/>
                      <a:pt x="214500" y="91630"/>
                      <a:pt x="206327" y="92869"/>
                    </a:cubicBezTo>
                    <a:cubicBezTo>
                      <a:pt x="195075" y="94326"/>
                      <a:pt x="183974" y="96784"/>
                      <a:pt x="173159" y="100203"/>
                    </a:cubicBezTo>
                    <a:lnTo>
                      <a:pt x="220678" y="127540"/>
                    </a:lnTo>
                    <a:cubicBezTo>
                      <a:pt x="240541" y="115157"/>
                      <a:pt x="243867" y="105061"/>
                      <a:pt x="230087" y="9715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38" name="Google Shape;3438;p47"/>
            <p:cNvGrpSpPr/>
            <p:nvPr/>
          </p:nvGrpSpPr>
          <p:grpSpPr>
            <a:xfrm>
              <a:off x="3827627" y="3914647"/>
              <a:ext cx="883852" cy="621125"/>
              <a:chOff x="5637252" y="4656772"/>
              <a:chExt cx="883852" cy="621125"/>
            </a:xfrm>
          </p:grpSpPr>
          <p:sp>
            <p:nvSpPr>
              <p:cNvPr id="3439" name="Google Shape;3439;p47"/>
              <p:cNvSpPr/>
              <p:nvPr/>
            </p:nvSpPr>
            <p:spPr>
              <a:xfrm>
                <a:off x="5637252" y="476640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7"/>
              <p:cNvSpPr/>
              <p:nvPr/>
            </p:nvSpPr>
            <p:spPr>
              <a:xfrm>
                <a:off x="5637442" y="4909470"/>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7"/>
              <p:cNvSpPr/>
              <p:nvPr/>
            </p:nvSpPr>
            <p:spPr>
              <a:xfrm>
                <a:off x="6454577" y="4912518"/>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7"/>
              <p:cNvSpPr/>
              <p:nvPr/>
            </p:nvSpPr>
            <p:spPr>
              <a:xfrm>
                <a:off x="5637252" y="4656772"/>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7"/>
              <p:cNvSpPr/>
              <p:nvPr/>
            </p:nvSpPr>
            <p:spPr>
              <a:xfrm>
                <a:off x="5763347" y="4726400"/>
                <a:ext cx="632534" cy="366093"/>
              </a:xfrm>
              <a:custGeom>
                <a:avLst/>
                <a:gdLst/>
                <a:ahLst/>
                <a:cxnLst/>
                <a:rect l="l" t="t" r="r" b="b"/>
                <a:pathLst>
                  <a:path w="632534" h="366093" extrusionOk="0">
                    <a:moveTo>
                      <a:pt x="632021" y="194024"/>
                    </a:moveTo>
                    <a:cubicBezTo>
                      <a:pt x="627555" y="237172"/>
                      <a:pt x="596952" y="279749"/>
                      <a:pt x="540025" y="312515"/>
                    </a:cubicBezTo>
                    <a:cubicBezTo>
                      <a:pt x="416476" y="383953"/>
                      <a:pt x="216136" y="383953"/>
                      <a:pt x="92587" y="312515"/>
                    </a:cubicBezTo>
                    <a:cubicBezTo>
                      <a:pt x="35564" y="279559"/>
                      <a:pt x="4962" y="237172"/>
                      <a:pt x="590" y="194024"/>
                    </a:cubicBezTo>
                    <a:cubicBezTo>
                      <a:pt x="-4732" y="143637"/>
                      <a:pt x="25965" y="92107"/>
                      <a:pt x="92587" y="53721"/>
                    </a:cubicBezTo>
                    <a:cubicBezTo>
                      <a:pt x="216136" y="-17907"/>
                      <a:pt x="416380" y="-17907"/>
                      <a:pt x="540025" y="53721"/>
                    </a:cubicBezTo>
                    <a:cubicBezTo>
                      <a:pt x="606171" y="92107"/>
                      <a:pt x="636963"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7"/>
              <p:cNvSpPr/>
              <p:nvPr/>
            </p:nvSpPr>
            <p:spPr>
              <a:xfrm>
                <a:off x="5763937" y="4748307"/>
                <a:ext cx="631431" cy="344185"/>
              </a:xfrm>
              <a:custGeom>
                <a:avLst/>
                <a:gdLst/>
                <a:ahLst/>
                <a:cxnLst/>
                <a:rect l="l" t="t" r="r" b="b"/>
                <a:pathLst>
                  <a:path w="631431" h="344185" extrusionOk="0">
                    <a:moveTo>
                      <a:pt x="631432"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4974" y="86392"/>
                      <a:pt x="91997" y="53721"/>
                    </a:cubicBezTo>
                    <a:cubicBezTo>
                      <a:pt x="215546" y="-17907"/>
                      <a:pt x="415791" y="-17907"/>
                      <a:pt x="539435" y="53721"/>
                    </a:cubicBezTo>
                    <a:cubicBezTo>
                      <a:pt x="595983" y="86677"/>
                      <a:pt x="62658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5" name="Google Shape;3445;p47"/>
              <p:cNvSpPr/>
              <p:nvPr/>
            </p:nvSpPr>
            <p:spPr>
              <a:xfrm>
                <a:off x="5925121" y="4831270"/>
                <a:ext cx="295222" cy="184784"/>
              </a:xfrm>
              <a:custGeom>
                <a:avLst/>
                <a:gdLst/>
                <a:ahLst/>
                <a:cxnLst/>
                <a:rect l="l" t="t" r="r" b="b"/>
                <a:pathLst>
                  <a:path w="295222" h="184784" extrusionOk="0">
                    <a:moveTo>
                      <a:pt x="149495" y="29337"/>
                    </a:moveTo>
                    <a:cubicBezTo>
                      <a:pt x="145608" y="29280"/>
                      <a:pt x="141730" y="29566"/>
                      <a:pt x="137900" y="30194"/>
                    </a:cubicBezTo>
                    <a:cubicBezTo>
                      <a:pt x="132673" y="30956"/>
                      <a:pt x="126875" y="32004"/>
                      <a:pt x="120413" y="33338"/>
                    </a:cubicBezTo>
                    <a:cubicBezTo>
                      <a:pt x="113950" y="34671"/>
                      <a:pt x="107203" y="36481"/>
                      <a:pt x="100265" y="38576"/>
                    </a:cubicBezTo>
                    <a:cubicBezTo>
                      <a:pt x="93470" y="40595"/>
                      <a:pt x="86827" y="43110"/>
                      <a:pt x="80402" y="46101"/>
                    </a:cubicBezTo>
                    <a:lnTo>
                      <a:pt x="131247" y="75533"/>
                    </a:lnTo>
                    <a:lnTo>
                      <a:pt x="140751" y="72295"/>
                    </a:lnTo>
                    <a:cubicBezTo>
                      <a:pt x="153676" y="68008"/>
                      <a:pt x="165841" y="64294"/>
                      <a:pt x="177341" y="61341"/>
                    </a:cubicBezTo>
                    <a:cubicBezTo>
                      <a:pt x="188089" y="58407"/>
                      <a:pt x="199104" y="56588"/>
                      <a:pt x="210224" y="55912"/>
                    </a:cubicBezTo>
                    <a:cubicBezTo>
                      <a:pt x="220345" y="55226"/>
                      <a:pt x="230505" y="55893"/>
                      <a:pt x="240446" y="57912"/>
                    </a:cubicBezTo>
                    <a:cubicBezTo>
                      <a:pt x="250653" y="60122"/>
                      <a:pt x="260432" y="63941"/>
                      <a:pt x="269432" y="69247"/>
                    </a:cubicBezTo>
                    <a:cubicBezTo>
                      <a:pt x="278214" y="73638"/>
                      <a:pt x="285731" y="80191"/>
                      <a:pt x="291291" y="88297"/>
                    </a:cubicBezTo>
                    <a:cubicBezTo>
                      <a:pt x="294959" y="94240"/>
                      <a:pt x="296119" y="101403"/>
                      <a:pt x="294522" y="108204"/>
                    </a:cubicBezTo>
                    <a:cubicBezTo>
                      <a:pt x="292346" y="115672"/>
                      <a:pt x="288250" y="122444"/>
                      <a:pt x="282643" y="127826"/>
                    </a:cubicBezTo>
                    <a:cubicBezTo>
                      <a:pt x="275638" y="134855"/>
                      <a:pt x="267817" y="141027"/>
                      <a:pt x="259358" y="146209"/>
                    </a:cubicBezTo>
                    <a:lnTo>
                      <a:pt x="291671" y="165259"/>
                    </a:lnTo>
                    <a:lnTo>
                      <a:pt x="274089" y="175451"/>
                    </a:lnTo>
                    <a:lnTo>
                      <a:pt x="241491" y="156401"/>
                    </a:lnTo>
                    <a:cubicBezTo>
                      <a:pt x="225962" y="164068"/>
                      <a:pt x="209729" y="170231"/>
                      <a:pt x="193022" y="174784"/>
                    </a:cubicBezTo>
                    <a:cubicBezTo>
                      <a:pt x="175535" y="179622"/>
                      <a:pt x="157668" y="182966"/>
                      <a:pt x="139611" y="184785"/>
                    </a:cubicBezTo>
                    <a:lnTo>
                      <a:pt x="122504" y="154210"/>
                    </a:lnTo>
                    <a:cubicBezTo>
                      <a:pt x="127275" y="154086"/>
                      <a:pt x="132036" y="153705"/>
                      <a:pt x="136759" y="153067"/>
                    </a:cubicBezTo>
                    <a:cubicBezTo>
                      <a:pt x="143916" y="152257"/>
                      <a:pt x="151025" y="151047"/>
                      <a:pt x="158048" y="149447"/>
                    </a:cubicBezTo>
                    <a:cubicBezTo>
                      <a:pt x="165936" y="147733"/>
                      <a:pt x="174204" y="145637"/>
                      <a:pt x="182853" y="143065"/>
                    </a:cubicBezTo>
                    <a:cubicBezTo>
                      <a:pt x="191368" y="140494"/>
                      <a:pt x="199694" y="137312"/>
                      <a:pt x="207753" y="133540"/>
                    </a:cubicBezTo>
                    <a:lnTo>
                      <a:pt x="156622" y="104585"/>
                    </a:lnTo>
                    <a:lnTo>
                      <a:pt x="149970" y="106871"/>
                    </a:lnTo>
                    <a:lnTo>
                      <a:pt x="143127" y="108966"/>
                    </a:lnTo>
                    <a:cubicBezTo>
                      <a:pt x="130392" y="113157"/>
                      <a:pt x="118702" y="116491"/>
                      <a:pt x="108153" y="118491"/>
                    </a:cubicBezTo>
                    <a:cubicBezTo>
                      <a:pt x="98355" y="120767"/>
                      <a:pt x="88366" y="122111"/>
                      <a:pt x="78311" y="122491"/>
                    </a:cubicBezTo>
                    <a:cubicBezTo>
                      <a:pt x="69501" y="122806"/>
                      <a:pt x="60682" y="121977"/>
                      <a:pt x="52081" y="120015"/>
                    </a:cubicBezTo>
                    <a:cubicBezTo>
                      <a:pt x="43508" y="118072"/>
                      <a:pt x="35278" y="114862"/>
                      <a:pt x="27656" y="110490"/>
                    </a:cubicBezTo>
                    <a:cubicBezTo>
                      <a:pt x="19350" y="106137"/>
                      <a:pt x="12136" y="99946"/>
                      <a:pt x="6558" y="92393"/>
                    </a:cubicBezTo>
                    <a:cubicBezTo>
                      <a:pt x="2423" y="86687"/>
                      <a:pt x="371" y="79724"/>
                      <a:pt x="760" y="72676"/>
                    </a:cubicBezTo>
                    <a:cubicBezTo>
                      <a:pt x="1606" y="65437"/>
                      <a:pt x="4514" y="58598"/>
                      <a:pt x="9124" y="52959"/>
                    </a:cubicBezTo>
                    <a:cubicBezTo>
                      <a:pt x="14968" y="45577"/>
                      <a:pt x="21925" y="39148"/>
                      <a:pt x="29747" y="33909"/>
                    </a:cubicBezTo>
                    <a:lnTo>
                      <a:pt x="0" y="16954"/>
                    </a:lnTo>
                    <a:lnTo>
                      <a:pt x="17582" y="6763"/>
                    </a:lnTo>
                    <a:lnTo>
                      <a:pt x="47234" y="23908"/>
                    </a:lnTo>
                    <a:cubicBezTo>
                      <a:pt x="61166" y="17031"/>
                      <a:pt x="75783" y="11668"/>
                      <a:pt x="90856" y="7906"/>
                    </a:cubicBezTo>
                    <a:cubicBezTo>
                      <a:pt x="105188" y="4239"/>
                      <a:pt x="119767" y="1591"/>
                      <a:pt x="134479" y="0"/>
                    </a:cubicBezTo>
                    <a:close/>
                    <a:moveTo>
                      <a:pt x="63105" y="82677"/>
                    </a:moveTo>
                    <a:cubicBezTo>
                      <a:pt x="69786" y="86516"/>
                      <a:pt x="77494" y="88182"/>
                      <a:pt x="85154" y="87439"/>
                    </a:cubicBezTo>
                    <a:cubicBezTo>
                      <a:pt x="95447" y="86278"/>
                      <a:pt x="105587" y="83972"/>
                      <a:pt x="115376" y="80581"/>
                    </a:cubicBezTo>
                    <a:lnTo>
                      <a:pt x="67857" y="53054"/>
                    </a:lnTo>
                    <a:cubicBezTo>
                      <a:pt x="50370" y="64579"/>
                      <a:pt x="48849" y="74104"/>
                      <a:pt x="63105" y="82677"/>
                    </a:cubicBezTo>
                    <a:close/>
                    <a:moveTo>
                      <a:pt x="229992" y="96583"/>
                    </a:moveTo>
                    <a:cubicBezTo>
                      <a:pt x="222693" y="92659"/>
                      <a:pt x="214339" y="91164"/>
                      <a:pt x="206137" y="92297"/>
                    </a:cubicBezTo>
                    <a:cubicBezTo>
                      <a:pt x="194894" y="93802"/>
                      <a:pt x="183803" y="96260"/>
                      <a:pt x="172969" y="99631"/>
                    </a:cubicBezTo>
                    <a:lnTo>
                      <a:pt x="220488" y="126968"/>
                    </a:lnTo>
                    <a:cubicBezTo>
                      <a:pt x="240446" y="114681"/>
                      <a:pt x="243677" y="104489"/>
                      <a:pt x="229992" y="965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6" name="Google Shape;3446;p47"/>
              <p:cNvSpPr/>
              <p:nvPr/>
            </p:nvSpPr>
            <p:spPr>
              <a:xfrm>
                <a:off x="6047245" y="4968335"/>
                <a:ext cx="19007" cy="25527"/>
              </a:xfrm>
              <a:custGeom>
                <a:avLst/>
                <a:gdLst/>
                <a:ahLst/>
                <a:cxnLst/>
                <a:rect l="l" t="t" r="r" b="b"/>
                <a:pathLst>
                  <a:path w="19007" h="25527" extrusionOk="0">
                    <a:moveTo>
                      <a:pt x="0" y="17145"/>
                    </a:moveTo>
                    <a:cubicBezTo>
                      <a:pt x="0"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7"/>
              <p:cNvSpPr/>
              <p:nvPr/>
            </p:nvSpPr>
            <p:spPr>
              <a:xfrm>
                <a:off x="6174406" y="4979193"/>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7"/>
              <p:cNvSpPr/>
              <p:nvPr/>
            </p:nvSpPr>
            <p:spPr>
              <a:xfrm>
                <a:off x="6188566" y="4915947"/>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7"/>
              <p:cNvSpPr/>
              <p:nvPr/>
            </p:nvSpPr>
            <p:spPr>
              <a:xfrm>
                <a:off x="6089632" y="4922329"/>
                <a:ext cx="47423" cy="33147"/>
              </a:xfrm>
              <a:custGeom>
                <a:avLst/>
                <a:gdLst/>
                <a:ahLst/>
                <a:cxnLst/>
                <a:rect l="l" t="t" r="r" b="b"/>
                <a:pathLst>
                  <a:path w="47423" h="33147" extrusionOk="0">
                    <a:moveTo>
                      <a:pt x="0" y="10096"/>
                    </a:moveTo>
                    <a:lnTo>
                      <a:pt x="10549" y="0"/>
                    </a:lnTo>
                    <a:lnTo>
                      <a:pt x="47424" y="25622"/>
                    </a:lnTo>
                    <a:lnTo>
                      <a:pt x="45143" y="33147"/>
                    </a:lnTo>
                    <a:cubicBezTo>
                      <a:pt x="45143" y="33147"/>
                      <a:pt x="17582" y="21527"/>
                      <a:pt x="16632" y="20764"/>
                    </a:cubicBezTo>
                    <a:cubicBezTo>
                      <a:pt x="15681" y="2000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7"/>
              <p:cNvSpPr/>
              <p:nvPr/>
            </p:nvSpPr>
            <p:spPr>
              <a:xfrm>
                <a:off x="5993073" y="4867179"/>
                <a:ext cx="58543" cy="38957"/>
              </a:xfrm>
              <a:custGeom>
                <a:avLst/>
                <a:gdLst/>
                <a:ahLst/>
                <a:cxnLst/>
                <a:rect l="l" t="t" r="r" b="b"/>
                <a:pathLst>
                  <a:path w="58543" h="38957" extrusionOk="0">
                    <a:moveTo>
                      <a:pt x="0" y="11144"/>
                    </a:moveTo>
                    <a:lnTo>
                      <a:pt x="49040" y="38957"/>
                    </a:lnTo>
                    <a:lnTo>
                      <a:pt x="58543" y="31623"/>
                    </a:lnTo>
                    <a:cubicBezTo>
                      <a:pt x="58543" y="31623"/>
                      <a:pt x="52366" y="24575"/>
                      <a:pt x="51891" y="23908"/>
                    </a:cubicBezTo>
                    <a:cubicBezTo>
                      <a:pt x="47529" y="18878"/>
                      <a:pt x="42396" y="14564"/>
                      <a:pt x="36685" y="11144"/>
                    </a:cubicBezTo>
                    <a:cubicBezTo>
                      <a:pt x="33073" y="10478"/>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7"/>
              <p:cNvSpPr/>
              <p:nvPr/>
            </p:nvSpPr>
            <p:spPr>
              <a:xfrm>
                <a:off x="6047245" y="4836033"/>
                <a:ext cx="27370" cy="24574"/>
              </a:xfrm>
              <a:custGeom>
                <a:avLst/>
                <a:gdLst/>
                <a:ahLst/>
                <a:cxnLst/>
                <a:rect l="l" t="t" r="r" b="b"/>
                <a:pathLst>
                  <a:path w="27370" h="24574" extrusionOk="0">
                    <a:moveTo>
                      <a:pt x="27371" y="24574"/>
                    </a:moveTo>
                    <a:lnTo>
                      <a:pt x="27371" y="7334"/>
                    </a:lnTo>
                    <a:lnTo>
                      <a:pt x="4847" y="0"/>
                    </a:lnTo>
                    <a:lnTo>
                      <a:pt x="0" y="13526"/>
                    </a:lnTo>
                    <a:lnTo>
                      <a:pt x="1236" y="19621"/>
                    </a:lnTo>
                    <a:lnTo>
                      <a:pt x="27371" y="2457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7"/>
              <p:cNvSpPr/>
              <p:nvPr/>
            </p:nvSpPr>
            <p:spPr>
              <a:xfrm>
                <a:off x="5925121" y="483098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7"/>
              <p:cNvSpPr/>
              <p:nvPr/>
            </p:nvSpPr>
            <p:spPr>
              <a:xfrm>
                <a:off x="5926072" y="4888610"/>
                <a:ext cx="29841" cy="30194"/>
              </a:xfrm>
              <a:custGeom>
                <a:avLst/>
                <a:gdLst/>
                <a:ahLst/>
                <a:cxnLst/>
                <a:rect l="l" t="t" r="r" b="b"/>
                <a:pathLst>
                  <a:path w="29841" h="30194" extrusionOk="0">
                    <a:moveTo>
                      <a:pt x="0" y="17812"/>
                    </a:moveTo>
                    <a:lnTo>
                      <a:pt x="0" y="0"/>
                    </a:lnTo>
                    <a:lnTo>
                      <a:pt x="29842" y="0"/>
                    </a:lnTo>
                    <a:lnTo>
                      <a:pt x="22619" y="15907"/>
                    </a:lnTo>
                    <a:lnTo>
                      <a:pt x="9599"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7"/>
              <p:cNvSpPr/>
              <p:nvPr/>
            </p:nvSpPr>
            <p:spPr>
              <a:xfrm>
                <a:off x="5924931" y="4813649"/>
                <a:ext cx="295418" cy="185261"/>
              </a:xfrm>
              <a:custGeom>
                <a:avLst/>
                <a:gdLst/>
                <a:ahLst/>
                <a:cxnLst/>
                <a:rect l="l" t="t" r="r" b="b"/>
                <a:pathLst>
                  <a:path w="295418" h="185261" extrusionOk="0">
                    <a:moveTo>
                      <a:pt x="149685" y="29718"/>
                    </a:moveTo>
                    <a:cubicBezTo>
                      <a:pt x="145798" y="29709"/>
                      <a:pt x="141920" y="30023"/>
                      <a:pt x="138090" y="30671"/>
                    </a:cubicBezTo>
                    <a:cubicBezTo>
                      <a:pt x="132863" y="31433"/>
                      <a:pt x="127066" y="32480"/>
                      <a:pt x="120603" y="33814"/>
                    </a:cubicBezTo>
                    <a:cubicBezTo>
                      <a:pt x="114140" y="35147"/>
                      <a:pt x="107393" y="36957"/>
                      <a:pt x="100455" y="38957"/>
                    </a:cubicBezTo>
                    <a:cubicBezTo>
                      <a:pt x="93660" y="41005"/>
                      <a:pt x="87017" y="43558"/>
                      <a:pt x="80592" y="46577"/>
                    </a:cubicBezTo>
                    <a:lnTo>
                      <a:pt x="131437" y="76010"/>
                    </a:lnTo>
                    <a:lnTo>
                      <a:pt x="140941" y="72771"/>
                    </a:lnTo>
                    <a:cubicBezTo>
                      <a:pt x="153866" y="68389"/>
                      <a:pt x="166031" y="64770"/>
                      <a:pt x="177531" y="61817"/>
                    </a:cubicBezTo>
                    <a:cubicBezTo>
                      <a:pt x="188280" y="58903"/>
                      <a:pt x="199294" y="57045"/>
                      <a:pt x="210414" y="56293"/>
                    </a:cubicBezTo>
                    <a:cubicBezTo>
                      <a:pt x="220535" y="55683"/>
                      <a:pt x="230695" y="56388"/>
                      <a:pt x="240636" y="58388"/>
                    </a:cubicBezTo>
                    <a:cubicBezTo>
                      <a:pt x="250852" y="60541"/>
                      <a:pt x="260651" y="64370"/>
                      <a:pt x="269622" y="69723"/>
                    </a:cubicBezTo>
                    <a:cubicBezTo>
                      <a:pt x="278423" y="74086"/>
                      <a:pt x="285950" y="80639"/>
                      <a:pt x="291481" y="88773"/>
                    </a:cubicBezTo>
                    <a:cubicBezTo>
                      <a:pt x="295159" y="94717"/>
                      <a:pt x="296319" y="101880"/>
                      <a:pt x="294712" y="108680"/>
                    </a:cubicBezTo>
                    <a:cubicBezTo>
                      <a:pt x="292517" y="116138"/>
                      <a:pt x="288421" y="122901"/>
                      <a:pt x="282833" y="128302"/>
                    </a:cubicBezTo>
                    <a:cubicBezTo>
                      <a:pt x="275828" y="135331"/>
                      <a:pt x="268007" y="141504"/>
                      <a:pt x="259548" y="146685"/>
                    </a:cubicBezTo>
                    <a:lnTo>
                      <a:pt x="291861" y="165735"/>
                    </a:lnTo>
                    <a:lnTo>
                      <a:pt x="274279" y="175927"/>
                    </a:lnTo>
                    <a:lnTo>
                      <a:pt x="241681" y="156877"/>
                    </a:lnTo>
                    <a:cubicBezTo>
                      <a:pt x="226133" y="164506"/>
                      <a:pt x="209901" y="170659"/>
                      <a:pt x="193212" y="175260"/>
                    </a:cubicBezTo>
                    <a:cubicBezTo>
                      <a:pt x="175725" y="180099"/>
                      <a:pt x="157858" y="183442"/>
                      <a:pt x="139801" y="185261"/>
                    </a:cubicBezTo>
                    <a:lnTo>
                      <a:pt x="122694" y="154686"/>
                    </a:lnTo>
                    <a:cubicBezTo>
                      <a:pt x="127465" y="154562"/>
                      <a:pt x="132226" y="154181"/>
                      <a:pt x="136950" y="153543"/>
                    </a:cubicBezTo>
                    <a:cubicBezTo>
                      <a:pt x="143317" y="152781"/>
                      <a:pt x="150445" y="151638"/>
                      <a:pt x="158238" y="149923"/>
                    </a:cubicBezTo>
                    <a:cubicBezTo>
                      <a:pt x="166031" y="148209"/>
                      <a:pt x="174395" y="146113"/>
                      <a:pt x="183043" y="143542"/>
                    </a:cubicBezTo>
                    <a:cubicBezTo>
                      <a:pt x="191558" y="140970"/>
                      <a:pt x="199884" y="137789"/>
                      <a:pt x="207943" y="134017"/>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35"/>
                      <a:pt x="60881" y="122406"/>
                      <a:pt x="52271" y="120491"/>
                    </a:cubicBezTo>
                    <a:cubicBezTo>
                      <a:pt x="43717" y="118510"/>
                      <a:pt x="35487" y="115300"/>
                      <a:pt x="27846" y="110966"/>
                    </a:cubicBezTo>
                    <a:cubicBezTo>
                      <a:pt x="19511" y="106613"/>
                      <a:pt x="12288" y="100384"/>
                      <a:pt x="6748" y="92773"/>
                    </a:cubicBezTo>
                    <a:cubicBezTo>
                      <a:pt x="2613" y="87097"/>
                      <a:pt x="570" y="80163"/>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47" y="16993"/>
                      <a:pt x="75774" y="11621"/>
                      <a:pt x="90856" y="7906"/>
                    </a:cubicBezTo>
                    <a:cubicBezTo>
                      <a:pt x="105188" y="4239"/>
                      <a:pt x="119767" y="1591"/>
                      <a:pt x="134479" y="0"/>
                    </a:cubicBezTo>
                    <a:close/>
                    <a:moveTo>
                      <a:pt x="63295" y="83153"/>
                    </a:moveTo>
                    <a:cubicBezTo>
                      <a:pt x="69967" y="87001"/>
                      <a:pt x="77684" y="88640"/>
                      <a:pt x="85344" y="87821"/>
                    </a:cubicBezTo>
                    <a:cubicBezTo>
                      <a:pt x="95637" y="86696"/>
                      <a:pt x="105777" y="84430"/>
                      <a:pt x="115566" y="81058"/>
                    </a:cubicBezTo>
                    <a:lnTo>
                      <a:pt x="68047" y="53530"/>
                    </a:lnTo>
                    <a:cubicBezTo>
                      <a:pt x="50560" y="64961"/>
                      <a:pt x="48973" y="74838"/>
                      <a:pt x="63295" y="83153"/>
                    </a:cubicBezTo>
                    <a:close/>
                    <a:moveTo>
                      <a:pt x="230182" y="97060"/>
                    </a:moveTo>
                    <a:cubicBezTo>
                      <a:pt x="222902" y="93098"/>
                      <a:pt x="214529" y="91592"/>
                      <a:pt x="206327" y="92773"/>
                    </a:cubicBezTo>
                    <a:cubicBezTo>
                      <a:pt x="195075" y="94231"/>
                      <a:pt x="183974" y="96688"/>
                      <a:pt x="173159" y="100108"/>
                    </a:cubicBezTo>
                    <a:lnTo>
                      <a:pt x="220678" y="127445"/>
                    </a:lnTo>
                    <a:cubicBezTo>
                      <a:pt x="240636" y="115157"/>
                      <a:pt x="243867" y="104966"/>
                      <a:pt x="230182" y="9706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55" name="Google Shape;3455;p47"/>
            <p:cNvGrpSpPr/>
            <p:nvPr/>
          </p:nvGrpSpPr>
          <p:grpSpPr>
            <a:xfrm>
              <a:off x="3818123" y="3752055"/>
              <a:ext cx="883852" cy="621125"/>
              <a:chOff x="5627748" y="4494180"/>
              <a:chExt cx="883852" cy="621125"/>
            </a:xfrm>
          </p:grpSpPr>
          <p:sp>
            <p:nvSpPr>
              <p:cNvPr id="3456" name="Google Shape;3456;p47"/>
              <p:cNvSpPr/>
              <p:nvPr/>
            </p:nvSpPr>
            <p:spPr>
              <a:xfrm>
                <a:off x="5627748" y="460381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7"/>
              <p:cNvSpPr/>
              <p:nvPr/>
            </p:nvSpPr>
            <p:spPr>
              <a:xfrm>
                <a:off x="5627938" y="4746878"/>
                <a:ext cx="87244" cy="116586"/>
              </a:xfrm>
              <a:custGeom>
                <a:avLst/>
                <a:gdLst/>
                <a:ahLst/>
                <a:cxnLst/>
                <a:rect l="l" t="t" r="r" b="b"/>
                <a:pathLst>
                  <a:path w="87244" h="116586" extrusionOk="0">
                    <a:moveTo>
                      <a:pt x="0" y="116586"/>
                    </a:moveTo>
                    <a:lnTo>
                      <a:pt x="0" y="0"/>
                    </a:lnTo>
                    <a:lnTo>
                      <a:pt x="87245"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7"/>
              <p:cNvSpPr/>
              <p:nvPr/>
            </p:nvSpPr>
            <p:spPr>
              <a:xfrm>
                <a:off x="6445074" y="4749926"/>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7"/>
              <p:cNvSpPr/>
              <p:nvPr/>
            </p:nvSpPr>
            <p:spPr>
              <a:xfrm>
                <a:off x="5627748" y="449418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7"/>
              <p:cNvSpPr/>
              <p:nvPr/>
            </p:nvSpPr>
            <p:spPr>
              <a:xfrm>
                <a:off x="5753825" y="4563879"/>
                <a:ext cx="632535" cy="366022"/>
              </a:xfrm>
              <a:custGeom>
                <a:avLst/>
                <a:gdLst/>
                <a:ahLst/>
                <a:cxnLst/>
                <a:rect l="l" t="t" r="r" b="b"/>
                <a:pathLst>
                  <a:path w="632535" h="366022" extrusionOk="0">
                    <a:moveTo>
                      <a:pt x="632040" y="194048"/>
                    </a:moveTo>
                    <a:cubicBezTo>
                      <a:pt x="627573" y="237101"/>
                      <a:pt x="596971" y="279773"/>
                      <a:pt x="539948" y="312444"/>
                    </a:cubicBezTo>
                    <a:cubicBezTo>
                      <a:pt x="416399" y="383882"/>
                      <a:pt x="216059" y="383882"/>
                      <a:pt x="92510" y="312444"/>
                    </a:cubicBezTo>
                    <a:cubicBezTo>
                      <a:pt x="35487" y="279487"/>
                      <a:pt x="4980" y="237101"/>
                      <a:pt x="608" y="194048"/>
                    </a:cubicBezTo>
                    <a:cubicBezTo>
                      <a:pt x="-4809" y="143566"/>
                      <a:pt x="25983" y="92131"/>
                      <a:pt x="92510" y="53650"/>
                    </a:cubicBezTo>
                    <a:cubicBezTo>
                      <a:pt x="216059" y="-17883"/>
                      <a:pt x="416399" y="-17883"/>
                      <a:pt x="539948" y="53650"/>
                    </a:cubicBezTo>
                    <a:cubicBezTo>
                      <a:pt x="606189" y="92131"/>
                      <a:pt x="636887" y="143566"/>
                      <a:pt x="632040"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7"/>
              <p:cNvSpPr/>
              <p:nvPr/>
            </p:nvSpPr>
            <p:spPr>
              <a:xfrm>
                <a:off x="5754433" y="4585787"/>
                <a:ext cx="631431" cy="344114"/>
              </a:xfrm>
              <a:custGeom>
                <a:avLst/>
                <a:gdLst/>
                <a:ahLst/>
                <a:cxnLst/>
                <a:rect l="l" t="t" r="r" b="b"/>
                <a:pathLst>
                  <a:path w="631431" h="344114" extrusionOk="0">
                    <a:moveTo>
                      <a:pt x="631432" y="172140"/>
                    </a:moveTo>
                    <a:cubicBezTo>
                      <a:pt x="626965" y="215194"/>
                      <a:pt x="596363" y="257865"/>
                      <a:pt x="539340" y="290536"/>
                    </a:cubicBezTo>
                    <a:cubicBezTo>
                      <a:pt x="415791" y="361974"/>
                      <a:pt x="215451" y="361974"/>
                      <a:pt x="91902" y="290536"/>
                    </a:cubicBezTo>
                    <a:cubicBezTo>
                      <a:pt x="34879" y="257580"/>
                      <a:pt x="4372" y="215194"/>
                      <a:pt x="0" y="172140"/>
                    </a:cubicBezTo>
                    <a:cubicBezTo>
                      <a:pt x="4372" y="128992"/>
                      <a:pt x="34974" y="86415"/>
                      <a:pt x="91902" y="53649"/>
                    </a:cubicBezTo>
                    <a:cubicBezTo>
                      <a:pt x="215451" y="-17883"/>
                      <a:pt x="415791" y="-17883"/>
                      <a:pt x="539340" y="53649"/>
                    </a:cubicBezTo>
                    <a:cubicBezTo>
                      <a:pt x="595983" y="86606"/>
                      <a:pt x="626585" y="129088"/>
                      <a:pt x="631432" y="172140"/>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7"/>
              <p:cNvSpPr/>
              <p:nvPr/>
            </p:nvSpPr>
            <p:spPr>
              <a:xfrm>
                <a:off x="5915333" y="4668297"/>
                <a:ext cx="294899" cy="185261"/>
              </a:xfrm>
              <a:custGeom>
                <a:avLst/>
                <a:gdLst/>
                <a:ahLst/>
                <a:cxnLst/>
                <a:rect l="l" t="t" r="r" b="b"/>
                <a:pathLst>
                  <a:path w="294899" h="185261" extrusionOk="0">
                    <a:moveTo>
                      <a:pt x="149685" y="29718"/>
                    </a:moveTo>
                    <a:cubicBezTo>
                      <a:pt x="145807" y="29718"/>
                      <a:pt x="141929" y="30004"/>
                      <a:pt x="138090" y="30575"/>
                    </a:cubicBezTo>
                    <a:cubicBezTo>
                      <a:pt x="132958" y="31337"/>
                      <a:pt x="127066" y="32385"/>
                      <a:pt x="120603" y="33719"/>
                    </a:cubicBezTo>
                    <a:cubicBezTo>
                      <a:pt x="114140" y="35052"/>
                      <a:pt x="107488" y="36862"/>
                      <a:pt x="100550" y="38958"/>
                    </a:cubicBezTo>
                    <a:cubicBezTo>
                      <a:pt x="93821" y="41015"/>
                      <a:pt x="87245" y="43567"/>
                      <a:pt x="80877" y="46577"/>
                    </a:cubicBezTo>
                    <a:lnTo>
                      <a:pt x="131722" y="76010"/>
                    </a:lnTo>
                    <a:lnTo>
                      <a:pt x="140751" y="72771"/>
                    </a:lnTo>
                    <a:cubicBezTo>
                      <a:pt x="153771" y="68485"/>
                      <a:pt x="165936" y="64866"/>
                      <a:pt x="177341" y="61817"/>
                    </a:cubicBezTo>
                    <a:cubicBezTo>
                      <a:pt x="188099" y="58931"/>
                      <a:pt x="199114" y="57122"/>
                      <a:pt x="210224" y="56388"/>
                    </a:cubicBezTo>
                    <a:cubicBezTo>
                      <a:pt x="220374" y="55693"/>
                      <a:pt x="230571" y="56369"/>
                      <a:pt x="240541" y="58388"/>
                    </a:cubicBezTo>
                    <a:cubicBezTo>
                      <a:pt x="250586" y="60636"/>
                      <a:pt x="260204" y="64465"/>
                      <a:pt x="269052" y="69723"/>
                    </a:cubicBezTo>
                    <a:cubicBezTo>
                      <a:pt x="277853" y="74086"/>
                      <a:pt x="285380" y="80639"/>
                      <a:pt x="290911" y="88773"/>
                    </a:cubicBezTo>
                    <a:cubicBezTo>
                      <a:pt x="294665" y="94679"/>
                      <a:pt x="295834" y="101880"/>
                      <a:pt x="294142" y="108680"/>
                    </a:cubicBezTo>
                    <a:cubicBezTo>
                      <a:pt x="292032" y="116177"/>
                      <a:pt x="287927" y="122958"/>
                      <a:pt x="282262" y="128302"/>
                    </a:cubicBezTo>
                    <a:cubicBezTo>
                      <a:pt x="275287" y="135331"/>
                      <a:pt x="267503" y="141504"/>
                      <a:pt x="259073" y="146685"/>
                    </a:cubicBezTo>
                    <a:lnTo>
                      <a:pt x="291386" y="165735"/>
                    </a:lnTo>
                    <a:lnTo>
                      <a:pt x="273804" y="175927"/>
                    </a:lnTo>
                    <a:lnTo>
                      <a:pt x="241206" y="156877"/>
                    </a:lnTo>
                    <a:cubicBezTo>
                      <a:pt x="225696" y="164592"/>
                      <a:pt x="209454" y="170745"/>
                      <a:pt x="192737" y="175260"/>
                    </a:cubicBezTo>
                    <a:cubicBezTo>
                      <a:pt x="175212" y="180099"/>
                      <a:pt x="157316" y="183442"/>
                      <a:pt x="139230" y="185261"/>
                    </a:cubicBezTo>
                    <a:lnTo>
                      <a:pt x="122219" y="154686"/>
                    </a:lnTo>
                    <a:cubicBezTo>
                      <a:pt x="125355" y="154686"/>
                      <a:pt x="130107" y="154686"/>
                      <a:pt x="136474" y="153638"/>
                    </a:cubicBezTo>
                    <a:cubicBezTo>
                      <a:pt x="142842" y="152591"/>
                      <a:pt x="149875" y="151638"/>
                      <a:pt x="157763" y="149924"/>
                    </a:cubicBezTo>
                    <a:cubicBezTo>
                      <a:pt x="165651" y="148209"/>
                      <a:pt x="173824" y="146114"/>
                      <a:pt x="182568" y="143542"/>
                    </a:cubicBezTo>
                    <a:cubicBezTo>
                      <a:pt x="191074" y="141037"/>
                      <a:pt x="199370" y="137846"/>
                      <a:pt x="207373" y="134017"/>
                    </a:cubicBezTo>
                    <a:lnTo>
                      <a:pt x="156907" y="104966"/>
                    </a:lnTo>
                    <a:lnTo>
                      <a:pt x="150255" y="107252"/>
                    </a:lnTo>
                    <a:lnTo>
                      <a:pt x="143317" y="109442"/>
                    </a:lnTo>
                    <a:cubicBezTo>
                      <a:pt x="130677" y="113633"/>
                      <a:pt x="118987" y="116872"/>
                      <a:pt x="108438" y="118967"/>
                    </a:cubicBezTo>
                    <a:cubicBezTo>
                      <a:pt x="98640" y="121244"/>
                      <a:pt x="88651" y="122577"/>
                      <a:pt x="78596" y="122968"/>
                    </a:cubicBezTo>
                    <a:cubicBezTo>
                      <a:pt x="69748" y="123282"/>
                      <a:pt x="60900" y="122454"/>
                      <a:pt x="52271" y="120491"/>
                    </a:cubicBezTo>
                    <a:cubicBezTo>
                      <a:pt x="43746" y="118510"/>
                      <a:pt x="35554" y="115300"/>
                      <a:pt x="27941" y="110966"/>
                    </a:cubicBezTo>
                    <a:cubicBezTo>
                      <a:pt x="19635" y="106528"/>
                      <a:pt x="12402" y="100317"/>
                      <a:pt x="6748" y="92774"/>
                    </a:cubicBezTo>
                    <a:cubicBezTo>
                      <a:pt x="2689" y="87068"/>
                      <a:pt x="684" y="80153"/>
                      <a:pt x="1045" y="73152"/>
                    </a:cubicBezTo>
                    <a:cubicBezTo>
                      <a:pt x="1815" y="65865"/>
                      <a:pt x="4723" y="58969"/>
                      <a:pt x="9409" y="53340"/>
                    </a:cubicBezTo>
                    <a:cubicBezTo>
                      <a:pt x="15244" y="45977"/>
                      <a:pt x="22163" y="39557"/>
                      <a:pt x="29937" y="34290"/>
                    </a:cubicBezTo>
                    <a:lnTo>
                      <a:pt x="0" y="16955"/>
                    </a:lnTo>
                    <a:lnTo>
                      <a:pt x="17677" y="6763"/>
                    </a:lnTo>
                    <a:lnTo>
                      <a:pt x="47329" y="24003"/>
                    </a:lnTo>
                    <a:cubicBezTo>
                      <a:pt x="61242" y="17050"/>
                      <a:pt x="75869" y="11659"/>
                      <a:pt x="90951" y="7906"/>
                    </a:cubicBezTo>
                    <a:cubicBezTo>
                      <a:pt x="105283" y="4220"/>
                      <a:pt x="119862" y="1581"/>
                      <a:pt x="134574" y="0"/>
                    </a:cubicBezTo>
                    <a:close/>
                    <a:moveTo>
                      <a:pt x="63390" y="83058"/>
                    </a:moveTo>
                    <a:cubicBezTo>
                      <a:pt x="70071" y="86897"/>
                      <a:pt x="77779" y="88563"/>
                      <a:pt x="85439" y="87821"/>
                    </a:cubicBezTo>
                    <a:cubicBezTo>
                      <a:pt x="95722" y="86639"/>
                      <a:pt x="105853" y="84372"/>
                      <a:pt x="115661" y="81058"/>
                    </a:cubicBezTo>
                    <a:lnTo>
                      <a:pt x="68142" y="53435"/>
                    </a:lnTo>
                    <a:cubicBezTo>
                      <a:pt x="50655" y="64961"/>
                      <a:pt x="49039" y="75152"/>
                      <a:pt x="63390" y="83058"/>
                    </a:cubicBezTo>
                    <a:close/>
                    <a:moveTo>
                      <a:pt x="230182" y="96965"/>
                    </a:moveTo>
                    <a:cubicBezTo>
                      <a:pt x="222930" y="93021"/>
                      <a:pt x="214586" y="91545"/>
                      <a:pt x="206422" y="92774"/>
                    </a:cubicBezTo>
                    <a:cubicBezTo>
                      <a:pt x="195170" y="94193"/>
                      <a:pt x="184069" y="96622"/>
                      <a:pt x="173254" y="100013"/>
                    </a:cubicBezTo>
                    <a:lnTo>
                      <a:pt x="220773" y="127445"/>
                    </a:lnTo>
                    <a:cubicBezTo>
                      <a:pt x="240636" y="115062"/>
                      <a:pt x="243867" y="104966"/>
                      <a:pt x="230182" y="969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7"/>
              <p:cNvSpPr/>
              <p:nvPr/>
            </p:nvSpPr>
            <p:spPr>
              <a:xfrm>
                <a:off x="6037741" y="4805743"/>
                <a:ext cx="19007" cy="25526"/>
              </a:xfrm>
              <a:custGeom>
                <a:avLst/>
                <a:gdLst/>
                <a:ahLst/>
                <a:cxnLst/>
                <a:rect l="l" t="t" r="r" b="b"/>
                <a:pathLst>
                  <a:path w="19007" h="25526" extrusionOk="0">
                    <a:moveTo>
                      <a:pt x="0" y="17145"/>
                    </a:moveTo>
                    <a:cubicBezTo>
                      <a:pt x="0"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7"/>
              <p:cNvSpPr/>
              <p:nvPr/>
            </p:nvSpPr>
            <p:spPr>
              <a:xfrm>
                <a:off x="6164902" y="4816601"/>
                <a:ext cx="42006" cy="19716"/>
              </a:xfrm>
              <a:custGeom>
                <a:avLst/>
                <a:gdLst/>
                <a:ahLst/>
                <a:cxnLst/>
                <a:rect l="l" t="t" r="r" b="b"/>
                <a:pathLst>
                  <a:path w="42006" h="19716" extrusionOk="0">
                    <a:moveTo>
                      <a:pt x="42007" y="17145"/>
                    </a:moveTo>
                    <a:lnTo>
                      <a:pt x="42007" y="0"/>
                    </a:lnTo>
                    <a:lnTo>
                      <a:pt x="0" y="3238"/>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7"/>
              <p:cNvSpPr/>
              <p:nvPr/>
            </p:nvSpPr>
            <p:spPr>
              <a:xfrm>
                <a:off x="6178968" y="4753356"/>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7"/>
              <p:cNvSpPr/>
              <p:nvPr/>
            </p:nvSpPr>
            <p:spPr>
              <a:xfrm>
                <a:off x="6080128" y="4759737"/>
                <a:ext cx="47423" cy="33147"/>
              </a:xfrm>
              <a:custGeom>
                <a:avLst/>
                <a:gdLst/>
                <a:ahLst/>
                <a:cxnLst/>
                <a:rect l="l" t="t" r="r" b="b"/>
                <a:pathLst>
                  <a:path w="47423" h="33147" extrusionOk="0">
                    <a:moveTo>
                      <a:pt x="0" y="10096"/>
                    </a:moveTo>
                    <a:lnTo>
                      <a:pt x="10454" y="0"/>
                    </a:lnTo>
                    <a:lnTo>
                      <a:pt x="47424" y="25622"/>
                    </a:lnTo>
                    <a:lnTo>
                      <a:pt x="45143" y="33147"/>
                    </a:lnTo>
                    <a:cubicBezTo>
                      <a:pt x="45143" y="33147"/>
                      <a:pt x="17582" y="21527"/>
                      <a:pt x="16632" y="20860"/>
                    </a:cubicBezTo>
                    <a:cubicBezTo>
                      <a:pt x="15681" y="20193"/>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7"/>
              <p:cNvSpPr/>
              <p:nvPr/>
            </p:nvSpPr>
            <p:spPr>
              <a:xfrm>
                <a:off x="5983570" y="4704588"/>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7966" y="18878"/>
                      <a:pt x="42796" y="14573"/>
                      <a:pt x="37065" y="11144"/>
                    </a:cubicBezTo>
                    <a:cubicBezTo>
                      <a:pt x="33453" y="10477"/>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7"/>
              <p:cNvSpPr/>
              <p:nvPr/>
            </p:nvSpPr>
            <p:spPr>
              <a:xfrm>
                <a:off x="6037741" y="4673441"/>
                <a:ext cx="27275" cy="24574"/>
              </a:xfrm>
              <a:custGeom>
                <a:avLst/>
                <a:gdLst/>
                <a:ahLst/>
                <a:cxnLst/>
                <a:rect l="l" t="t" r="r" b="b"/>
                <a:pathLst>
                  <a:path w="27275" h="24574" extrusionOk="0">
                    <a:moveTo>
                      <a:pt x="27276" y="24575"/>
                    </a:moveTo>
                    <a:lnTo>
                      <a:pt x="27276" y="7334"/>
                    </a:lnTo>
                    <a:lnTo>
                      <a:pt x="4847" y="0"/>
                    </a:lnTo>
                    <a:lnTo>
                      <a:pt x="0" y="13526"/>
                    </a:lnTo>
                    <a:lnTo>
                      <a:pt x="1141" y="19717"/>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7"/>
              <p:cNvSpPr/>
              <p:nvPr/>
            </p:nvSpPr>
            <p:spPr>
              <a:xfrm>
                <a:off x="5915523" y="4668392"/>
                <a:ext cx="26135" cy="19526"/>
              </a:xfrm>
              <a:custGeom>
                <a:avLst/>
                <a:gdLst/>
                <a:ahLst/>
                <a:cxnLst/>
                <a:rect l="l" t="t" r="r" b="b"/>
                <a:pathLst>
                  <a:path w="26135" h="19526" extrusionOk="0">
                    <a:moveTo>
                      <a:pt x="0" y="17145"/>
                    </a:moveTo>
                    <a:lnTo>
                      <a:pt x="0" y="0"/>
                    </a:lnTo>
                    <a:lnTo>
                      <a:pt x="26135" y="2858"/>
                    </a:lnTo>
                    <a:lnTo>
                      <a:pt x="17677"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0" name="Google Shape;3470;p47"/>
              <p:cNvSpPr/>
              <p:nvPr/>
            </p:nvSpPr>
            <p:spPr>
              <a:xfrm>
                <a:off x="5916473" y="4725638"/>
                <a:ext cx="29936" cy="30289"/>
              </a:xfrm>
              <a:custGeom>
                <a:avLst/>
                <a:gdLst/>
                <a:ahLst/>
                <a:cxnLst/>
                <a:rect l="l" t="t" r="r" b="b"/>
                <a:pathLst>
                  <a:path w="29936" h="30289" extrusionOk="0">
                    <a:moveTo>
                      <a:pt x="0" y="17812"/>
                    </a:moveTo>
                    <a:lnTo>
                      <a:pt x="0" y="0"/>
                    </a:lnTo>
                    <a:lnTo>
                      <a:pt x="29937" y="0"/>
                    </a:lnTo>
                    <a:lnTo>
                      <a:pt x="22619" y="16002"/>
                    </a:lnTo>
                    <a:lnTo>
                      <a:pt x="9694"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1" name="Google Shape;3471;p47"/>
              <p:cNvSpPr/>
              <p:nvPr/>
            </p:nvSpPr>
            <p:spPr>
              <a:xfrm>
                <a:off x="5915428" y="4651533"/>
                <a:ext cx="294626" cy="184784"/>
              </a:xfrm>
              <a:custGeom>
                <a:avLst/>
                <a:gdLst/>
                <a:ahLst/>
                <a:cxnLst/>
                <a:rect l="l" t="t" r="r" b="b"/>
                <a:pathLst>
                  <a:path w="294626" h="184784" extrusionOk="0">
                    <a:moveTo>
                      <a:pt x="149590" y="29242"/>
                    </a:moveTo>
                    <a:cubicBezTo>
                      <a:pt x="145702" y="29232"/>
                      <a:pt x="141825" y="29546"/>
                      <a:pt x="137995" y="30194"/>
                    </a:cubicBezTo>
                    <a:cubicBezTo>
                      <a:pt x="132863" y="30956"/>
                      <a:pt x="126971" y="32004"/>
                      <a:pt x="120508" y="33338"/>
                    </a:cubicBezTo>
                    <a:cubicBezTo>
                      <a:pt x="114045" y="34671"/>
                      <a:pt x="107393" y="36481"/>
                      <a:pt x="100455" y="38576"/>
                    </a:cubicBezTo>
                    <a:cubicBezTo>
                      <a:pt x="93660" y="40595"/>
                      <a:pt x="87017" y="43110"/>
                      <a:pt x="80592" y="46101"/>
                    </a:cubicBezTo>
                    <a:lnTo>
                      <a:pt x="131437" y="75533"/>
                    </a:lnTo>
                    <a:lnTo>
                      <a:pt x="140466" y="72295"/>
                    </a:lnTo>
                    <a:cubicBezTo>
                      <a:pt x="153486" y="68008"/>
                      <a:pt x="165651" y="64294"/>
                      <a:pt x="177056" y="61341"/>
                    </a:cubicBezTo>
                    <a:cubicBezTo>
                      <a:pt x="187804" y="58417"/>
                      <a:pt x="198819" y="56597"/>
                      <a:pt x="209939" y="55912"/>
                    </a:cubicBezTo>
                    <a:cubicBezTo>
                      <a:pt x="220089" y="55216"/>
                      <a:pt x="230286" y="55893"/>
                      <a:pt x="240256" y="57912"/>
                    </a:cubicBezTo>
                    <a:cubicBezTo>
                      <a:pt x="250311" y="60122"/>
                      <a:pt x="259938" y="63951"/>
                      <a:pt x="268767" y="69247"/>
                    </a:cubicBezTo>
                    <a:cubicBezTo>
                      <a:pt x="277568" y="73609"/>
                      <a:pt x="285095" y="80162"/>
                      <a:pt x="290626" y="88297"/>
                    </a:cubicBezTo>
                    <a:cubicBezTo>
                      <a:pt x="294399" y="94202"/>
                      <a:pt x="295568" y="101403"/>
                      <a:pt x="293857" y="108204"/>
                    </a:cubicBezTo>
                    <a:cubicBezTo>
                      <a:pt x="291719" y="115691"/>
                      <a:pt x="287613" y="122472"/>
                      <a:pt x="281977" y="127825"/>
                    </a:cubicBezTo>
                    <a:cubicBezTo>
                      <a:pt x="275002" y="134855"/>
                      <a:pt x="267218" y="141027"/>
                      <a:pt x="258788" y="146209"/>
                    </a:cubicBezTo>
                    <a:lnTo>
                      <a:pt x="291101" y="165259"/>
                    </a:lnTo>
                    <a:lnTo>
                      <a:pt x="273519" y="175450"/>
                    </a:lnTo>
                    <a:lnTo>
                      <a:pt x="240921" y="156400"/>
                    </a:lnTo>
                    <a:cubicBezTo>
                      <a:pt x="225392" y="164068"/>
                      <a:pt x="209159" y="170231"/>
                      <a:pt x="192452" y="174784"/>
                    </a:cubicBezTo>
                    <a:cubicBezTo>
                      <a:pt x="174927" y="179622"/>
                      <a:pt x="157031" y="182966"/>
                      <a:pt x="138945" y="184785"/>
                    </a:cubicBezTo>
                    <a:lnTo>
                      <a:pt x="121934" y="154210"/>
                    </a:lnTo>
                    <a:cubicBezTo>
                      <a:pt x="126704" y="154086"/>
                      <a:pt x="131466" y="153705"/>
                      <a:pt x="136189" y="153067"/>
                    </a:cubicBezTo>
                    <a:cubicBezTo>
                      <a:pt x="143346" y="152248"/>
                      <a:pt x="150454" y="151038"/>
                      <a:pt x="157478" y="149447"/>
                    </a:cubicBezTo>
                    <a:cubicBezTo>
                      <a:pt x="165271" y="147733"/>
                      <a:pt x="173539" y="145637"/>
                      <a:pt x="182283" y="143065"/>
                    </a:cubicBezTo>
                    <a:cubicBezTo>
                      <a:pt x="190779" y="140513"/>
                      <a:pt x="199066" y="137331"/>
                      <a:pt x="207087" y="133540"/>
                    </a:cubicBezTo>
                    <a:lnTo>
                      <a:pt x="156812" y="104584"/>
                    </a:lnTo>
                    <a:lnTo>
                      <a:pt x="150160" y="106871"/>
                    </a:lnTo>
                    <a:lnTo>
                      <a:pt x="143222" y="108966"/>
                    </a:lnTo>
                    <a:cubicBezTo>
                      <a:pt x="130582" y="113157"/>
                      <a:pt x="118892" y="116491"/>
                      <a:pt x="108343" y="118491"/>
                    </a:cubicBezTo>
                    <a:cubicBezTo>
                      <a:pt x="98545" y="120767"/>
                      <a:pt x="88556" y="122101"/>
                      <a:pt x="78501" y="122491"/>
                    </a:cubicBezTo>
                    <a:cubicBezTo>
                      <a:pt x="69710" y="122949"/>
                      <a:pt x="60891" y="122282"/>
                      <a:pt x="52271" y="120491"/>
                    </a:cubicBezTo>
                    <a:cubicBezTo>
                      <a:pt x="43736" y="118548"/>
                      <a:pt x="35535" y="115338"/>
                      <a:pt x="27941" y="110966"/>
                    </a:cubicBezTo>
                    <a:cubicBezTo>
                      <a:pt x="19597" y="106585"/>
                      <a:pt x="12355" y="100365"/>
                      <a:pt x="6748" y="92773"/>
                    </a:cubicBezTo>
                    <a:cubicBezTo>
                      <a:pt x="2671" y="87078"/>
                      <a:pt x="656" y="80153"/>
                      <a:pt x="1045" y="73152"/>
                    </a:cubicBezTo>
                    <a:cubicBezTo>
                      <a:pt x="1825" y="65865"/>
                      <a:pt x="4733" y="58979"/>
                      <a:pt x="9409" y="53340"/>
                    </a:cubicBezTo>
                    <a:cubicBezTo>
                      <a:pt x="15244" y="45977"/>
                      <a:pt x="22163" y="39557"/>
                      <a:pt x="29937" y="34290"/>
                    </a:cubicBezTo>
                    <a:lnTo>
                      <a:pt x="0" y="16954"/>
                    </a:lnTo>
                    <a:lnTo>
                      <a:pt x="17677" y="6763"/>
                    </a:lnTo>
                    <a:lnTo>
                      <a:pt x="47329" y="23908"/>
                    </a:lnTo>
                    <a:cubicBezTo>
                      <a:pt x="61261" y="17031"/>
                      <a:pt x="75878" y="11668"/>
                      <a:pt x="90951" y="7906"/>
                    </a:cubicBezTo>
                    <a:cubicBezTo>
                      <a:pt x="105283" y="4220"/>
                      <a:pt x="119862" y="1581"/>
                      <a:pt x="134574" y="0"/>
                    </a:cubicBezTo>
                    <a:close/>
                    <a:moveTo>
                      <a:pt x="63295" y="82391"/>
                    </a:moveTo>
                    <a:cubicBezTo>
                      <a:pt x="69976" y="86230"/>
                      <a:pt x="77684" y="87897"/>
                      <a:pt x="85344" y="87154"/>
                    </a:cubicBezTo>
                    <a:cubicBezTo>
                      <a:pt x="95637" y="85973"/>
                      <a:pt x="105768" y="83677"/>
                      <a:pt x="115566" y="80296"/>
                    </a:cubicBezTo>
                    <a:lnTo>
                      <a:pt x="68047" y="52769"/>
                    </a:lnTo>
                    <a:cubicBezTo>
                      <a:pt x="50560" y="64484"/>
                      <a:pt x="48944" y="74390"/>
                      <a:pt x="63295" y="82391"/>
                    </a:cubicBezTo>
                    <a:close/>
                    <a:moveTo>
                      <a:pt x="230087" y="96298"/>
                    </a:moveTo>
                    <a:cubicBezTo>
                      <a:pt x="222826" y="92364"/>
                      <a:pt x="214501" y="90859"/>
                      <a:pt x="206327" y="92012"/>
                    </a:cubicBezTo>
                    <a:cubicBezTo>
                      <a:pt x="195084" y="93516"/>
                      <a:pt x="183993" y="95974"/>
                      <a:pt x="173159" y="99346"/>
                    </a:cubicBezTo>
                    <a:lnTo>
                      <a:pt x="220678" y="126682"/>
                    </a:lnTo>
                    <a:cubicBezTo>
                      <a:pt x="240541" y="114681"/>
                      <a:pt x="243772" y="104489"/>
                      <a:pt x="230087" y="96583"/>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2" name="Google Shape;3472;p47"/>
            <p:cNvGrpSpPr/>
            <p:nvPr/>
          </p:nvGrpSpPr>
          <p:grpSpPr>
            <a:xfrm>
              <a:off x="2205711" y="4330032"/>
              <a:ext cx="883852" cy="621125"/>
              <a:chOff x="4015336" y="5072157"/>
              <a:chExt cx="883852" cy="621125"/>
            </a:xfrm>
          </p:grpSpPr>
          <p:sp>
            <p:nvSpPr>
              <p:cNvPr id="3473" name="Google Shape;3473;p47"/>
              <p:cNvSpPr/>
              <p:nvPr/>
            </p:nvSpPr>
            <p:spPr>
              <a:xfrm>
                <a:off x="4015336" y="518179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7"/>
              <p:cNvSpPr/>
              <p:nvPr/>
            </p:nvSpPr>
            <p:spPr>
              <a:xfrm>
                <a:off x="4015526" y="5324856"/>
                <a:ext cx="87244" cy="116490"/>
              </a:xfrm>
              <a:custGeom>
                <a:avLst/>
                <a:gdLst/>
                <a:ahLst/>
                <a:cxnLst/>
                <a:rect l="l" t="t" r="r" b="b"/>
                <a:pathLst>
                  <a:path w="87244" h="116490" extrusionOk="0">
                    <a:moveTo>
                      <a:pt x="0" y="116491"/>
                    </a:moveTo>
                    <a:lnTo>
                      <a:pt x="0" y="0"/>
                    </a:lnTo>
                    <a:lnTo>
                      <a:pt x="87245"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7"/>
              <p:cNvSpPr/>
              <p:nvPr/>
            </p:nvSpPr>
            <p:spPr>
              <a:xfrm>
                <a:off x="4832661" y="5327903"/>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7"/>
              <p:cNvSpPr/>
              <p:nvPr/>
            </p:nvSpPr>
            <p:spPr>
              <a:xfrm>
                <a:off x="4015336" y="5072157"/>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7"/>
              <p:cNvSpPr/>
              <p:nvPr/>
            </p:nvSpPr>
            <p:spPr>
              <a:xfrm>
                <a:off x="4141033" y="5141785"/>
                <a:ext cx="632610" cy="366093"/>
              </a:xfrm>
              <a:custGeom>
                <a:avLst/>
                <a:gdLst/>
                <a:ahLst/>
                <a:cxnLst/>
                <a:rect l="l" t="t" r="r" b="b"/>
                <a:pathLst>
                  <a:path w="632610" h="366093" extrusionOk="0">
                    <a:moveTo>
                      <a:pt x="632040" y="194024"/>
                    </a:moveTo>
                    <a:cubicBezTo>
                      <a:pt x="627573" y="237173"/>
                      <a:pt x="596971" y="279749"/>
                      <a:pt x="539948" y="312515"/>
                    </a:cubicBezTo>
                    <a:cubicBezTo>
                      <a:pt x="416399" y="383953"/>
                      <a:pt x="216059" y="383953"/>
                      <a:pt x="92510" y="312515"/>
                    </a:cubicBezTo>
                    <a:cubicBezTo>
                      <a:pt x="35487" y="279559"/>
                      <a:pt x="4980" y="237173"/>
                      <a:pt x="608" y="194024"/>
                    </a:cubicBezTo>
                    <a:cubicBezTo>
                      <a:pt x="-4809" y="143637"/>
                      <a:pt x="25983" y="92107"/>
                      <a:pt x="92510" y="53721"/>
                    </a:cubicBezTo>
                    <a:cubicBezTo>
                      <a:pt x="216059" y="-17907"/>
                      <a:pt x="416399" y="-17907"/>
                      <a:pt x="539948" y="53721"/>
                    </a:cubicBezTo>
                    <a:cubicBezTo>
                      <a:pt x="606569" y="92107"/>
                      <a:pt x="637267" y="143637"/>
                      <a:pt x="632040"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7"/>
              <p:cNvSpPr/>
              <p:nvPr/>
            </p:nvSpPr>
            <p:spPr>
              <a:xfrm>
                <a:off x="4141641" y="5163692"/>
                <a:ext cx="631431" cy="344185"/>
              </a:xfrm>
              <a:custGeom>
                <a:avLst/>
                <a:gdLst/>
                <a:ahLst/>
                <a:cxnLst/>
                <a:rect l="l" t="t" r="r" b="b"/>
                <a:pathLst>
                  <a:path w="631431" h="344185" extrusionOk="0">
                    <a:moveTo>
                      <a:pt x="631432" y="172117"/>
                    </a:moveTo>
                    <a:cubicBezTo>
                      <a:pt x="626965" y="215265"/>
                      <a:pt x="596363" y="257842"/>
                      <a:pt x="539340" y="290608"/>
                    </a:cubicBezTo>
                    <a:cubicBezTo>
                      <a:pt x="415791" y="362045"/>
                      <a:pt x="215451" y="362045"/>
                      <a:pt x="91902" y="290608"/>
                    </a:cubicBezTo>
                    <a:cubicBezTo>
                      <a:pt x="34879" y="257651"/>
                      <a:pt x="4372" y="215265"/>
                      <a:pt x="0" y="172117"/>
                    </a:cubicBezTo>
                    <a:cubicBezTo>
                      <a:pt x="4372" y="129064"/>
                      <a:pt x="34974" y="86392"/>
                      <a:pt x="91902" y="53721"/>
                    </a:cubicBezTo>
                    <a:cubicBezTo>
                      <a:pt x="215451" y="-17907"/>
                      <a:pt x="415791" y="-17907"/>
                      <a:pt x="539340" y="53721"/>
                    </a:cubicBezTo>
                    <a:cubicBezTo>
                      <a:pt x="596363" y="86678"/>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7"/>
              <p:cNvSpPr/>
              <p:nvPr/>
            </p:nvSpPr>
            <p:spPr>
              <a:xfrm>
                <a:off x="4303110" y="5245703"/>
                <a:ext cx="294907" cy="185737"/>
              </a:xfrm>
              <a:custGeom>
                <a:avLst/>
                <a:gdLst/>
                <a:ahLst/>
                <a:cxnLst/>
                <a:rect l="l" t="t" r="r" b="b"/>
                <a:pathLst>
                  <a:path w="294907" h="185737" extrusionOk="0">
                    <a:moveTo>
                      <a:pt x="149495" y="30194"/>
                    </a:moveTo>
                    <a:cubicBezTo>
                      <a:pt x="145610" y="30184"/>
                      <a:pt x="141732" y="30509"/>
                      <a:pt x="137900" y="31147"/>
                    </a:cubicBezTo>
                    <a:cubicBezTo>
                      <a:pt x="132768" y="31909"/>
                      <a:pt x="126876" y="32956"/>
                      <a:pt x="120413" y="34290"/>
                    </a:cubicBezTo>
                    <a:cubicBezTo>
                      <a:pt x="113950" y="35623"/>
                      <a:pt x="107298" y="37433"/>
                      <a:pt x="100360" y="39529"/>
                    </a:cubicBezTo>
                    <a:cubicBezTo>
                      <a:pt x="93565" y="41548"/>
                      <a:pt x="86926" y="44062"/>
                      <a:pt x="80497" y="47054"/>
                    </a:cubicBezTo>
                    <a:lnTo>
                      <a:pt x="131342" y="76486"/>
                    </a:lnTo>
                    <a:lnTo>
                      <a:pt x="140846" y="73247"/>
                    </a:lnTo>
                    <a:cubicBezTo>
                      <a:pt x="153771" y="68961"/>
                      <a:pt x="165936" y="65246"/>
                      <a:pt x="177341" y="62293"/>
                    </a:cubicBezTo>
                    <a:cubicBezTo>
                      <a:pt x="188089" y="59369"/>
                      <a:pt x="199107" y="57550"/>
                      <a:pt x="210224" y="56864"/>
                    </a:cubicBezTo>
                    <a:cubicBezTo>
                      <a:pt x="220373" y="56169"/>
                      <a:pt x="230569" y="56845"/>
                      <a:pt x="240541" y="58864"/>
                    </a:cubicBezTo>
                    <a:cubicBezTo>
                      <a:pt x="250594" y="61074"/>
                      <a:pt x="260223" y="64894"/>
                      <a:pt x="269052" y="70199"/>
                    </a:cubicBezTo>
                    <a:cubicBezTo>
                      <a:pt x="277853" y="74600"/>
                      <a:pt x="285403" y="81153"/>
                      <a:pt x="291006" y="89249"/>
                    </a:cubicBezTo>
                    <a:cubicBezTo>
                      <a:pt x="294700" y="95183"/>
                      <a:pt x="295831" y="102365"/>
                      <a:pt x="294142" y="109156"/>
                    </a:cubicBezTo>
                    <a:cubicBezTo>
                      <a:pt x="292005" y="116643"/>
                      <a:pt x="287902" y="123425"/>
                      <a:pt x="282263" y="128778"/>
                    </a:cubicBezTo>
                    <a:cubicBezTo>
                      <a:pt x="275290" y="135807"/>
                      <a:pt x="267506" y="141979"/>
                      <a:pt x="259073" y="147161"/>
                    </a:cubicBezTo>
                    <a:lnTo>
                      <a:pt x="291386" y="166211"/>
                    </a:lnTo>
                    <a:lnTo>
                      <a:pt x="273804" y="176403"/>
                    </a:lnTo>
                    <a:lnTo>
                      <a:pt x="241206" y="157353"/>
                    </a:lnTo>
                    <a:cubicBezTo>
                      <a:pt x="225675" y="165020"/>
                      <a:pt x="209444" y="171183"/>
                      <a:pt x="192737" y="175736"/>
                    </a:cubicBezTo>
                    <a:cubicBezTo>
                      <a:pt x="175214" y="180575"/>
                      <a:pt x="157315" y="183918"/>
                      <a:pt x="139230" y="185738"/>
                    </a:cubicBezTo>
                    <a:lnTo>
                      <a:pt x="122219" y="154972"/>
                    </a:lnTo>
                    <a:cubicBezTo>
                      <a:pt x="126988" y="154848"/>
                      <a:pt x="131746" y="154467"/>
                      <a:pt x="136474" y="153829"/>
                    </a:cubicBezTo>
                    <a:cubicBezTo>
                      <a:pt x="143631" y="153010"/>
                      <a:pt x="150737" y="151800"/>
                      <a:pt x="157763" y="150209"/>
                    </a:cubicBezTo>
                    <a:cubicBezTo>
                      <a:pt x="165556" y="148495"/>
                      <a:pt x="173824" y="146399"/>
                      <a:pt x="182568" y="143827"/>
                    </a:cubicBezTo>
                    <a:cubicBezTo>
                      <a:pt x="191061" y="141275"/>
                      <a:pt x="199352" y="138093"/>
                      <a:pt x="207373" y="134302"/>
                    </a:cubicBezTo>
                    <a:lnTo>
                      <a:pt x="156908" y="105061"/>
                    </a:lnTo>
                    <a:lnTo>
                      <a:pt x="150255" y="107347"/>
                    </a:lnTo>
                    <a:lnTo>
                      <a:pt x="143317" y="109442"/>
                    </a:lnTo>
                    <a:cubicBezTo>
                      <a:pt x="130677" y="113633"/>
                      <a:pt x="118987" y="116967"/>
                      <a:pt x="108438" y="118967"/>
                    </a:cubicBezTo>
                    <a:cubicBezTo>
                      <a:pt x="98639" y="121244"/>
                      <a:pt x="88648" y="122577"/>
                      <a:pt x="78596" y="122968"/>
                    </a:cubicBezTo>
                    <a:cubicBezTo>
                      <a:pt x="69751" y="123282"/>
                      <a:pt x="60903" y="122453"/>
                      <a:pt x="52271" y="120491"/>
                    </a:cubicBezTo>
                    <a:cubicBezTo>
                      <a:pt x="43734" y="118548"/>
                      <a:pt x="35533" y="115338"/>
                      <a:pt x="27941" y="110966"/>
                    </a:cubicBezTo>
                    <a:cubicBezTo>
                      <a:pt x="19598" y="106585"/>
                      <a:pt x="12352" y="100365"/>
                      <a:pt x="6748" y="92773"/>
                    </a:cubicBezTo>
                    <a:cubicBezTo>
                      <a:pt x="2672" y="87078"/>
                      <a:pt x="660" y="80153"/>
                      <a:pt x="1045" y="73152"/>
                    </a:cubicBezTo>
                    <a:cubicBezTo>
                      <a:pt x="1828" y="65865"/>
                      <a:pt x="4737" y="58979"/>
                      <a:pt x="9409" y="53340"/>
                    </a:cubicBezTo>
                    <a:cubicBezTo>
                      <a:pt x="15242" y="45977"/>
                      <a:pt x="22166" y="39557"/>
                      <a:pt x="29937" y="34290"/>
                    </a:cubicBezTo>
                    <a:lnTo>
                      <a:pt x="0" y="16954"/>
                    </a:lnTo>
                    <a:lnTo>
                      <a:pt x="17677" y="6763"/>
                    </a:lnTo>
                    <a:lnTo>
                      <a:pt x="47329" y="23908"/>
                    </a:lnTo>
                    <a:cubicBezTo>
                      <a:pt x="61259" y="17031"/>
                      <a:pt x="75883" y="11668"/>
                      <a:pt x="90951" y="7906"/>
                    </a:cubicBezTo>
                    <a:cubicBezTo>
                      <a:pt x="105285" y="4229"/>
                      <a:pt x="119863" y="1591"/>
                      <a:pt x="134574" y="0"/>
                    </a:cubicBezTo>
                    <a:close/>
                    <a:moveTo>
                      <a:pt x="63200" y="83629"/>
                    </a:moveTo>
                    <a:cubicBezTo>
                      <a:pt x="69880" y="87468"/>
                      <a:pt x="77584" y="89135"/>
                      <a:pt x="85249" y="88392"/>
                    </a:cubicBezTo>
                    <a:cubicBezTo>
                      <a:pt x="95542" y="87211"/>
                      <a:pt x="105675" y="84915"/>
                      <a:pt x="115471" y="81534"/>
                    </a:cubicBezTo>
                    <a:lnTo>
                      <a:pt x="67952" y="54007"/>
                    </a:lnTo>
                    <a:cubicBezTo>
                      <a:pt x="50465" y="65437"/>
                      <a:pt x="48945" y="75343"/>
                      <a:pt x="63200" y="83629"/>
                    </a:cubicBezTo>
                    <a:close/>
                    <a:moveTo>
                      <a:pt x="229992" y="97822"/>
                    </a:moveTo>
                    <a:cubicBezTo>
                      <a:pt x="222731" y="93888"/>
                      <a:pt x="214405" y="92383"/>
                      <a:pt x="206232" y="93535"/>
                    </a:cubicBezTo>
                    <a:cubicBezTo>
                      <a:pt x="194990" y="95040"/>
                      <a:pt x="183894" y="97498"/>
                      <a:pt x="173064" y="100870"/>
                    </a:cubicBezTo>
                    <a:lnTo>
                      <a:pt x="220583" y="128206"/>
                    </a:lnTo>
                    <a:cubicBezTo>
                      <a:pt x="240446" y="115633"/>
                      <a:pt x="243677" y="105442"/>
                      <a:pt x="229992" y="9782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7"/>
              <p:cNvSpPr/>
              <p:nvPr/>
            </p:nvSpPr>
            <p:spPr>
              <a:xfrm>
                <a:off x="4425329" y="5383530"/>
                <a:ext cx="19007" cy="25431"/>
              </a:xfrm>
              <a:custGeom>
                <a:avLst/>
                <a:gdLst/>
                <a:ahLst/>
                <a:cxnLst/>
                <a:rect l="l" t="t" r="r" b="b"/>
                <a:pathLst>
                  <a:path w="19007" h="25431" extrusionOk="0">
                    <a:moveTo>
                      <a:pt x="0" y="17145"/>
                    </a:moveTo>
                    <a:cubicBezTo>
                      <a:pt x="0" y="15907"/>
                      <a:pt x="0" y="0"/>
                      <a:pt x="0" y="0"/>
                    </a:cubicBezTo>
                    <a:lnTo>
                      <a:pt x="19008" y="12478"/>
                    </a:lnTo>
                    <a:lnTo>
                      <a:pt x="10549"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7"/>
              <p:cNvSpPr/>
              <p:nvPr/>
            </p:nvSpPr>
            <p:spPr>
              <a:xfrm>
                <a:off x="4552490" y="5394578"/>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7"/>
              <p:cNvSpPr/>
              <p:nvPr/>
            </p:nvSpPr>
            <p:spPr>
              <a:xfrm>
                <a:off x="4566555" y="5331333"/>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7"/>
              <p:cNvSpPr/>
              <p:nvPr/>
            </p:nvSpPr>
            <p:spPr>
              <a:xfrm>
                <a:off x="4467716" y="5337714"/>
                <a:ext cx="47423" cy="33146"/>
              </a:xfrm>
              <a:custGeom>
                <a:avLst/>
                <a:gdLst/>
                <a:ahLst/>
                <a:cxnLst/>
                <a:rect l="l" t="t" r="r" b="b"/>
                <a:pathLst>
                  <a:path w="47423" h="33146" extrusionOk="0">
                    <a:moveTo>
                      <a:pt x="0" y="10096"/>
                    </a:moveTo>
                    <a:lnTo>
                      <a:pt x="10454" y="0"/>
                    </a:lnTo>
                    <a:lnTo>
                      <a:pt x="47424" y="25622"/>
                    </a:lnTo>
                    <a:lnTo>
                      <a:pt x="45143" y="33147"/>
                    </a:lnTo>
                    <a:cubicBezTo>
                      <a:pt x="45143" y="33147"/>
                      <a:pt x="17582" y="21526"/>
                      <a:pt x="16632" y="20764"/>
                    </a:cubicBezTo>
                    <a:cubicBezTo>
                      <a:pt x="15681" y="20002"/>
                      <a:pt x="0" y="10096"/>
                      <a:pt x="0" y="1009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7"/>
              <p:cNvSpPr/>
              <p:nvPr/>
            </p:nvSpPr>
            <p:spPr>
              <a:xfrm>
                <a:off x="4371062" y="5282565"/>
                <a:ext cx="59018" cy="38957"/>
              </a:xfrm>
              <a:custGeom>
                <a:avLst/>
                <a:gdLst/>
                <a:ahLst/>
                <a:cxnLst/>
                <a:rect l="l" t="t" r="r" b="b"/>
                <a:pathLst>
                  <a:path w="59018" h="38957" extrusionOk="0">
                    <a:moveTo>
                      <a:pt x="0" y="11144"/>
                    </a:moveTo>
                    <a:lnTo>
                      <a:pt x="48945" y="38957"/>
                    </a:lnTo>
                    <a:lnTo>
                      <a:pt x="59019" y="31623"/>
                    </a:lnTo>
                    <a:cubicBezTo>
                      <a:pt x="59019" y="31623"/>
                      <a:pt x="52841" y="24574"/>
                      <a:pt x="52366" y="23908"/>
                    </a:cubicBezTo>
                    <a:cubicBezTo>
                      <a:pt x="47978" y="18898"/>
                      <a:pt x="42850" y="14592"/>
                      <a:pt x="37160" y="11144"/>
                    </a:cubicBezTo>
                    <a:cubicBezTo>
                      <a:pt x="33453"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7"/>
              <p:cNvSpPr/>
              <p:nvPr/>
            </p:nvSpPr>
            <p:spPr>
              <a:xfrm>
                <a:off x="4425329" y="5251418"/>
                <a:ext cx="27275" cy="24479"/>
              </a:xfrm>
              <a:custGeom>
                <a:avLst/>
                <a:gdLst/>
                <a:ahLst/>
                <a:cxnLst/>
                <a:rect l="l" t="t" r="r" b="b"/>
                <a:pathLst>
                  <a:path w="27275" h="24479" extrusionOk="0">
                    <a:moveTo>
                      <a:pt x="27276" y="24479"/>
                    </a:moveTo>
                    <a:lnTo>
                      <a:pt x="27276" y="7334"/>
                    </a:lnTo>
                    <a:lnTo>
                      <a:pt x="4847" y="0"/>
                    </a:lnTo>
                    <a:lnTo>
                      <a:pt x="0" y="13526"/>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7"/>
              <p:cNvSpPr/>
              <p:nvPr/>
            </p:nvSpPr>
            <p:spPr>
              <a:xfrm>
                <a:off x="4303110" y="5246369"/>
                <a:ext cx="26135" cy="19431"/>
              </a:xfrm>
              <a:custGeom>
                <a:avLst/>
                <a:gdLst/>
                <a:ahLst/>
                <a:cxnLst/>
                <a:rect l="l" t="t" r="r" b="b"/>
                <a:pathLst>
                  <a:path w="26135" h="19431" extrusionOk="0">
                    <a:moveTo>
                      <a:pt x="0" y="17145"/>
                    </a:moveTo>
                    <a:lnTo>
                      <a:pt x="0" y="0"/>
                    </a:lnTo>
                    <a:lnTo>
                      <a:pt x="26135"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7"/>
              <p:cNvSpPr/>
              <p:nvPr/>
            </p:nvSpPr>
            <p:spPr>
              <a:xfrm>
                <a:off x="4304536" y="5303900"/>
                <a:ext cx="29461" cy="30099"/>
              </a:xfrm>
              <a:custGeom>
                <a:avLst/>
                <a:gdLst/>
                <a:ahLst/>
                <a:cxnLst/>
                <a:rect l="l" t="t" r="r" b="b"/>
                <a:pathLst>
                  <a:path w="29461" h="30099" extrusionOk="0">
                    <a:moveTo>
                      <a:pt x="0" y="17907"/>
                    </a:moveTo>
                    <a:lnTo>
                      <a:pt x="0" y="0"/>
                    </a:lnTo>
                    <a:lnTo>
                      <a:pt x="29462" y="0"/>
                    </a:lnTo>
                    <a:lnTo>
                      <a:pt x="22144" y="16002"/>
                    </a:lnTo>
                    <a:lnTo>
                      <a:pt x="9504" y="3009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8" name="Google Shape;3488;p47"/>
              <p:cNvSpPr/>
              <p:nvPr/>
            </p:nvSpPr>
            <p:spPr>
              <a:xfrm>
                <a:off x="4303110" y="5229225"/>
                <a:ext cx="294907" cy="185356"/>
              </a:xfrm>
              <a:custGeom>
                <a:avLst/>
                <a:gdLst/>
                <a:ahLst/>
                <a:cxnLst/>
                <a:rect l="l" t="t" r="r" b="b"/>
                <a:pathLst>
                  <a:path w="294907" h="185356" extrusionOk="0">
                    <a:moveTo>
                      <a:pt x="149495" y="29528"/>
                    </a:moveTo>
                    <a:cubicBezTo>
                      <a:pt x="145610" y="29518"/>
                      <a:pt x="141732" y="29842"/>
                      <a:pt x="137900" y="30480"/>
                    </a:cubicBezTo>
                    <a:cubicBezTo>
                      <a:pt x="132768" y="31242"/>
                      <a:pt x="126876" y="32290"/>
                      <a:pt x="120413" y="33623"/>
                    </a:cubicBezTo>
                    <a:cubicBezTo>
                      <a:pt x="113950" y="34957"/>
                      <a:pt x="107298" y="36671"/>
                      <a:pt x="100360" y="38767"/>
                    </a:cubicBezTo>
                    <a:cubicBezTo>
                      <a:pt x="93563" y="40815"/>
                      <a:pt x="86924" y="43367"/>
                      <a:pt x="80497" y="46387"/>
                    </a:cubicBezTo>
                    <a:lnTo>
                      <a:pt x="131342" y="76200"/>
                    </a:lnTo>
                    <a:lnTo>
                      <a:pt x="140846" y="73057"/>
                    </a:lnTo>
                    <a:cubicBezTo>
                      <a:pt x="153771" y="68675"/>
                      <a:pt x="165936" y="65056"/>
                      <a:pt x="177341" y="62008"/>
                    </a:cubicBezTo>
                    <a:cubicBezTo>
                      <a:pt x="188108" y="59169"/>
                      <a:pt x="199118" y="57350"/>
                      <a:pt x="210224" y="56579"/>
                    </a:cubicBezTo>
                    <a:cubicBezTo>
                      <a:pt x="220378" y="55969"/>
                      <a:pt x="230568" y="56674"/>
                      <a:pt x="240541" y="58674"/>
                    </a:cubicBezTo>
                    <a:cubicBezTo>
                      <a:pt x="250578" y="60884"/>
                      <a:pt x="260200" y="64684"/>
                      <a:pt x="269052" y="69913"/>
                    </a:cubicBezTo>
                    <a:cubicBezTo>
                      <a:pt x="277850" y="74314"/>
                      <a:pt x="285401" y="80867"/>
                      <a:pt x="291006" y="88963"/>
                    </a:cubicBezTo>
                    <a:cubicBezTo>
                      <a:pt x="294700" y="94898"/>
                      <a:pt x="295831" y="102080"/>
                      <a:pt x="294142" y="108871"/>
                    </a:cubicBezTo>
                    <a:cubicBezTo>
                      <a:pt x="291984" y="116348"/>
                      <a:pt x="287884" y="123120"/>
                      <a:pt x="282263" y="128492"/>
                    </a:cubicBezTo>
                    <a:cubicBezTo>
                      <a:pt x="275312" y="135522"/>
                      <a:pt x="267523" y="141665"/>
                      <a:pt x="259073" y="146780"/>
                    </a:cubicBezTo>
                    <a:lnTo>
                      <a:pt x="291386" y="165830"/>
                    </a:lnTo>
                    <a:lnTo>
                      <a:pt x="273804" y="176022"/>
                    </a:lnTo>
                    <a:lnTo>
                      <a:pt x="241206" y="156972"/>
                    </a:lnTo>
                    <a:cubicBezTo>
                      <a:pt x="225671" y="164611"/>
                      <a:pt x="209441" y="170736"/>
                      <a:pt x="192737" y="175260"/>
                    </a:cubicBezTo>
                    <a:cubicBezTo>
                      <a:pt x="175227" y="180175"/>
                      <a:pt x="157324" y="183556"/>
                      <a:pt x="139230" y="185356"/>
                    </a:cubicBezTo>
                    <a:lnTo>
                      <a:pt x="122219" y="154781"/>
                    </a:lnTo>
                    <a:cubicBezTo>
                      <a:pt x="126988" y="154657"/>
                      <a:pt x="131746" y="154276"/>
                      <a:pt x="136474" y="153638"/>
                    </a:cubicBezTo>
                    <a:cubicBezTo>
                      <a:pt x="142842" y="152876"/>
                      <a:pt x="149875" y="151733"/>
                      <a:pt x="157763" y="150019"/>
                    </a:cubicBezTo>
                    <a:cubicBezTo>
                      <a:pt x="165651" y="148304"/>
                      <a:pt x="173824" y="146113"/>
                      <a:pt x="182568" y="143637"/>
                    </a:cubicBezTo>
                    <a:cubicBezTo>
                      <a:pt x="191076" y="141122"/>
                      <a:pt x="199369" y="137941"/>
                      <a:pt x="207373" y="134112"/>
                    </a:cubicBezTo>
                    <a:lnTo>
                      <a:pt x="156908" y="104775"/>
                    </a:lnTo>
                    <a:lnTo>
                      <a:pt x="150255" y="107061"/>
                    </a:lnTo>
                    <a:lnTo>
                      <a:pt x="143317" y="109156"/>
                    </a:lnTo>
                    <a:cubicBezTo>
                      <a:pt x="130677" y="113347"/>
                      <a:pt x="118987" y="116586"/>
                      <a:pt x="108438" y="118681"/>
                    </a:cubicBezTo>
                    <a:cubicBezTo>
                      <a:pt x="98639" y="120958"/>
                      <a:pt x="88648" y="122291"/>
                      <a:pt x="78596" y="122682"/>
                    </a:cubicBezTo>
                    <a:cubicBezTo>
                      <a:pt x="69756" y="123025"/>
                      <a:pt x="60908" y="122225"/>
                      <a:pt x="52271" y="120301"/>
                    </a:cubicBezTo>
                    <a:cubicBezTo>
                      <a:pt x="43746" y="118310"/>
                      <a:pt x="35552" y="115110"/>
                      <a:pt x="27941" y="110776"/>
                    </a:cubicBezTo>
                    <a:cubicBezTo>
                      <a:pt x="19598" y="106394"/>
                      <a:pt x="12352" y="100174"/>
                      <a:pt x="6748" y="92583"/>
                    </a:cubicBezTo>
                    <a:cubicBezTo>
                      <a:pt x="2686" y="86878"/>
                      <a:pt x="675" y="79962"/>
                      <a:pt x="1045" y="72962"/>
                    </a:cubicBezTo>
                    <a:cubicBezTo>
                      <a:pt x="1811" y="65675"/>
                      <a:pt x="4722" y="58779"/>
                      <a:pt x="9409" y="53149"/>
                    </a:cubicBezTo>
                    <a:cubicBezTo>
                      <a:pt x="15242" y="45787"/>
                      <a:pt x="22166" y="39367"/>
                      <a:pt x="29937" y="34099"/>
                    </a:cubicBezTo>
                    <a:lnTo>
                      <a:pt x="0" y="16764"/>
                    </a:lnTo>
                    <a:lnTo>
                      <a:pt x="17677" y="6572"/>
                    </a:lnTo>
                    <a:lnTo>
                      <a:pt x="47329" y="23717"/>
                    </a:lnTo>
                    <a:cubicBezTo>
                      <a:pt x="61238" y="16764"/>
                      <a:pt x="75867" y="11373"/>
                      <a:pt x="90951" y="7620"/>
                    </a:cubicBezTo>
                    <a:cubicBezTo>
                      <a:pt x="105280" y="4134"/>
                      <a:pt x="119820" y="1591"/>
                      <a:pt x="134479" y="0"/>
                    </a:cubicBezTo>
                    <a:close/>
                    <a:moveTo>
                      <a:pt x="63200" y="82868"/>
                    </a:moveTo>
                    <a:cubicBezTo>
                      <a:pt x="69863" y="86744"/>
                      <a:pt x="77582" y="88420"/>
                      <a:pt x="85249" y="87630"/>
                    </a:cubicBezTo>
                    <a:cubicBezTo>
                      <a:pt x="95532" y="86449"/>
                      <a:pt x="105662" y="84182"/>
                      <a:pt x="115471" y="80867"/>
                    </a:cubicBezTo>
                    <a:lnTo>
                      <a:pt x="67952" y="53340"/>
                    </a:lnTo>
                    <a:cubicBezTo>
                      <a:pt x="50465" y="64770"/>
                      <a:pt x="48945" y="74676"/>
                      <a:pt x="63200" y="82868"/>
                    </a:cubicBezTo>
                    <a:close/>
                    <a:moveTo>
                      <a:pt x="229992" y="96869"/>
                    </a:moveTo>
                    <a:cubicBezTo>
                      <a:pt x="222761" y="92850"/>
                      <a:pt x="214407" y="91345"/>
                      <a:pt x="206232" y="92583"/>
                    </a:cubicBezTo>
                    <a:cubicBezTo>
                      <a:pt x="194982" y="94040"/>
                      <a:pt x="183883" y="96498"/>
                      <a:pt x="173064" y="99917"/>
                    </a:cubicBezTo>
                    <a:lnTo>
                      <a:pt x="220583" y="127254"/>
                    </a:lnTo>
                    <a:cubicBezTo>
                      <a:pt x="240541" y="114871"/>
                      <a:pt x="243677" y="104747"/>
                      <a:pt x="229992" y="9686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9" name="Google Shape;3489;p47"/>
            <p:cNvGrpSpPr/>
            <p:nvPr/>
          </p:nvGrpSpPr>
          <p:grpSpPr>
            <a:xfrm>
              <a:off x="5533746" y="4396707"/>
              <a:ext cx="883852" cy="621030"/>
              <a:chOff x="7343371" y="5138832"/>
              <a:chExt cx="883852" cy="621030"/>
            </a:xfrm>
          </p:grpSpPr>
          <p:sp>
            <p:nvSpPr>
              <p:cNvPr id="3490" name="Google Shape;3490;p47"/>
              <p:cNvSpPr/>
              <p:nvPr/>
            </p:nvSpPr>
            <p:spPr>
              <a:xfrm>
                <a:off x="7343371" y="5248370"/>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7"/>
              <p:cNvSpPr/>
              <p:nvPr/>
            </p:nvSpPr>
            <p:spPr>
              <a:xfrm>
                <a:off x="7343561" y="539153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7"/>
              <p:cNvSpPr/>
              <p:nvPr/>
            </p:nvSpPr>
            <p:spPr>
              <a:xfrm>
                <a:off x="8160792" y="5394578"/>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7"/>
              <p:cNvSpPr/>
              <p:nvPr/>
            </p:nvSpPr>
            <p:spPr>
              <a:xfrm>
                <a:off x="7343371" y="5138832"/>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7"/>
              <p:cNvSpPr/>
              <p:nvPr/>
            </p:nvSpPr>
            <p:spPr>
              <a:xfrm>
                <a:off x="7469087" y="5208436"/>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7"/>
              <p:cNvSpPr/>
              <p:nvPr/>
            </p:nvSpPr>
            <p:spPr>
              <a:xfrm>
                <a:off x="7469677" y="5230344"/>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8"/>
                      <a:pt x="35069" y="86416"/>
                      <a:pt x="91997" y="53650"/>
                    </a:cubicBezTo>
                    <a:cubicBezTo>
                      <a:pt x="215546" y="-17883"/>
                      <a:pt x="415886" y="-17883"/>
                      <a:pt x="539435" y="53650"/>
                    </a:cubicBezTo>
                    <a:cubicBezTo>
                      <a:pt x="596363" y="86701"/>
                      <a:pt x="626870" y="129088"/>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7"/>
              <p:cNvSpPr/>
              <p:nvPr/>
            </p:nvSpPr>
            <p:spPr>
              <a:xfrm>
                <a:off x="7630861" y="5313140"/>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2"/>
                    </a:cubicBezTo>
                    <a:lnTo>
                      <a:pt x="131628" y="75629"/>
                    </a:lnTo>
                    <a:lnTo>
                      <a:pt x="141131" y="72485"/>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210"/>
                    </a:lnTo>
                    <a:cubicBezTo>
                      <a:pt x="127332" y="154086"/>
                      <a:pt x="132065" y="153705"/>
                      <a:pt x="136760" y="153067"/>
                    </a:cubicBezTo>
                    <a:cubicBezTo>
                      <a:pt x="143127" y="152305"/>
                      <a:pt x="150255" y="151162"/>
                      <a:pt x="158048" y="149447"/>
                    </a:cubicBezTo>
                    <a:cubicBezTo>
                      <a:pt x="165841" y="147733"/>
                      <a:pt x="174204" y="145542"/>
                      <a:pt x="182948" y="143065"/>
                    </a:cubicBezTo>
                    <a:cubicBezTo>
                      <a:pt x="191444" y="140522"/>
                      <a:pt x="199741" y="137341"/>
                      <a:pt x="207753" y="133540"/>
                    </a:cubicBezTo>
                    <a:lnTo>
                      <a:pt x="157193" y="104394"/>
                    </a:lnTo>
                    <a:lnTo>
                      <a:pt x="150635" y="106680"/>
                    </a:lnTo>
                    <a:lnTo>
                      <a:pt x="143697" y="108776"/>
                    </a:lnTo>
                    <a:cubicBezTo>
                      <a:pt x="130962" y="112967"/>
                      <a:pt x="119368" y="116205"/>
                      <a:pt x="108723" y="118301"/>
                    </a:cubicBezTo>
                    <a:cubicBezTo>
                      <a:pt x="98953" y="120577"/>
                      <a:pt x="88994" y="121911"/>
                      <a:pt x="78976" y="122301"/>
                    </a:cubicBezTo>
                    <a:cubicBezTo>
                      <a:pt x="70128" y="122663"/>
                      <a:pt x="61280" y="121825"/>
                      <a:pt x="52651" y="119825"/>
                    </a:cubicBezTo>
                    <a:cubicBezTo>
                      <a:pt x="44079" y="117891"/>
                      <a:pt x="35848" y="114671"/>
                      <a:pt x="28226" y="110300"/>
                    </a:cubicBezTo>
                    <a:cubicBezTo>
                      <a:pt x="19891" y="105947"/>
                      <a:pt x="12669" y="99717"/>
                      <a:pt x="7128" y="92107"/>
                    </a:cubicBezTo>
                    <a:cubicBezTo>
                      <a:pt x="3022" y="86420"/>
                      <a:pt x="1007" y="79486"/>
                      <a:pt x="1426" y="72485"/>
                    </a:cubicBezTo>
                    <a:cubicBezTo>
                      <a:pt x="2148" y="65189"/>
                      <a:pt x="5065" y="58274"/>
                      <a:pt x="9789" y="52673"/>
                    </a:cubicBezTo>
                    <a:cubicBezTo>
                      <a:pt x="15596" y="45291"/>
                      <a:pt x="22524" y="38862"/>
                      <a:pt x="30317" y="33623"/>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7060"/>
                    </a:moveTo>
                    <a:cubicBezTo>
                      <a:pt x="223101" y="93059"/>
                      <a:pt x="214719" y="91554"/>
                      <a:pt x="206517" y="92773"/>
                    </a:cubicBezTo>
                    <a:cubicBezTo>
                      <a:pt x="195265" y="94240"/>
                      <a:pt x="184174" y="96698"/>
                      <a:pt x="173349" y="100108"/>
                    </a:cubicBezTo>
                    <a:lnTo>
                      <a:pt x="220868" y="127445"/>
                    </a:lnTo>
                    <a:cubicBezTo>
                      <a:pt x="240892" y="114871"/>
                      <a:pt x="244057" y="104747"/>
                      <a:pt x="23037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7"/>
              <p:cNvSpPr/>
              <p:nvPr/>
            </p:nvSpPr>
            <p:spPr>
              <a:xfrm>
                <a:off x="7753460" y="5450109"/>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7"/>
              <p:cNvSpPr/>
              <p:nvPr/>
            </p:nvSpPr>
            <p:spPr>
              <a:xfrm>
                <a:off x="7880525" y="5461158"/>
                <a:ext cx="42101" cy="19811"/>
              </a:xfrm>
              <a:custGeom>
                <a:avLst/>
                <a:gdLst/>
                <a:ahLst/>
                <a:cxnLst/>
                <a:rect l="l" t="t" r="r" b="b"/>
                <a:pathLst>
                  <a:path w="42101" h="19811" extrusionOk="0">
                    <a:moveTo>
                      <a:pt x="42102" y="17240"/>
                    </a:moveTo>
                    <a:lnTo>
                      <a:pt x="42102" y="0"/>
                    </a:lnTo>
                    <a:lnTo>
                      <a:pt x="0" y="3238"/>
                    </a:lnTo>
                    <a:lnTo>
                      <a:pt x="24140" y="19812"/>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7"/>
              <p:cNvSpPr/>
              <p:nvPr/>
            </p:nvSpPr>
            <p:spPr>
              <a:xfrm>
                <a:off x="7894686" y="539800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7"/>
              <p:cNvSpPr/>
              <p:nvPr/>
            </p:nvSpPr>
            <p:spPr>
              <a:xfrm>
                <a:off x="7795847" y="5404389"/>
                <a:ext cx="47328" cy="33051"/>
              </a:xfrm>
              <a:custGeom>
                <a:avLst/>
                <a:gdLst/>
                <a:ahLst/>
                <a:cxnLst/>
                <a:rect l="l" t="t" r="r" b="b"/>
                <a:pathLst>
                  <a:path w="47328" h="33051" extrusionOk="0">
                    <a:moveTo>
                      <a:pt x="0" y="10001"/>
                    </a:moveTo>
                    <a:lnTo>
                      <a:pt x="10454" y="0"/>
                    </a:lnTo>
                    <a:lnTo>
                      <a:pt x="47329" y="25527"/>
                    </a:lnTo>
                    <a:lnTo>
                      <a:pt x="45048" y="33051"/>
                    </a:lnTo>
                    <a:cubicBezTo>
                      <a:pt x="45048" y="33051"/>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7"/>
              <p:cNvSpPr/>
              <p:nvPr/>
            </p:nvSpPr>
            <p:spPr>
              <a:xfrm>
                <a:off x="7699193" y="5349240"/>
                <a:ext cx="58543" cy="38861"/>
              </a:xfrm>
              <a:custGeom>
                <a:avLst/>
                <a:gdLst/>
                <a:ahLst/>
                <a:cxnLst/>
                <a:rect l="l" t="t" r="r" b="b"/>
                <a:pathLst>
                  <a:path w="58543" h="38861" extrusionOk="0">
                    <a:moveTo>
                      <a:pt x="0" y="11049"/>
                    </a:moveTo>
                    <a:lnTo>
                      <a:pt x="49040" y="38862"/>
                    </a:lnTo>
                    <a:lnTo>
                      <a:pt x="58543" y="31623"/>
                    </a:lnTo>
                    <a:cubicBezTo>
                      <a:pt x="58543" y="31623"/>
                      <a:pt x="52461" y="24574"/>
                      <a:pt x="51986" y="23908"/>
                    </a:cubicBezTo>
                    <a:cubicBezTo>
                      <a:pt x="47614" y="18821"/>
                      <a:pt x="42444"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7"/>
              <p:cNvSpPr/>
              <p:nvPr/>
            </p:nvSpPr>
            <p:spPr>
              <a:xfrm>
                <a:off x="7753460" y="5318093"/>
                <a:ext cx="27275" cy="24479"/>
              </a:xfrm>
              <a:custGeom>
                <a:avLst/>
                <a:gdLst/>
                <a:ahLst/>
                <a:cxnLst/>
                <a:rect l="l" t="t" r="r" b="b"/>
                <a:pathLst>
                  <a:path w="27275" h="24479" extrusionOk="0">
                    <a:moveTo>
                      <a:pt x="27276" y="24479"/>
                    </a:moveTo>
                    <a:lnTo>
                      <a:pt x="27276" y="7334"/>
                    </a:lnTo>
                    <a:lnTo>
                      <a:pt x="4752" y="0"/>
                    </a:lnTo>
                    <a:lnTo>
                      <a:pt x="0" y="13430"/>
                    </a:lnTo>
                    <a:lnTo>
                      <a:pt x="1140" y="19622"/>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7"/>
              <p:cNvSpPr/>
              <p:nvPr/>
            </p:nvSpPr>
            <p:spPr>
              <a:xfrm>
                <a:off x="7631241" y="5313044"/>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7"/>
              <p:cNvSpPr/>
              <p:nvPr/>
            </p:nvSpPr>
            <p:spPr>
              <a:xfrm>
                <a:off x="7632192" y="5370575"/>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7"/>
              <p:cNvSpPr/>
              <p:nvPr/>
            </p:nvSpPr>
            <p:spPr>
              <a:xfrm>
                <a:off x="7630861" y="5295995"/>
                <a:ext cx="295637" cy="184880"/>
              </a:xfrm>
              <a:custGeom>
                <a:avLst/>
                <a:gdLst/>
                <a:ahLst/>
                <a:cxnLst/>
                <a:rect l="l" t="t" r="r" b="b"/>
                <a:pathLst>
                  <a:path w="295637" h="184880" extrusionOk="0">
                    <a:moveTo>
                      <a:pt x="149875" y="29432"/>
                    </a:moveTo>
                    <a:cubicBezTo>
                      <a:pt x="145988" y="29423"/>
                      <a:pt x="142110" y="29737"/>
                      <a:pt x="138280" y="30385"/>
                    </a:cubicBezTo>
                    <a:cubicBezTo>
                      <a:pt x="133053" y="31051"/>
                      <a:pt x="127256" y="32099"/>
                      <a:pt x="120793" y="33528"/>
                    </a:cubicBezTo>
                    <a:cubicBezTo>
                      <a:pt x="114331" y="34957"/>
                      <a:pt x="107583" y="36576"/>
                      <a:pt x="100645" y="38671"/>
                    </a:cubicBezTo>
                    <a:cubicBezTo>
                      <a:pt x="93897" y="40729"/>
                      <a:pt x="87292" y="43243"/>
                      <a:pt x="80877" y="46196"/>
                    </a:cubicBezTo>
                    <a:lnTo>
                      <a:pt x="131628" y="75629"/>
                    </a:lnTo>
                    <a:lnTo>
                      <a:pt x="141131" y="72390"/>
                    </a:lnTo>
                    <a:cubicBezTo>
                      <a:pt x="154056" y="68104"/>
                      <a:pt x="166221" y="64484"/>
                      <a:pt x="177721" y="61436"/>
                    </a:cubicBezTo>
                    <a:cubicBezTo>
                      <a:pt x="188489" y="58588"/>
                      <a:pt x="199494" y="56779"/>
                      <a:pt x="210604" y="56007"/>
                    </a:cubicBezTo>
                    <a:cubicBezTo>
                      <a:pt x="220726" y="55369"/>
                      <a:pt x="230875" y="56036"/>
                      <a:pt x="240826" y="58007"/>
                    </a:cubicBezTo>
                    <a:cubicBezTo>
                      <a:pt x="251033" y="60217"/>
                      <a:pt x="260812" y="64037"/>
                      <a:pt x="269813" y="69342"/>
                    </a:cubicBezTo>
                    <a:cubicBezTo>
                      <a:pt x="278584" y="73743"/>
                      <a:pt x="286112" y="80296"/>
                      <a:pt x="291671" y="88392"/>
                    </a:cubicBezTo>
                    <a:cubicBezTo>
                      <a:pt x="295397" y="94278"/>
                      <a:pt x="296556" y="101432"/>
                      <a:pt x="294902" y="108204"/>
                    </a:cubicBezTo>
                    <a:cubicBezTo>
                      <a:pt x="292793" y="115700"/>
                      <a:pt x="288687" y="122482"/>
                      <a:pt x="283023" y="127825"/>
                    </a:cubicBezTo>
                    <a:cubicBezTo>
                      <a:pt x="276076" y="134883"/>
                      <a:pt x="268282" y="141056"/>
                      <a:pt x="259833" y="146209"/>
                    </a:cubicBezTo>
                    <a:lnTo>
                      <a:pt x="292146" y="165259"/>
                    </a:lnTo>
                    <a:lnTo>
                      <a:pt x="274469" y="175546"/>
                    </a:lnTo>
                    <a:lnTo>
                      <a:pt x="241871" y="156496"/>
                    </a:lnTo>
                    <a:cubicBezTo>
                      <a:pt x="226371" y="164239"/>
                      <a:pt x="210138" y="170402"/>
                      <a:pt x="193402" y="174879"/>
                    </a:cubicBezTo>
                    <a:cubicBezTo>
                      <a:pt x="175915" y="179718"/>
                      <a:pt x="158048" y="183061"/>
                      <a:pt x="139991" y="184880"/>
                    </a:cubicBezTo>
                    <a:lnTo>
                      <a:pt x="122979" y="154305"/>
                    </a:lnTo>
                    <a:cubicBezTo>
                      <a:pt x="126115" y="154305"/>
                      <a:pt x="130772" y="154305"/>
                      <a:pt x="137140" y="153257"/>
                    </a:cubicBezTo>
                    <a:cubicBezTo>
                      <a:pt x="143507" y="152209"/>
                      <a:pt x="150635" y="151257"/>
                      <a:pt x="158428" y="149542"/>
                    </a:cubicBezTo>
                    <a:cubicBezTo>
                      <a:pt x="166221" y="147828"/>
                      <a:pt x="174585" y="145732"/>
                      <a:pt x="183328" y="143161"/>
                    </a:cubicBezTo>
                    <a:cubicBezTo>
                      <a:pt x="191824" y="140618"/>
                      <a:pt x="200121" y="137436"/>
                      <a:pt x="208133" y="133636"/>
                    </a:cubicBezTo>
                    <a:lnTo>
                      <a:pt x="157193" y="104680"/>
                    </a:lnTo>
                    <a:lnTo>
                      <a:pt x="150635" y="106966"/>
                    </a:lnTo>
                    <a:lnTo>
                      <a:pt x="143697" y="109156"/>
                    </a:lnTo>
                    <a:cubicBezTo>
                      <a:pt x="130962" y="113347"/>
                      <a:pt x="119368" y="116586"/>
                      <a:pt x="108723" y="118681"/>
                    </a:cubicBezTo>
                    <a:cubicBezTo>
                      <a:pt x="98953" y="120958"/>
                      <a:pt x="88994" y="122291"/>
                      <a:pt x="78976" y="122682"/>
                    </a:cubicBezTo>
                    <a:cubicBezTo>
                      <a:pt x="70128" y="122996"/>
                      <a:pt x="61280" y="122168"/>
                      <a:pt x="52651" y="120205"/>
                    </a:cubicBezTo>
                    <a:cubicBezTo>
                      <a:pt x="44098" y="118224"/>
                      <a:pt x="35867" y="115014"/>
                      <a:pt x="28226" y="110680"/>
                    </a:cubicBezTo>
                    <a:cubicBezTo>
                      <a:pt x="19910" y="106299"/>
                      <a:pt x="12697" y="100079"/>
                      <a:pt x="7128" y="92488"/>
                    </a:cubicBezTo>
                    <a:cubicBezTo>
                      <a:pt x="3032" y="86801"/>
                      <a:pt x="1017" y="79867"/>
                      <a:pt x="1426" y="72866"/>
                    </a:cubicBezTo>
                    <a:cubicBezTo>
                      <a:pt x="2148" y="65570"/>
                      <a:pt x="5065" y="58655"/>
                      <a:pt x="9789" y="53054"/>
                    </a:cubicBezTo>
                    <a:cubicBezTo>
                      <a:pt x="15567" y="45644"/>
                      <a:pt x="22505" y="39214"/>
                      <a:pt x="30317" y="34004"/>
                    </a:cubicBezTo>
                    <a:lnTo>
                      <a:pt x="0" y="17050"/>
                    </a:lnTo>
                    <a:lnTo>
                      <a:pt x="17582" y="6763"/>
                    </a:lnTo>
                    <a:lnTo>
                      <a:pt x="47234" y="24003"/>
                    </a:lnTo>
                    <a:cubicBezTo>
                      <a:pt x="61157" y="17088"/>
                      <a:pt x="75783" y="11687"/>
                      <a:pt x="90856" y="7906"/>
                    </a:cubicBezTo>
                    <a:cubicBezTo>
                      <a:pt x="105197" y="4286"/>
                      <a:pt x="119776" y="1638"/>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485"/>
                      <a:pt x="63485" y="82772"/>
                    </a:cubicBezTo>
                    <a:close/>
                    <a:moveTo>
                      <a:pt x="230372" y="96679"/>
                    </a:moveTo>
                    <a:cubicBezTo>
                      <a:pt x="223092" y="92716"/>
                      <a:pt x="214710" y="91240"/>
                      <a:pt x="206517" y="92488"/>
                    </a:cubicBezTo>
                    <a:cubicBezTo>
                      <a:pt x="195265" y="93954"/>
                      <a:pt x="184174" y="96412"/>
                      <a:pt x="173349" y="99822"/>
                    </a:cubicBezTo>
                    <a:lnTo>
                      <a:pt x="220868" y="127159"/>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6" name="Google Shape;3506;p47"/>
            <p:cNvGrpSpPr/>
            <p:nvPr/>
          </p:nvGrpSpPr>
          <p:grpSpPr>
            <a:xfrm>
              <a:off x="5533746" y="4253261"/>
              <a:ext cx="883852" cy="621029"/>
              <a:chOff x="7343371" y="4995386"/>
              <a:chExt cx="883852" cy="621029"/>
            </a:xfrm>
          </p:grpSpPr>
          <p:sp>
            <p:nvSpPr>
              <p:cNvPr id="3507" name="Google Shape;3507;p47"/>
              <p:cNvSpPr/>
              <p:nvPr/>
            </p:nvSpPr>
            <p:spPr>
              <a:xfrm>
                <a:off x="7343371" y="51049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8" name="Google Shape;3508;p47"/>
              <p:cNvSpPr/>
              <p:nvPr/>
            </p:nvSpPr>
            <p:spPr>
              <a:xfrm>
                <a:off x="7343561" y="5248084"/>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7"/>
              <p:cNvSpPr/>
              <p:nvPr/>
            </p:nvSpPr>
            <p:spPr>
              <a:xfrm>
                <a:off x="8160792" y="5251132"/>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7"/>
              <p:cNvSpPr/>
              <p:nvPr/>
            </p:nvSpPr>
            <p:spPr>
              <a:xfrm>
                <a:off x="7343371" y="4995386"/>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7"/>
              <p:cNvSpPr/>
              <p:nvPr/>
            </p:nvSpPr>
            <p:spPr>
              <a:xfrm>
                <a:off x="7469087" y="5064990"/>
                <a:ext cx="632615" cy="366117"/>
              </a:xfrm>
              <a:custGeom>
                <a:avLst/>
                <a:gdLst/>
                <a:ahLst/>
                <a:cxnLst/>
                <a:rect l="l" t="t" r="r" b="b"/>
                <a:pathLst>
                  <a:path w="632615" h="366117" extrusionOk="0">
                    <a:moveTo>
                      <a:pt x="632116" y="194048"/>
                    </a:moveTo>
                    <a:cubicBezTo>
                      <a:pt x="627555" y="237101"/>
                      <a:pt x="596952" y="279773"/>
                      <a:pt x="540025" y="312539"/>
                    </a:cubicBezTo>
                    <a:cubicBezTo>
                      <a:pt x="416475" y="383977"/>
                      <a:pt x="216136" y="383977"/>
                      <a:pt x="92586" y="312539"/>
                    </a:cubicBezTo>
                    <a:cubicBezTo>
                      <a:pt x="35564" y="279487"/>
                      <a:pt x="4961" y="237101"/>
                      <a:pt x="590" y="194048"/>
                    </a:cubicBezTo>
                    <a:cubicBezTo>
                      <a:pt x="-4732" y="143661"/>
                      <a:pt x="25965" y="92130"/>
                      <a:pt x="92586" y="53650"/>
                    </a:cubicBezTo>
                    <a:cubicBezTo>
                      <a:pt x="216136" y="-17883"/>
                      <a:pt x="416475" y="-17883"/>
                      <a:pt x="540025" y="53650"/>
                    </a:cubicBezTo>
                    <a:cubicBezTo>
                      <a:pt x="606551" y="92130"/>
                      <a:pt x="636963" y="143661"/>
                      <a:pt x="632116"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7"/>
              <p:cNvSpPr/>
              <p:nvPr/>
            </p:nvSpPr>
            <p:spPr>
              <a:xfrm>
                <a:off x="7469677" y="5086897"/>
                <a:ext cx="631526" cy="344209"/>
              </a:xfrm>
              <a:custGeom>
                <a:avLst/>
                <a:gdLst/>
                <a:ahLst/>
                <a:cxnLst/>
                <a:rect l="l" t="t" r="r" b="b"/>
                <a:pathLst>
                  <a:path w="631526" h="344209" extrusionOk="0">
                    <a:moveTo>
                      <a:pt x="631526" y="172141"/>
                    </a:moveTo>
                    <a:cubicBezTo>
                      <a:pt x="626965" y="215194"/>
                      <a:pt x="596363" y="257866"/>
                      <a:pt x="539435" y="290632"/>
                    </a:cubicBezTo>
                    <a:cubicBezTo>
                      <a:pt x="415886" y="362069"/>
                      <a:pt x="215546" y="362069"/>
                      <a:pt x="91997" y="290632"/>
                    </a:cubicBezTo>
                    <a:cubicBezTo>
                      <a:pt x="34974" y="257580"/>
                      <a:pt x="4372" y="215194"/>
                      <a:pt x="0" y="172141"/>
                    </a:cubicBezTo>
                    <a:cubicBezTo>
                      <a:pt x="4372" y="129087"/>
                      <a:pt x="35069" y="86416"/>
                      <a:pt x="91997" y="53650"/>
                    </a:cubicBezTo>
                    <a:cubicBezTo>
                      <a:pt x="215546" y="-17883"/>
                      <a:pt x="415886" y="-17883"/>
                      <a:pt x="539435" y="53650"/>
                    </a:cubicBezTo>
                    <a:cubicBezTo>
                      <a:pt x="596363" y="86701"/>
                      <a:pt x="626870" y="129087"/>
                      <a:pt x="631526"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7"/>
              <p:cNvSpPr/>
              <p:nvPr/>
            </p:nvSpPr>
            <p:spPr>
              <a:xfrm>
                <a:off x="7630861" y="5169693"/>
                <a:ext cx="295642" cy="184784"/>
              </a:xfrm>
              <a:custGeom>
                <a:avLst/>
                <a:gdLst/>
                <a:ahLst/>
                <a:cxnLst/>
                <a:rect l="l" t="t" r="r" b="b"/>
                <a:pathLst>
                  <a:path w="295642" h="184784" extrusionOk="0">
                    <a:moveTo>
                      <a:pt x="149875" y="29432"/>
                    </a:moveTo>
                    <a:cubicBezTo>
                      <a:pt x="145988" y="29423"/>
                      <a:pt x="142110" y="29737"/>
                      <a:pt x="138280" y="30385"/>
                    </a:cubicBezTo>
                    <a:cubicBezTo>
                      <a:pt x="133053" y="31147"/>
                      <a:pt x="127256" y="32195"/>
                      <a:pt x="120793" y="33528"/>
                    </a:cubicBezTo>
                    <a:cubicBezTo>
                      <a:pt x="114331" y="34862"/>
                      <a:pt x="107583" y="36576"/>
                      <a:pt x="100645" y="38671"/>
                    </a:cubicBezTo>
                    <a:cubicBezTo>
                      <a:pt x="93878" y="40719"/>
                      <a:pt x="87273" y="43272"/>
                      <a:pt x="80877" y="46291"/>
                    </a:cubicBezTo>
                    <a:lnTo>
                      <a:pt x="131628" y="75629"/>
                    </a:lnTo>
                    <a:lnTo>
                      <a:pt x="141131" y="72390"/>
                    </a:lnTo>
                    <a:cubicBezTo>
                      <a:pt x="154056" y="68104"/>
                      <a:pt x="166221" y="64484"/>
                      <a:pt x="177721" y="61436"/>
                    </a:cubicBezTo>
                    <a:cubicBezTo>
                      <a:pt x="188489" y="58598"/>
                      <a:pt x="199494" y="56779"/>
                      <a:pt x="210604" y="56007"/>
                    </a:cubicBezTo>
                    <a:cubicBezTo>
                      <a:pt x="220726" y="55397"/>
                      <a:pt x="230885" y="56102"/>
                      <a:pt x="240826" y="58103"/>
                    </a:cubicBezTo>
                    <a:cubicBezTo>
                      <a:pt x="251023" y="60274"/>
                      <a:pt x="260812" y="64065"/>
                      <a:pt x="269813" y="69342"/>
                    </a:cubicBezTo>
                    <a:cubicBezTo>
                      <a:pt x="278584" y="73743"/>
                      <a:pt x="286112" y="80296"/>
                      <a:pt x="291671" y="88392"/>
                    </a:cubicBezTo>
                    <a:cubicBezTo>
                      <a:pt x="295397" y="94317"/>
                      <a:pt x="296566" y="101498"/>
                      <a:pt x="294902" y="108299"/>
                    </a:cubicBezTo>
                    <a:cubicBezTo>
                      <a:pt x="292745" y="115776"/>
                      <a:pt x="288649" y="122549"/>
                      <a:pt x="283023" y="127921"/>
                    </a:cubicBezTo>
                    <a:cubicBezTo>
                      <a:pt x="276076" y="134950"/>
                      <a:pt x="268282" y="141094"/>
                      <a:pt x="259833" y="146209"/>
                    </a:cubicBezTo>
                    <a:lnTo>
                      <a:pt x="292146" y="165259"/>
                    </a:lnTo>
                    <a:lnTo>
                      <a:pt x="274469" y="175451"/>
                    </a:lnTo>
                    <a:lnTo>
                      <a:pt x="241871" y="156401"/>
                    </a:lnTo>
                    <a:cubicBezTo>
                      <a:pt x="226352" y="164068"/>
                      <a:pt x="210119" y="170193"/>
                      <a:pt x="193402" y="174688"/>
                    </a:cubicBezTo>
                    <a:cubicBezTo>
                      <a:pt x="175924" y="179603"/>
                      <a:pt x="158058" y="182975"/>
                      <a:pt x="139991" y="184785"/>
                    </a:cubicBezTo>
                    <a:lnTo>
                      <a:pt x="122599" y="154781"/>
                    </a:lnTo>
                    <a:cubicBezTo>
                      <a:pt x="127332" y="154657"/>
                      <a:pt x="132065" y="154276"/>
                      <a:pt x="136760" y="153638"/>
                    </a:cubicBezTo>
                    <a:cubicBezTo>
                      <a:pt x="143127" y="152876"/>
                      <a:pt x="150255" y="151638"/>
                      <a:pt x="158048" y="150019"/>
                    </a:cubicBezTo>
                    <a:cubicBezTo>
                      <a:pt x="165841" y="148399"/>
                      <a:pt x="174204" y="146113"/>
                      <a:pt x="182948" y="143637"/>
                    </a:cubicBezTo>
                    <a:cubicBezTo>
                      <a:pt x="191425" y="141056"/>
                      <a:pt x="199722" y="137865"/>
                      <a:pt x="207753" y="134112"/>
                    </a:cubicBezTo>
                    <a:lnTo>
                      <a:pt x="157193" y="104965"/>
                    </a:lnTo>
                    <a:lnTo>
                      <a:pt x="150635" y="107252"/>
                    </a:lnTo>
                    <a:lnTo>
                      <a:pt x="143697" y="109347"/>
                    </a:lnTo>
                    <a:cubicBezTo>
                      <a:pt x="130962" y="113538"/>
                      <a:pt x="119368" y="116777"/>
                      <a:pt x="108723" y="118872"/>
                    </a:cubicBezTo>
                    <a:cubicBezTo>
                      <a:pt x="98953" y="121148"/>
                      <a:pt x="88994" y="122482"/>
                      <a:pt x="78976" y="122872"/>
                    </a:cubicBezTo>
                    <a:cubicBezTo>
                      <a:pt x="70128" y="123234"/>
                      <a:pt x="61280" y="122396"/>
                      <a:pt x="52651" y="120396"/>
                    </a:cubicBezTo>
                    <a:cubicBezTo>
                      <a:pt x="44079" y="118463"/>
                      <a:pt x="35848" y="115243"/>
                      <a:pt x="28226" y="110871"/>
                    </a:cubicBezTo>
                    <a:cubicBezTo>
                      <a:pt x="19891" y="106518"/>
                      <a:pt x="12669" y="100289"/>
                      <a:pt x="7128" y="92678"/>
                    </a:cubicBezTo>
                    <a:cubicBezTo>
                      <a:pt x="3022" y="86992"/>
                      <a:pt x="1007" y="80058"/>
                      <a:pt x="1426" y="73057"/>
                    </a:cubicBezTo>
                    <a:cubicBezTo>
                      <a:pt x="2148" y="65761"/>
                      <a:pt x="5065" y="58846"/>
                      <a:pt x="9789" y="53245"/>
                    </a:cubicBezTo>
                    <a:cubicBezTo>
                      <a:pt x="15596" y="45863"/>
                      <a:pt x="22524" y="39434"/>
                      <a:pt x="30317" y="34195"/>
                    </a:cubicBezTo>
                    <a:lnTo>
                      <a:pt x="0" y="17050"/>
                    </a:lnTo>
                    <a:lnTo>
                      <a:pt x="17582" y="6858"/>
                    </a:lnTo>
                    <a:lnTo>
                      <a:pt x="47234" y="24003"/>
                    </a:lnTo>
                    <a:cubicBezTo>
                      <a:pt x="61157" y="17088"/>
                      <a:pt x="75783" y="11687"/>
                      <a:pt x="90856" y="7906"/>
                    </a:cubicBezTo>
                    <a:cubicBezTo>
                      <a:pt x="105207" y="4324"/>
                      <a:pt x="119786" y="1686"/>
                      <a:pt x="134479" y="0"/>
                    </a:cubicBezTo>
                    <a:close/>
                    <a:moveTo>
                      <a:pt x="63485" y="82772"/>
                    </a:moveTo>
                    <a:cubicBezTo>
                      <a:pt x="70157" y="86639"/>
                      <a:pt x="77864" y="88306"/>
                      <a:pt x="85534" y="87535"/>
                    </a:cubicBezTo>
                    <a:cubicBezTo>
                      <a:pt x="95817" y="86373"/>
                      <a:pt x="105948" y="84106"/>
                      <a:pt x="115756" y="80772"/>
                    </a:cubicBezTo>
                    <a:lnTo>
                      <a:pt x="68237" y="53245"/>
                    </a:lnTo>
                    <a:cubicBezTo>
                      <a:pt x="50750" y="64675"/>
                      <a:pt x="49230" y="74581"/>
                      <a:pt x="63485" y="82772"/>
                    </a:cubicBezTo>
                    <a:close/>
                    <a:moveTo>
                      <a:pt x="230372" y="96774"/>
                    </a:moveTo>
                    <a:cubicBezTo>
                      <a:pt x="223101" y="92773"/>
                      <a:pt x="214719" y="91269"/>
                      <a:pt x="206517" y="92488"/>
                    </a:cubicBezTo>
                    <a:cubicBezTo>
                      <a:pt x="195265" y="93955"/>
                      <a:pt x="184174" y="96412"/>
                      <a:pt x="173349" y="99822"/>
                    </a:cubicBezTo>
                    <a:lnTo>
                      <a:pt x="220868" y="127159"/>
                    </a:lnTo>
                    <a:cubicBezTo>
                      <a:pt x="240892" y="114776"/>
                      <a:pt x="244057" y="104651"/>
                      <a:pt x="230372" y="9677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7"/>
              <p:cNvSpPr/>
              <p:nvPr/>
            </p:nvSpPr>
            <p:spPr>
              <a:xfrm>
                <a:off x="7753460" y="5307234"/>
                <a:ext cx="19007" cy="25526"/>
              </a:xfrm>
              <a:custGeom>
                <a:avLst/>
                <a:gdLst/>
                <a:ahLst/>
                <a:cxnLst/>
                <a:rect l="l" t="t" r="r" b="b"/>
                <a:pathLst>
                  <a:path w="19007" h="25526" extrusionOk="0">
                    <a:moveTo>
                      <a:pt x="0" y="17240"/>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7"/>
              <p:cNvSpPr/>
              <p:nvPr/>
            </p:nvSpPr>
            <p:spPr>
              <a:xfrm>
                <a:off x="7880525" y="5317712"/>
                <a:ext cx="42101" cy="19716"/>
              </a:xfrm>
              <a:custGeom>
                <a:avLst/>
                <a:gdLst/>
                <a:ahLst/>
                <a:cxnLst/>
                <a:rect l="l" t="t" r="r" b="b"/>
                <a:pathLst>
                  <a:path w="42101" h="19716" extrusionOk="0">
                    <a:moveTo>
                      <a:pt x="42102" y="17240"/>
                    </a:moveTo>
                    <a:lnTo>
                      <a:pt x="42102" y="0"/>
                    </a:lnTo>
                    <a:lnTo>
                      <a:pt x="0" y="3238"/>
                    </a:lnTo>
                    <a:lnTo>
                      <a:pt x="24140" y="19717"/>
                    </a:lnTo>
                    <a:lnTo>
                      <a:pt x="42102" y="17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7"/>
              <p:cNvSpPr/>
              <p:nvPr/>
            </p:nvSpPr>
            <p:spPr>
              <a:xfrm>
                <a:off x="7894686" y="5254561"/>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7"/>
              <p:cNvSpPr/>
              <p:nvPr/>
            </p:nvSpPr>
            <p:spPr>
              <a:xfrm>
                <a:off x="7795847" y="5260943"/>
                <a:ext cx="47328" cy="33051"/>
              </a:xfrm>
              <a:custGeom>
                <a:avLst/>
                <a:gdLst/>
                <a:ahLst/>
                <a:cxnLst/>
                <a:rect l="l" t="t" r="r" b="b"/>
                <a:pathLst>
                  <a:path w="47328" h="33051" extrusionOk="0">
                    <a:moveTo>
                      <a:pt x="0" y="10001"/>
                    </a:moveTo>
                    <a:lnTo>
                      <a:pt x="10454" y="0"/>
                    </a:lnTo>
                    <a:lnTo>
                      <a:pt x="47329" y="25527"/>
                    </a:lnTo>
                    <a:lnTo>
                      <a:pt x="45048" y="33052"/>
                    </a:lnTo>
                    <a:cubicBezTo>
                      <a:pt x="45048" y="33052"/>
                      <a:pt x="17487" y="21431"/>
                      <a:pt x="16537" y="2076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7"/>
              <p:cNvSpPr/>
              <p:nvPr/>
            </p:nvSpPr>
            <p:spPr>
              <a:xfrm>
                <a:off x="7699193" y="5205793"/>
                <a:ext cx="58543" cy="38861"/>
              </a:xfrm>
              <a:custGeom>
                <a:avLst/>
                <a:gdLst/>
                <a:ahLst/>
                <a:cxnLst/>
                <a:rect l="l" t="t" r="r" b="b"/>
                <a:pathLst>
                  <a:path w="58543" h="38861" extrusionOk="0">
                    <a:moveTo>
                      <a:pt x="0" y="11049"/>
                    </a:moveTo>
                    <a:lnTo>
                      <a:pt x="49040" y="38862"/>
                    </a:lnTo>
                    <a:lnTo>
                      <a:pt x="58543" y="31623"/>
                    </a:lnTo>
                    <a:cubicBezTo>
                      <a:pt x="58543" y="31623"/>
                      <a:pt x="52461" y="24574"/>
                      <a:pt x="51986" y="23813"/>
                    </a:cubicBezTo>
                    <a:cubicBezTo>
                      <a:pt x="47585" y="18783"/>
                      <a:pt x="42425" y="14478"/>
                      <a:pt x="36684" y="11049"/>
                    </a:cubicBezTo>
                    <a:cubicBezTo>
                      <a:pt x="33073" y="10382"/>
                      <a:pt x="9789" y="0"/>
                      <a:pt x="978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7"/>
              <p:cNvSpPr/>
              <p:nvPr/>
            </p:nvSpPr>
            <p:spPr>
              <a:xfrm>
                <a:off x="7753460" y="5174646"/>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7"/>
              <p:cNvSpPr/>
              <p:nvPr/>
            </p:nvSpPr>
            <p:spPr>
              <a:xfrm>
                <a:off x="7631241" y="5169598"/>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7"/>
              <p:cNvSpPr/>
              <p:nvPr/>
            </p:nvSpPr>
            <p:spPr>
              <a:xfrm>
                <a:off x="7632192" y="5227129"/>
                <a:ext cx="29936" cy="30289"/>
              </a:xfrm>
              <a:custGeom>
                <a:avLst/>
                <a:gdLst/>
                <a:ahLst/>
                <a:cxnLst/>
                <a:rect l="l" t="t" r="r" b="b"/>
                <a:pathLst>
                  <a:path w="29936"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7"/>
              <p:cNvSpPr/>
              <p:nvPr/>
            </p:nvSpPr>
            <p:spPr>
              <a:xfrm>
                <a:off x="7630861" y="5152548"/>
                <a:ext cx="295637" cy="184403"/>
              </a:xfrm>
              <a:custGeom>
                <a:avLst/>
                <a:gdLst/>
                <a:ahLst/>
                <a:cxnLst/>
                <a:rect l="l" t="t" r="r" b="b"/>
                <a:pathLst>
                  <a:path w="295637" h="184403" extrusionOk="0">
                    <a:moveTo>
                      <a:pt x="149875" y="29051"/>
                    </a:moveTo>
                    <a:cubicBezTo>
                      <a:pt x="145988" y="29042"/>
                      <a:pt x="142110" y="29356"/>
                      <a:pt x="138280" y="30004"/>
                    </a:cubicBezTo>
                    <a:cubicBezTo>
                      <a:pt x="133053" y="30671"/>
                      <a:pt x="127256" y="31718"/>
                      <a:pt x="120793" y="33147"/>
                    </a:cubicBezTo>
                    <a:cubicBezTo>
                      <a:pt x="114331" y="34576"/>
                      <a:pt x="107583" y="36195"/>
                      <a:pt x="100645" y="38290"/>
                    </a:cubicBezTo>
                    <a:cubicBezTo>
                      <a:pt x="93878" y="40310"/>
                      <a:pt x="87273" y="42824"/>
                      <a:pt x="80877" y="45815"/>
                    </a:cubicBezTo>
                    <a:lnTo>
                      <a:pt x="131628" y="75247"/>
                    </a:lnTo>
                    <a:lnTo>
                      <a:pt x="141131" y="72009"/>
                    </a:lnTo>
                    <a:cubicBezTo>
                      <a:pt x="154056" y="67723"/>
                      <a:pt x="166221" y="64103"/>
                      <a:pt x="177721" y="61055"/>
                    </a:cubicBezTo>
                    <a:cubicBezTo>
                      <a:pt x="188489" y="58207"/>
                      <a:pt x="199494" y="56397"/>
                      <a:pt x="210604" y="55626"/>
                    </a:cubicBezTo>
                    <a:cubicBezTo>
                      <a:pt x="220726" y="54988"/>
                      <a:pt x="230875" y="55654"/>
                      <a:pt x="240826" y="57626"/>
                    </a:cubicBezTo>
                    <a:cubicBezTo>
                      <a:pt x="251033" y="59836"/>
                      <a:pt x="260812" y="63655"/>
                      <a:pt x="269813" y="68961"/>
                    </a:cubicBezTo>
                    <a:cubicBezTo>
                      <a:pt x="278584" y="73362"/>
                      <a:pt x="286112" y="79915"/>
                      <a:pt x="291671" y="88011"/>
                    </a:cubicBezTo>
                    <a:cubicBezTo>
                      <a:pt x="295397" y="93897"/>
                      <a:pt x="296556" y="101051"/>
                      <a:pt x="294902" y="107823"/>
                    </a:cubicBezTo>
                    <a:cubicBezTo>
                      <a:pt x="292793" y="115319"/>
                      <a:pt x="288687" y="122101"/>
                      <a:pt x="283023" y="127444"/>
                    </a:cubicBezTo>
                    <a:cubicBezTo>
                      <a:pt x="276076" y="134503"/>
                      <a:pt x="268282" y="140675"/>
                      <a:pt x="259833" y="145828"/>
                    </a:cubicBezTo>
                    <a:lnTo>
                      <a:pt x="292146" y="164878"/>
                    </a:lnTo>
                    <a:lnTo>
                      <a:pt x="274469" y="175069"/>
                    </a:lnTo>
                    <a:lnTo>
                      <a:pt x="241871" y="156019"/>
                    </a:lnTo>
                    <a:cubicBezTo>
                      <a:pt x="226371" y="163763"/>
                      <a:pt x="210138" y="169916"/>
                      <a:pt x="193402" y="174403"/>
                    </a:cubicBezTo>
                    <a:cubicBezTo>
                      <a:pt x="175915" y="179241"/>
                      <a:pt x="158048" y="182585"/>
                      <a:pt x="139991" y="184404"/>
                    </a:cubicBezTo>
                    <a:lnTo>
                      <a:pt x="122979" y="153829"/>
                    </a:lnTo>
                    <a:cubicBezTo>
                      <a:pt x="126115" y="153829"/>
                      <a:pt x="130772" y="153829"/>
                      <a:pt x="137140" y="152781"/>
                    </a:cubicBezTo>
                    <a:cubicBezTo>
                      <a:pt x="143507" y="151733"/>
                      <a:pt x="150635" y="150781"/>
                      <a:pt x="158428" y="149066"/>
                    </a:cubicBezTo>
                    <a:cubicBezTo>
                      <a:pt x="166221" y="147352"/>
                      <a:pt x="174585" y="145256"/>
                      <a:pt x="183328" y="142684"/>
                    </a:cubicBezTo>
                    <a:cubicBezTo>
                      <a:pt x="191824" y="140141"/>
                      <a:pt x="200121" y="136960"/>
                      <a:pt x="208133" y="133159"/>
                    </a:cubicBezTo>
                    <a:lnTo>
                      <a:pt x="157573" y="103917"/>
                    </a:lnTo>
                    <a:lnTo>
                      <a:pt x="151015" y="106204"/>
                    </a:lnTo>
                    <a:lnTo>
                      <a:pt x="144077" y="108394"/>
                    </a:lnTo>
                    <a:cubicBezTo>
                      <a:pt x="131342" y="112585"/>
                      <a:pt x="119748" y="115824"/>
                      <a:pt x="109104" y="117919"/>
                    </a:cubicBezTo>
                    <a:cubicBezTo>
                      <a:pt x="99334" y="120196"/>
                      <a:pt x="89374" y="121530"/>
                      <a:pt x="79357" y="121920"/>
                    </a:cubicBezTo>
                    <a:cubicBezTo>
                      <a:pt x="70509" y="122234"/>
                      <a:pt x="61661" y="121396"/>
                      <a:pt x="53031" y="119443"/>
                    </a:cubicBezTo>
                    <a:cubicBezTo>
                      <a:pt x="44478" y="117462"/>
                      <a:pt x="36247" y="114252"/>
                      <a:pt x="28606" y="109918"/>
                    </a:cubicBezTo>
                    <a:cubicBezTo>
                      <a:pt x="20291" y="105537"/>
                      <a:pt x="13077" y="99317"/>
                      <a:pt x="7508" y="91726"/>
                    </a:cubicBezTo>
                    <a:cubicBezTo>
                      <a:pt x="3412" y="86039"/>
                      <a:pt x="1397" y="79105"/>
                      <a:pt x="1806" y="72104"/>
                    </a:cubicBezTo>
                    <a:cubicBezTo>
                      <a:pt x="2528" y="64808"/>
                      <a:pt x="5446" y="57893"/>
                      <a:pt x="10169" y="52292"/>
                    </a:cubicBezTo>
                    <a:cubicBezTo>
                      <a:pt x="15947" y="44882"/>
                      <a:pt x="22885" y="38452"/>
                      <a:pt x="30697" y="33242"/>
                    </a:cubicBezTo>
                    <a:lnTo>
                      <a:pt x="0" y="17050"/>
                    </a:lnTo>
                    <a:lnTo>
                      <a:pt x="17582" y="6763"/>
                    </a:lnTo>
                    <a:lnTo>
                      <a:pt x="47234" y="24003"/>
                    </a:lnTo>
                    <a:cubicBezTo>
                      <a:pt x="61157" y="17088"/>
                      <a:pt x="75783" y="11687"/>
                      <a:pt x="90856" y="7906"/>
                    </a:cubicBezTo>
                    <a:cubicBezTo>
                      <a:pt x="105197" y="4286"/>
                      <a:pt x="119776" y="1638"/>
                      <a:pt x="134479" y="0"/>
                    </a:cubicBezTo>
                    <a:close/>
                    <a:moveTo>
                      <a:pt x="63485" y="82391"/>
                    </a:moveTo>
                    <a:cubicBezTo>
                      <a:pt x="70157" y="86258"/>
                      <a:pt x="77864" y="87925"/>
                      <a:pt x="85534" y="87154"/>
                    </a:cubicBezTo>
                    <a:cubicBezTo>
                      <a:pt x="95817" y="85992"/>
                      <a:pt x="105948" y="83725"/>
                      <a:pt x="115756" y="80391"/>
                    </a:cubicBezTo>
                    <a:lnTo>
                      <a:pt x="68237" y="52864"/>
                    </a:lnTo>
                    <a:cubicBezTo>
                      <a:pt x="50750" y="64675"/>
                      <a:pt x="49230" y="74485"/>
                      <a:pt x="63485" y="82772"/>
                    </a:cubicBezTo>
                    <a:close/>
                    <a:moveTo>
                      <a:pt x="230372" y="96298"/>
                    </a:moveTo>
                    <a:cubicBezTo>
                      <a:pt x="223092" y="92335"/>
                      <a:pt x="214710" y="90859"/>
                      <a:pt x="206517" y="92107"/>
                    </a:cubicBezTo>
                    <a:cubicBezTo>
                      <a:pt x="195274" y="93535"/>
                      <a:pt x="184174" y="95964"/>
                      <a:pt x="173349" y="99346"/>
                    </a:cubicBezTo>
                    <a:lnTo>
                      <a:pt x="220868" y="126778"/>
                    </a:lnTo>
                    <a:cubicBezTo>
                      <a:pt x="240826" y="114776"/>
                      <a:pt x="244057" y="104680"/>
                      <a:pt x="230372" y="96679"/>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3" name="Google Shape;3523;p47"/>
            <p:cNvGrpSpPr/>
            <p:nvPr/>
          </p:nvGrpSpPr>
          <p:grpSpPr>
            <a:xfrm>
              <a:off x="4965040" y="3574128"/>
              <a:ext cx="883852" cy="621125"/>
              <a:chOff x="6774665" y="4316253"/>
              <a:chExt cx="883852" cy="621125"/>
            </a:xfrm>
          </p:grpSpPr>
          <p:sp>
            <p:nvSpPr>
              <p:cNvPr id="3524" name="Google Shape;3524;p47"/>
              <p:cNvSpPr/>
              <p:nvPr/>
            </p:nvSpPr>
            <p:spPr>
              <a:xfrm>
                <a:off x="6774665" y="442588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7"/>
              <p:cNvSpPr/>
              <p:nvPr/>
            </p:nvSpPr>
            <p:spPr>
              <a:xfrm>
                <a:off x="6774855" y="4568951"/>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6" name="Google Shape;3526;p47"/>
              <p:cNvSpPr/>
              <p:nvPr/>
            </p:nvSpPr>
            <p:spPr>
              <a:xfrm>
                <a:off x="7592086" y="4572000"/>
                <a:ext cx="66431" cy="157067"/>
              </a:xfrm>
              <a:custGeom>
                <a:avLst/>
                <a:gdLst/>
                <a:ahLst/>
                <a:cxnLst/>
                <a:rect l="l" t="t" r="r" b="b"/>
                <a:pathLst>
                  <a:path w="66431" h="157067" extrusionOk="0">
                    <a:moveTo>
                      <a:pt x="66431" y="0"/>
                    </a:moveTo>
                    <a:lnTo>
                      <a:pt x="66431" y="109633"/>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7" name="Google Shape;3527;p47"/>
              <p:cNvSpPr/>
              <p:nvPr/>
            </p:nvSpPr>
            <p:spPr>
              <a:xfrm>
                <a:off x="6774665" y="4316253"/>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7"/>
              <p:cNvSpPr/>
              <p:nvPr/>
            </p:nvSpPr>
            <p:spPr>
              <a:xfrm>
                <a:off x="6900380" y="4385881"/>
                <a:ext cx="632615" cy="366093"/>
              </a:xfrm>
              <a:custGeom>
                <a:avLst/>
                <a:gdLst/>
                <a:ahLst/>
                <a:cxnLst/>
                <a:rect l="l" t="t" r="r" b="b"/>
                <a:pathLst>
                  <a:path w="632615" h="366093" extrusionOk="0">
                    <a:moveTo>
                      <a:pt x="632021" y="194024"/>
                    </a:moveTo>
                    <a:cubicBezTo>
                      <a:pt x="627555" y="237077"/>
                      <a:pt x="596952" y="279749"/>
                      <a:pt x="540025" y="312515"/>
                    </a:cubicBezTo>
                    <a:cubicBezTo>
                      <a:pt x="416475" y="383953"/>
                      <a:pt x="216136" y="383953"/>
                      <a:pt x="92586" y="312515"/>
                    </a:cubicBezTo>
                    <a:cubicBezTo>
                      <a:pt x="35564" y="279559"/>
                      <a:pt x="4961" y="237077"/>
                      <a:pt x="590" y="194024"/>
                    </a:cubicBezTo>
                    <a:cubicBezTo>
                      <a:pt x="-4732" y="143637"/>
                      <a:pt x="25965" y="92107"/>
                      <a:pt x="92586" y="53721"/>
                    </a:cubicBezTo>
                    <a:cubicBezTo>
                      <a:pt x="216136" y="-17907"/>
                      <a:pt x="416475" y="-17907"/>
                      <a:pt x="540025" y="53721"/>
                    </a:cubicBezTo>
                    <a:cubicBezTo>
                      <a:pt x="606931" y="92107"/>
                      <a:pt x="637344" y="143637"/>
                      <a:pt x="632021"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7"/>
              <p:cNvSpPr/>
              <p:nvPr/>
            </p:nvSpPr>
            <p:spPr>
              <a:xfrm>
                <a:off x="6900970" y="4407789"/>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7"/>
              <p:cNvSpPr/>
              <p:nvPr/>
            </p:nvSpPr>
            <p:spPr>
              <a:xfrm>
                <a:off x="7062535" y="4489799"/>
                <a:ext cx="295132" cy="185547"/>
              </a:xfrm>
              <a:custGeom>
                <a:avLst/>
                <a:gdLst/>
                <a:ahLst/>
                <a:cxnLst/>
                <a:rect l="l" t="t" r="r" b="b"/>
                <a:pathLst>
                  <a:path w="295132"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567" y="61017"/>
                      <a:pt x="260366" y="64846"/>
                      <a:pt x="269337" y="70199"/>
                    </a:cubicBezTo>
                    <a:cubicBezTo>
                      <a:pt x="278119" y="74590"/>
                      <a:pt x="285636" y="81144"/>
                      <a:pt x="291196" y="89249"/>
                    </a:cubicBezTo>
                    <a:cubicBezTo>
                      <a:pt x="294874" y="95193"/>
                      <a:pt x="296033" y="102356"/>
                      <a:pt x="294427" y="109156"/>
                    </a:cubicBezTo>
                    <a:cubicBezTo>
                      <a:pt x="292251" y="116624"/>
                      <a:pt x="288155" y="123397"/>
                      <a:pt x="282547" y="128778"/>
                    </a:cubicBezTo>
                    <a:cubicBezTo>
                      <a:pt x="275553" y="135789"/>
                      <a:pt x="267769" y="141961"/>
                      <a:pt x="259358" y="147161"/>
                    </a:cubicBezTo>
                    <a:lnTo>
                      <a:pt x="291671" y="166211"/>
                    </a:lnTo>
                    <a:lnTo>
                      <a:pt x="273709" y="176213"/>
                    </a:lnTo>
                    <a:lnTo>
                      <a:pt x="241111" y="157163"/>
                    </a:lnTo>
                    <a:cubicBezTo>
                      <a:pt x="225591" y="164868"/>
                      <a:pt x="209359" y="171022"/>
                      <a:pt x="192642" y="175546"/>
                    </a:cubicBezTo>
                    <a:cubicBezTo>
                      <a:pt x="175155" y="180385"/>
                      <a:pt x="157288" y="183728"/>
                      <a:pt x="139230"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693" y="93612"/>
                      <a:pt x="214339" y="92107"/>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7"/>
              <p:cNvSpPr/>
              <p:nvPr/>
            </p:nvSpPr>
            <p:spPr>
              <a:xfrm>
                <a:off x="7184658" y="4627816"/>
                <a:ext cx="19482" cy="25431"/>
              </a:xfrm>
              <a:custGeom>
                <a:avLst/>
                <a:gdLst/>
                <a:ahLst/>
                <a:cxnLst/>
                <a:rect l="l" t="t" r="r" b="b"/>
                <a:pathLst>
                  <a:path w="19482" h="25431" extrusionOk="0">
                    <a:moveTo>
                      <a:pt x="0" y="17145"/>
                    </a:moveTo>
                    <a:cubicBezTo>
                      <a:pt x="285" y="11430"/>
                      <a:pt x="285" y="5715"/>
                      <a:pt x="0" y="0"/>
                    </a:cubicBezTo>
                    <a:lnTo>
                      <a:pt x="19483" y="12478"/>
                    </a:lnTo>
                    <a:lnTo>
                      <a:pt x="11024" y="2543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7"/>
              <p:cNvSpPr/>
              <p:nvPr/>
            </p:nvSpPr>
            <p:spPr>
              <a:xfrm>
                <a:off x="7311819" y="4638675"/>
                <a:ext cx="42101" cy="19716"/>
              </a:xfrm>
              <a:custGeom>
                <a:avLst/>
                <a:gdLst/>
                <a:ahLst/>
                <a:cxnLst/>
                <a:rect l="l" t="t" r="r" b="b"/>
                <a:pathLst>
                  <a:path w="42101" h="19716" extrusionOk="0">
                    <a:moveTo>
                      <a:pt x="42102" y="17145"/>
                    </a:moveTo>
                    <a:lnTo>
                      <a:pt x="42102" y="0"/>
                    </a:lnTo>
                    <a:lnTo>
                      <a:pt x="0" y="3238"/>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7"/>
              <p:cNvSpPr/>
              <p:nvPr/>
            </p:nvSpPr>
            <p:spPr>
              <a:xfrm>
                <a:off x="7325980" y="4575428"/>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7"/>
              <p:cNvSpPr/>
              <p:nvPr/>
            </p:nvSpPr>
            <p:spPr>
              <a:xfrm>
                <a:off x="7227140" y="4581810"/>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7"/>
              <p:cNvSpPr/>
              <p:nvPr/>
            </p:nvSpPr>
            <p:spPr>
              <a:xfrm>
                <a:off x="7130487" y="4526660"/>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7"/>
              <p:cNvSpPr/>
              <p:nvPr/>
            </p:nvSpPr>
            <p:spPr>
              <a:xfrm>
                <a:off x="7184753" y="4495514"/>
                <a:ext cx="27275" cy="24479"/>
              </a:xfrm>
              <a:custGeom>
                <a:avLst/>
                <a:gdLst/>
                <a:ahLst/>
                <a:cxnLst/>
                <a:rect l="l" t="t" r="r" b="b"/>
                <a:pathLst>
                  <a:path w="27275" h="24479" extrusionOk="0">
                    <a:moveTo>
                      <a:pt x="27276" y="24479"/>
                    </a:moveTo>
                    <a:lnTo>
                      <a:pt x="27276" y="7334"/>
                    </a:lnTo>
                    <a:lnTo>
                      <a:pt x="4752" y="0"/>
                    </a:lnTo>
                    <a:lnTo>
                      <a:pt x="0" y="13526"/>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7"/>
              <p:cNvSpPr/>
              <p:nvPr/>
            </p:nvSpPr>
            <p:spPr>
              <a:xfrm>
                <a:off x="7062535" y="4490466"/>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7"/>
              <p:cNvSpPr/>
              <p:nvPr/>
            </p:nvSpPr>
            <p:spPr>
              <a:xfrm>
                <a:off x="7063485" y="4547997"/>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7"/>
              <p:cNvSpPr/>
              <p:nvPr/>
            </p:nvSpPr>
            <p:spPr>
              <a:xfrm>
                <a:off x="7062535" y="4472654"/>
                <a:ext cx="295233" cy="185546"/>
              </a:xfrm>
              <a:custGeom>
                <a:avLst/>
                <a:gdLst/>
                <a:ahLst/>
                <a:cxnLst/>
                <a:rect l="l" t="t" r="r" b="b"/>
                <a:pathLst>
                  <a:path w="295233" h="185546" extrusionOk="0">
                    <a:moveTo>
                      <a:pt x="149494" y="30194"/>
                    </a:moveTo>
                    <a:cubicBezTo>
                      <a:pt x="145607" y="30185"/>
                      <a:pt x="141730" y="30499"/>
                      <a:pt x="137900" y="31147"/>
                    </a:cubicBezTo>
                    <a:cubicBezTo>
                      <a:pt x="132673" y="31909"/>
                      <a:pt x="126875" y="32956"/>
                      <a:pt x="120413" y="34290"/>
                    </a:cubicBezTo>
                    <a:cubicBezTo>
                      <a:pt x="113950" y="35623"/>
                      <a:pt x="107203" y="37338"/>
                      <a:pt x="100265" y="39433"/>
                    </a:cubicBezTo>
                    <a:cubicBezTo>
                      <a:pt x="93498" y="41481"/>
                      <a:pt x="86893" y="44034"/>
                      <a:pt x="80497" y="47054"/>
                    </a:cubicBezTo>
                    <a:lnTo>
                      <a:pt x="131247" y="76390"/>
                    </a:lnTo>
                    <a:lnTo>
                      <a:pt x="140751" y="73247"/>
                    </a:lnTo>
                    <a:cubicBezTo>
                      <a:pt x="153676" y="68866"/>
                      <a:pt x="165841" y="65246"/>
                      <a:pt x="177340" y="62198"/>
                    </a:cubicBezTo>
                    <a:cubicBezTo>
                      <a:pt x="188108" y="59360"/>
                      <a:pt x="199114" y="57540"/>
                      <a:pt x="210224" y="56769"/>
                    </a:cubicBezTo>
                    <a:cubicBezTo>
                      <a:pt x="220345" y="56159"/>
                      <a:pt x="230505" y="56864"/>
                      <a:pt x="240446" y="58864"/>
                    </a:cubicBezTo>
                    <a:cubicBezTo>
                      <a:pt x="250643" y="61036"/>
                      <a:pt x="260432" y="64827"/>
                      <a:pt x="269432" y="70104"/>
                    </a:cubicBezTo>
                    <a:cubicBezTo>
                      <a:pt x="278204" y="74504"/>
                      <a:pt x="285731" y="81058"/>
                      <a:pt x="291291" y="89154"/>
                    </a:cubicBezTo>
                    <a:cubicBezTo>
                      <a:pt x="294978" y="95088"/>
                      <a:pt x="296138" y="102260"/>
                      <a:pt x="294522" y="109061"/>
                    </a:cubicBezTo>
                    <a:cubicBezTo>
                      <a:pt x="292327" y="116519"/>
                      <a:pt x="288231" y="123282"/>
                      <a:pt x="282643" y="128683"/>
                    </a:cubicBezTo>
                    <a:cubicBezTo>
                      <a:pt x="275667" y="135684"/>
                      <a:pt x="267883" y="141827"/>
                      <a:pt x="259453" y="146971"/>
                    </a:cubicBezTo>
                    <a:lnTo>
                      <a:pt x="291766" y="166021"/>
                    </a:lnTo>
                    <a:lnTo>
                      <a:pt x="273709" y="176213"/>
                    </a:lnTo>
                    <a:lnTo>
                      <a:pt x="241111" y="157163"/>
                    </a:lnTo>
                    <a:cubicBezTo>
                      <a:pt x="225591" y="164830"/>
                      <a:pt x="209359" y="170955"/>
                      <a:pt x="192642" y="175450"/>
                    </a:cubicBezTo>
                    <a:cubicBezTo>
                      <a:pt x="175164" y="180365"/>
                      <a:pt x="157297" y="183737"/>
                      <a:pt x="139230" y="185547"/>
                    </a:cubicBezTo>
                    <a:lnTo>
                      <a:pt x="122123" y="154972"/>
                    </a:lnTo>
                    <a:cubicBezTo>
                      <a:pt x="126894" y="154848"/>
                      <a:pt x="131656" y="154467"/>
                      <a:pt x="136379" y="153829"/>
                    </a:cubicBezTo>
                    <a:cubicBezTo>
                      <a:pt x="142747" y="153067"/>
                      <a:pt x="149875" y="151924"/>
                      <a:pt x="157668" y="150209"/>
                    </a:cubicBezTo>
                    <a:cubicBezTo>
                      <a:pt x="165461" y="148495"/>
                      <a:pt x="173824" y="146304"/>
                      <a:pt x="182568" y="143828"/>
                    </a:cubicBezTo>
                    <a:cubicBezTo>
                      <a:pt x="191064" y="141284"/>
                      <a:pt x="199361" y="138103"/>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5"/>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534"/>
                    </a:moveTo>
                    <a:cubicBezTo>
                      <a:pt x="69777" y="87401"/>
                      <a:pt x="77484" y="89068"/>
                      <a:pt x="85154" y="88297"/>
                    </a:cubicBezTo>
                    <a:cubicBezTo>
                      <a:pt x="95437" y="87125"/>
                      <a:pt x="105568" y="84858"/>
                      <a:pt x="115376" y="81534"/>
                    </a:cubicBezTo>
                    <a:lnTo>
                      <a:pt x="67857" y="54007"/>
                    </a:lnTo>
                    <a:cubicBezTo>
                      <a:pt x="50370" y="65437"/>
                      <a:pt x="48849" y="75343"/>
                      <a:pt x="63105" y="83534"/>
                    </a:cubicBezTo>
                    <a:close/>
                    <a:moveTo>
                      <a:pt x="229991" y="97536"/>
                    </a:moveTo>
                    <a:cubicBezTo>
                      <a:pt x="222721" y="93536"/>
                      <a:pt x="214339" y="92030"/>
                      <a:pt x="206137" y="93250"/>
                    </a:cubicBezTo>
                    <a:cubicBezTo>
                      <a:pt x="194884" y="94707"/>
                      <a:pt x="183784" y="97164"/>
                      <a:pt x="172969" y="100584"/>
                    </a:cubicBezTo>
                    <a:lnTo>
                      <a:pt x="220488" y="127921"/>
                    </a:lnTo>
                    <a:cubicBezTo>
                      <a:pt x="240512" y="115224"/>
                      <a:pt x="243677" y="105089"/>
                      <a:pt x="229991"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0" name="Google Shape;3540;p47"/>
            <p:cNvGrpSpPr/>
            <p:nvPr/>
          </p:nvGrpSpPr>
          <p:grpSpPr>
            <a:xfrm>
              <a:off x="4965040" y="3430682"/>
              <a:ext cx="883852" cy="621125"/>
              <a:chOff x="6774665" y="4172807"/>
              <a:chExt cx="883852" cy="621125"/>
            </a:xfrm>
          </p:grpSpPr>
          <p:sp>
            <p:nvSpPr>
              <p:cNvPr id="3541" name="Google Shape;3541;p47"/>
              <p:cNvSpPr/>
              <p:nvPr/>
            </p:nvSpPr>
            <p:spPr>
              <a:xfrm>
                <a:off x="6774665" y="4282440"/>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2"/>
                      <a:pt x="197857" y="0"/>
                      <a:pt x="441926" y="0"/>
                    </a:cubicBezTo>
                    <a:cubicBezTo>
                      <a:pt x="685995" y="0"/>
                      <a:pt x="883852" y="114502"/>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7"/>
              <p:cNvSpPr/>
              <p:nvPr/>
            </p:nvSpPr>
            <p:spPr>
              <a:xfrm>
                <a:off x="6774855" y="4425505"/>
                <a:ext cx="87339" cy="116490"/>
              </a:xfrm>
              <a:custGeom>
                <a:avLst/>
                <a:gdLst/>
                <a:ahLst/>
                <a:cxnLst/>
                <a:rect l="l" t="t" r="r" b="b"/>
                <a:pathLst>
                  <a:path w="87339" h="116490" extrusionOk="0">
                    <a:moveTo>
                      <a:pt x="0" y="116491"/>
                    </a:moveTo>
                    <a:lnTo>
                      <a:pt x="0" y="0"/>
                    </a:lnTo>
                    <a:lnTo>
                      <a:pt x="87340" y="77914"/>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3" name="Google Shape;3543;p47"/>
              <p:cNvSpPr/>
              <p:nvPr/>
            </p:nvSpPr>
            <p:spPr>
              <a:xfrm>
                <a:off x="7592086" y="4428553"/>
                <a:ext cx="66431" cy="157067"/>
              </a:xfrm>
              <a:custGeom>
                <a:avLst/>
                <a:gdLst/>
                <a:ahLst/>
                <a:cxnLst/>
                <a:rect l="l" t="t" r="r" b="b"/>
                <a:pathLst>
                  <a:path w="66431" h="157067" extrusionOk="0">
                    <a:moveTo>
                      <a:pt x="66431" y="0"/>
                    </a:moveTo>
                    <a:lnTo>
                      <a:pt x="66431" y="109538"/>
                    </a:lnTo>
                    <a:lnTo>
                      <a:pt x="21859" y="157067"/>
                    </a:lnTo>
                    <a:lnTo>
                      <a:pt x="0" y="31623"/>
                    </a:lnTo>
                    <a:lnTo>
                      <a:pt x="66431"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4" name="Google Shape;3544;p47"/>
              <p:cNvSpPr/>
              <p:nvPr/>
            </p:nvSpPr>
            <p:spPr>
              <a:xfrm>
                <a:off x="6774665" y="4172807"/>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7"/>
              <p:cNvSpPr/>
              <p:nvPr/>
            </p:nvSpPr>
            <p:spPr>
              <a:xfrm>
                <a:off x="6900380" y="4242411"/>
                <a:ext cx="632615" cy="366117"/>
              </a:xfrm>
              <a:custGeom>
                <a:avLst/>
                <a:gdLst/>
                <a:ahLst/>
                <a:cxnLst/>
                <a:rect l="l" t="t" r="r" b="b"/>
                <a:pathLst>
                  <a:path w="632615" h="366117" extrusionOk="0">
                    <a:moveTo>
                      <a:pt x="632021" y="194048"/>
                    </a:moveTo>
                    <a:cubicBezTo>
                      <a:pt x="627555" y="237101"/>
                      <a:pt x="596952" y="279773"/>
                      <a:pt x="540025" y="312539"/>
                    </a:cubicBezTo>
                    <a:cubicBezTo>
                      <a:pt x="416475" y="383977"/>
                      <a:pt x="216136" y="383977"/>
                      <a:pt x="92586" y="312539"/>
                    </a:cubicBezTo>
                    <a:cubicBezTo>
                      <a:pt x="35564" y="279583"/>
                      <a:pt x="4961" y="237101"/>
                      <a:pt x="590" y="194048"/>
                    </a:cubicBezTo>
                    <a:cubicBezTo>
                      <a:pt x="-4732" y="143661"/>
                      <a:pt x="25965" y="92131"/>
                      <a:pt x="92586" y="53650"/>
                    </a:cubicBezTo>
                    <a:cubicBezTo>
                      <a:pt x="216136" y="-17883"/>
                      <a:pt x="416475" y="-17883"/>
                      <a:pt x="540025" y="53650"/>
                    </a:cubicBezTo>
                    <a:cubicBezTo>
                      <a:pt x="606931" y="92131"/>
                      <a:pt x="637344" y="143661"/>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7"/>
              <p:cNvSpPr/>
              <p:nvPr/>
            </p:nvSpPr>
            <p:spPr>
              <a:xfrm>
                <a:off x="6900970" y="4264342"/>
                <a:ext cx="631431" cy="344185"/>
              </a:xfrm>
              <a:custGeom>
                <a:avLst/>
                <a:gdLst/>
                <a:ahLst/>
                <a:cxnLst/>
                <a:rect l="l" t="t" r="r" b="b"/>
                <a:pathLst>
                  <a:path w="631431" h="344185" extrusionOk="0">
                    <a:moveTo>
                      <a:pt x="631432" y="172117"/>
                    </a:moveTo>
                    <a:cubicBezTo>
                      <a:pt x="626965" y="215170"/>
                      <a:pt x="596363" y="257842"/>
                      <a:pt x="539435" y="290608"/>
                    </a:cubicBezTo>
                    <a:cubicBezTo>
                      <a:pt x="415886" y="362045"/>
                      <a:pt x="215546" y="362045"/>
                      <a:pt x="91997" y="290608"/>
                    </a:cubicBezTo>
                    <a:cubicBezTo>
                      <a:pt x="34974" y="257651"/>
                      <a:pt x="4372" y="215170"/>
                      <a:pt x="0" y="172117"/>
                    </a:cubicBezTo>
                    <a:cubicBezTo>
                      <a:pt x="4372" y="129064"/>
                      <a:pt x="34974" y="86392"/>
                      <a:pt x="91997" y="53721"/>
                    </a:cubicBezTo>
                    <a:cubicBezTo>
                      <a:pt x="215546" y="-17907"/>
                      <a:pt x="415886" y="-17907"/>
                      <a:pt x="539435" y="53721"/>
                    </a:cubicBezTo>
                    <a:cubicBezTo>
                      <a:pt x="596838" y="86677"/>
                      <a:pt x="626965" y="129064"/>
                      <a:pt x="631432"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7"/>
              <p:cNvSpPr/>
              <p:nvPr/>
            </p:nvSpPr>
            <p:spPr>
              <a:xfrm>
                <a:off x="7062535" y="4346352"/>
                <a:ext cx="295228" cy="185547"/>
              </a:xfrm>
              <a:custGeom>
                <a:avLst/>
                <a:gdLst/>
                <a:ahLst/>
                <a:cxnLst/>
                <a:rect l="l" t="t" r="r" b="b"/>
                <a:pathLst>
                  <a:path w="295228" h="185547" extrusionOk="0">
                    <a:moveTo>
                      <a:pt x="149494" y="30194"/>
                    </a:moveTo>
                    <a:cubicBezTo>
                      <a:pt x="145607" y="30185"/>
                      <a:pt x="141730" y="30499"/>
                      <a:pt x="137900" y="31147"/>
                    </a:cubicBezTo>
                    <a:cubicBezTo>
                      <a:pt x="132673" y="31909"/>
                      <a:pt x="126875" y="32956"/>
                      <a:pt x="120413" y="34290"/>
                    </a:cubicBezTo>
                    <a:cubicBezTo>
                      <a:pt x="113950" y="35623"/>
                      <a:pt x="107203" y="37433"/>
                      <a:pt x="100265" y="39529"/>
                    </a:cubicBezTo>
                    <a:cubicBezTo>
                      <a:pt x="93498" y="41548"/>
                      <a:pt x="86893" y="44063"/>
                      <a:pt x="80497" y="47054"/>
                    </a:cubicBezTo>
                    <a:lnTo>
                      <a:pt x="131247" y="76486"/>
                    </a:lnTo>
                    <a:lnTo>
                      <a:pt x="140751" y="73247"/>
                    </a:lnTo>
                    <a:cubicBezTo>
                      <a:pt x="153676" y="68961"/>
                      <a:pt x="165841" y="65246"/>
                      <a:pt x="177340" y="62294"/>
                    </a:cubicBezTo>
                    <a:cubicBezTo>
                      <a:pt x="188089" y="59360"/>
                      <a:pt x="199104" y="57541"/>
                      <a:pt x="210224" y="56864"/>
                    </a:cubicBezTo>
                    <a:cubicBezTo>
                      <a:pt x="220345" y="56179"/>
                      <a:pt x="230505" y="56845"/>
                      <a:pt x="240446" y="58864"/>
                    </a:cubicBezTo>
                    <a:cubicBezTo>
                      <a:pt x="250662" y="61017"/>
                      <a:pt x="260461" y="64846"/>
                      <a:pt x="269432" y="70199"/>
                    </a:cubicBezTo>
                    <a:cubicBezTo>
                      <a:pt x="278214" y="74590"/>
                      <a:pt x="285731" y="81144"/>
                      <a:pt x="291291" y="89249"/>
                    </a:cubicBezTo>
                    <a:cubicBezTo>
                      <a:pt x="294969" y="95193"/>
                      <a:pt x="296128" y="102356"/>
                      <a:pt x="294522" y="109156"/>
                    </a:cubicBezTo>
                    <a:cubicBezTo>
                      <a:pt x="292346" y="116624"/>
                      <a:pt x="288250" y="123397"/>
                      <a:pt x="282643" y="128778"/>
                    </a:cubicBezTo>
                    <a:cubicBezTo>
                      <a:pt x="275648" y="135789"/>
                      <a:pt x="267864" y="141961"/>
                      <a:pt x="259453" y="147161"/>
                    </a:cubicBezTo>
                    <a:lnTo>
                      <a:pt x="291766" y="166211"/>
                    </a:lnTo>
                    <a:lnTo>
                      <a:pt x="273709" y="176213"/>
                    </a:lnTo>
                    <a:lnTo>
                      <a:pt x="241111" y="157163"/>
                    </a:lnTo>
                    <a:cubicBezTo>
                      <a:pt x="225591" y="164868"/>
                      <a:pt x="209359" y="171022"/>
                      <a:pt x="192642" y="175546"/>
                    </a:cubicBezTo>
                    <a:cubicBezTo>
                      <a:pt x="175155" y="180384"/>
                      <a:pt x="157288" y="183728"/>
                      <a:pt x="139230" y="185547"/>
                    </a:cubicBezTo>
                    <a:lnTo>
                      <a:pt x="122123" y="154972"/>
                    </a:lnTo>
                    <a:cubicBezTo>
                      <a:pt x="126894" y="154848"/>
                      <a:pt x="131656" y="154467"/>
                      <a:pt x="136379" y="153829"/>
                    </a:cubicBezTo>
                    <a:cubicBezTo>
                      <a:pt x="143536" y="153019"/>
                      <a:pt x="150644" y="151809"/>
                      <a:pt x="157668" y="150209"/>
                    </a:cubicBezTo>
                    <a:cubicBezTo>
                      <a:pt x="165556" y="148495"/>
                      <a:pt x="173824" y="146399"/>
                      <a:pt x="182568" y="143828"/>
                    </a:cubicBezTo>
                    <a:cubicBezTo>
                      <a:pt x="191055" y="141246"/>
                      <a:pt x="199342" y="138065"/>
                      <a:pt x="207372" y="134303"/>
                    </a:cubicBezTo>
                    <a:lnTo>
                      <a:pt x="156812" y="105061"/>
                    </a:lnTo>
                    <a:lnTo>
                      <a:pt x="150255" y="107347"/>
                    </a:lnTo>
                    <a:lnTo>
                      <a:pt x="143317" y="109442"/>
                    </a:lnTo>
                    <a:cubicBezTo>
                      <a:pt x="130582" y="113633"/>
                      <a:pt x="118987" y="116967"/>
                      <a:pt x="108343" y="118967"/>
                    </a:cubicBezTo>
                    <a:cubicBezTo>
                      <a:pt x="98545" y="121244"/>
                      <a:pt x="88556" y="122587"/>
                      <a:pt x="78501" y="122968"/>
                    </a:cubicBezTo>
                    <a:cubicBezTo>
                      <a:pt x="69691" y="123282"/>
                      <a:pt x="60872" y="122453"/>
                      <a:pt x="52271" y="120491"/>
                    </a:cubicBezTo>
                    <a:cubicBezTo>
                      <a:pt x="43698" y="118548"/>
                      <a:pt x="35468" y="115338"/>
                      <a:pt x="27846" y="110966"/>
                    </a:cubicBezTo>
                    <a:cubicBezTo>
                      <a:pt x="19511" y="106613"/>
                      <a:pt x="12288" y="100384"/>
                      <a:pt x="6748" y="92773"/>
                    </a:cubicBezTo>
                    <a:cubicBezTo>
                      <a:pt x="2585" y="87116"/>
                      <a:pt x="561" y="80163"/>
                      <a:pt x="1045" y="73152"/>
                    </a:cubicBezTo>
                    <a:cubicBezTo>
                      <a:pt x="1787" y="65856"/>
                      <a:pt x="4704" y="58950"/>
                      <a:pt x="9409" y="53340"/>
                    </a:cubicBezTo>
                    <a:cubicBezTo>
                      <a:pt x="15197" y="45929"/>
                      <a:pt x="22125" y="39500"/>
                      <a:pt x="29937" y="34290"/>
                    </a:cubicBezTo>
                    <a:lnTo>
                      <a:pt x="0" y="16954"/>
                    </a:lnTo>
                    <a:lnTo>
                      <a:pt x="17582" y="6763"/>
                    </a:lnTo>
                    <a:lnTo>
                      <a:pt x="47234" y="23908"/>
                    </a:lnTo>
                    <a:cubicBezTo>
                      <a:pt x="61157" y="17021"/>
                      <a:pt x="75783" y="11649"/>
                      <a:pt x="90856" y="7906"/>
                    </a:cubicBezTo>
                    <a:cubicBezTo>
                      <a:pt x="105188" y="4239"/>
                      <a:pt x="119767" y="1591"/>
                      <a:pt x="134479" y="0"/>
                    </a:cubicBezTo>
                    <a:close/>
                    <a:moveTo>
                      <a:pt x="63105" y="83629"/>
                    </a:moveTo>
                    <a:cubicBezTo>
                      <a:pt x="69786" y="87459"/>
                      <a:pt x="77494" y="89116"/>
                      <a:pt x="85154" y="88392"/>
                    </a:cubicBezTo>
                    <a:cubicBezTo>
                      <a:pt x="95437" y="87182"/>
                      <a:pt x="105568" y="84877"/>
                      <a:pt x="115376" y="81534"/>
                    </a:cubicBezTo>
                    <a:lnTo>
                      <a:pt x="67857" y="54007"/>
                    </a:lnTo>
                    <a:cubicBezTo>
                      <a:pt x="50370" y="65437"/>
                      <a:pt x="48849" y="75343"/>
                      <a:pt x="63105" y="83629"/>
                    </a:cubicBezTo>
                    <a:close/>
                    <a:moveTo>
                      <a:pt x="229991" y="97536"/>
                    </a:moveTo>
                    <a:cubicBezTo>
                      <a:pt x="222721" y="93536"/>
                      <a:pt x="214339" y="92030"/>
                      <a:pt x="206137" y="93250"/>
                    </a:cubicBezTo>
                    <a:cubicBezTo>
                      <a:pt x="194894" y="94755"/>
                      <a:pt x="183803" y="97212"/>
                      <a:pt x="172969" y="100584"/>
                    </a:cubicBezTo>
                    <a:lnTo>
                      <a:pt x="220488" y="127921"/>
                    </a:lnTo>
                    <a:cubicBezTo>
                      <a:pt x="240446" y="115634"/>
                      <a:pt x="243677" y="105442"/>
                      <a:pt x="229991" y="975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7"/>
              <p:cNvSpPr/>
              <p:nvPr/>
            </p:nvSpPr>
            <p:spPr>
              <a:xfrm>
                <a:off x="7184658" y="4484274"/>
                <a:ext cx="19482" cy="25526"/>
              </a:xfrm>
              <a:custGeom>
                <a:avLst/>
                <a:gdLst/>
                <a:ahLst/>
                <a:cxnLst/>
                <a:rect l="l" t="t" r="r" b="b"/>
                <a:pathLst>
                  <a:path w="19482" h="25526" extrusionOk="0">
                    <a:moveTo>
                      <a:pt x="0" y="17240"/>
                    </a:moveTo>
                    <a:cubicBezTo>
                      <a:pt x="570" y="16002"/>
                      <a:pt x="0" y="0"/>
                      <a:pt x="0" y="0"/>
                    </a:cubicBezTo>
                    <a:lnTo>
                      <a:pt x="19483" y="12573"/>
                    </a:lnTo>
                    <a:lnTo>
                      <a:pt x="1102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7"/>
              <p:cNvSpPr/>
              <p:nvPr/>
            </p:nvSpPr>
            <p:spPr>
              <a:xfrm>
                <a:off x="7311819" y="4495228"/>
                <a:ext cx="42101" cy="19716"/>
              </a:xfrm>
              <a:custGeom>
                <a:avLst/>
                <a:gdLst/>
                <a:ahLst/>
                <a:cxnLst/>
                <a:rect l="l" t="t" r="r" b="b"/>
                <a:pathLst>
                  <a:path w="42101" h="19716" extrusionOk="0">
                    <a:moveTo>
                      <a:pt x="42102" y="17145"/>
                    </a:moveTo>
                    <a:lnTo>
                      <a:pt x="42102" y="0"/>
                    </a:lnTo>
                    <a:lnTo>
                      <a:pt x="0" y="3143"/>
                    </a:lnTo>
                    <a:lnTo>
                      <a:pt x="24140"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7"/>
              <p:cNvSpPr/>
              <p:nvPr/>
            </p:nvSpPr>
            <p:spPr>
              <a:xfrm>
                <a:off x="7325980" y="4431982"/>
                <a:ext cx="31457" cy="17335"/>
              </a:xfrm>
              <a:custGeom>
                <a:avLst/>
                <a:gdLst/>
                <a:ahLst/>
                <a:cxnLst/>
                <a:rect l="l" t="t" r="r" b="b"/>
                <a:pathLst>
                  <a:path w="31457" h="17335" extrusionOk="0">
                    <a:moveTo>
                      <a:pt x="31458" y="17336"/>
                    </a:moveTo>
                    <a:lnTo>
                      <a:pt x="31458" y="0"/>
                    </a:lnTo>
                    <a:lnTo>
                      <a:pt x="0" y="11430"/>
                    </a:lnTo>
                    <a:lnTo>
                      <a:pt x="31458" y="17336"/>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7"/>
              <p:cNvSpPr/>
              <p:nvPr/>
            </p:nvSpPr>
            <p:spPr>
              <a:xfrm>
                <a:off x="7227140" y="4438078"/>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431"/>
                      <a:pt x="16537"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7"/>
              <p:cNvSpPr/>
              <p:nvPr/>
            </p:nvSpPr>
            <p:spPr>
              <a:xfrm>
                <a:off x="7130487" y="4383214"/>
                <a:ext cx="59018" cy="38957"/>
              </a:xfrm>
              <a:custGeom>
                <a:avLst/>
                <a:gdLst/>
                <a:ahLst/>
                <a:cxnLst/>
                <a:rect l="l" t="t" r="r" b="b"/>
                <a:pathLst>
                  <a:path w="59018" h="38957" extrusionOk="0">
                    <a:moveTo>
                      <a:pt x="0" y="11144"/>
                    </a:moveTo>
                    <a:lnTo>
                      <a:pt x="49040" y="38957"/>
                    </a:lnTo>
                    <a:lnTo>
                      <a:pt x="59018" y="31623"/>
                    </a:lnTo>
                    <a:cubicBezTo>
                      <a:pt x="59018" y="31623"/>
                      <a:pt x="52841" y="24575"/>
                      <a:pt x="52461" y="23908"/>
                    </a:cubicBezTo>
                    <a:cubicBezTo>
                      <a:pt x="48042" y="18898"/>
                      <a:pt x="42881" y="14592"/>
                      <a:pt x="37160" y="11144"/>
                    </a:cubicBezTo>
                    <a:cubicBezTo>
                      <a:pt x="33548" y="10382"/>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7"/>
              <p:cNvSpPr/>
              <p:nvPr/>
            </p:nvSpPr>
            <p:spPr>
              <a:xfrm>
                <a:off x="7184753" y="4352067"/>
                <a:ext cx="27275" cy="24479"/>
              </a:xfrm>
              <a:custGeom>
                <a:avLst/>
                <a:gdLst/>
                <a:ahLst/>
                <a:cxnLst/>
                <a:rect l="l" t="t" r="r" b="b"/>
                <a:pathLst>
                  <a:path w="27275" h="24479" extrusionOk="0">
                    <a:moveTo>
                      <a:pt x="27276" y="24479"/>
                    </a:moveTo>
                    <a:lnTo>
                      <a:pt x="27276" y="7334"/>
                    </a:lnTo>
                    <a:lnTo>
                      <a:pt x="4752" y="0"/>
                    </a:lnTo>
                    <a:lnTo>
                      <a:pt x="0" y="13430"/>
                    </a:lnTo>
                    <a:lnTo>
                      <a:pt x="1140" y="19621"/>
                    </a:lnTo>
                    <a:lnTo>
                      <a:pt x="27276" y="24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7"/>
              <p:cNvSpPr/>
              <p:nvPr/>
            </p:nvSpPr>
            <p:spPr>
              <a:xfrm>
                <a:off x="7062535" y="4347019"/>
                <a:ext cx="26040" cy="19431"/>
              </a:xfrm>
              <a:custGeom>
                <a:avLst/>
                <a:gdLst/>
                <a:ahLst/>
                <a:cxnLst/>
                <a:rect l="l" t="t" r="r" b="b"/>
                <a:pathLst>
                  <a:path w="26040" h="19431" extrusionOk="0">
                    <a:moveTo>
                      <a:pt x="0" y="17145"/>
                    </a:moveTo>
                    <a:lnTo>
                      <a:pt x="0" y="0"/>
                    </a:lnTo>
                    <a:lnTo>
                      <a:pt x="26040"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7"/>
              <p:cNvSpPr/>
              <p:nvPr/>
            </p:nvSpPr>
            <p:spPr>
              <a:xfrm>
                <a:off x="7063485" y="4404550"/>
                <a:ext cx="29937" cy="30289"/>
              </a:xfrm>
              <a:custGeom>
                <a:avLst/>
                <a:gdLst/>
                <a:ahLst/>
                <a:cxnLst/>
                <a:rect l="l" t="t" r="r" b="b"/>
                <a:pathLst>
                  <a:path w="29937" h="30289" extrusionOk="0">
                    <a:moveTo>
                      <a:pt x="0" y="17907"/>
                    </a:moveTo>
                    <a:lnTo>
                      <a:pt x="0" y="0"/>
                    </a:lnTo>
                    <a:lnTo>
                      <a:pt x="29937"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7"/>
              <p:cNvSpPr/>
              <p:nvPr/>
            </p:nvSpPr>
            <p:spPr>
              <a:xfrm>
                <a:off x="7062535" y="4329112"/>
                <a:ext cx="295233" cy="185547"/>
              </a:xfrm>
              <a:custGeom>
                <a:avLst/>
                <a:gdLst/>
                <a:ahLst/>
                <a:cxnLst/>
                <a:rect l="l" t="t" r="r" b="b"/>
                <a:pathLst>
                  <a:path w="295233" h="185547" extrusionOk="0">
                    <a:moveTo>
                      <a:pt x="149494" y="30289"/>
                    </a:moveTo>
                    <a:cubicBezTo>
                      <a:pt x="145607" y="30280"/>
                      <a:pt x="141730" y="30594"/>
                      <a:pt x="137900" y="31242"/>
                    </a:cubicBezTo>
                    <a:cubicBezTo>
                      <a:pt x="132673" y="32004"/>
                      <a:pt x="126875" y="33052"/>
                      <a:pt x="120413" y="34385"/>
                    </a:cubicBezTo>
                    <a:cubicBezTo>
                      <a:pt x="113950" y="35719"/>
                      <a:pt x="107203" y="37433"/>
                      <a:pt x="100265" y="39529"/>
                    </a:cubicBezTo>
                    <a:cubicBezTo>
                      <a:pt x="93498" y="41577"/>
                      <a:pt x="86893" y="44129"/>
                      <a:pt x="80497" y="47149"/>
                    </a:cubicBezTo>
                    <a:lnTo>
                      <a:pt x="131247" y="76486"/>
                    </a:lnTo>
                    <a:lnTo>
                      <a:pt x="140751" y="73247"/>
                    </a:lnTo>
                    <a:cubicBezTo>
                      <a:pt x="153676" y="68961"/>
                      <a:pt x="165841" y="65341"/>
                      <a:pt x="177340" y="62294"/>
                    </a:cubicBezTo>
                    <a:cubicBezTo>
                      <a:pt x="188108" y="59455"/>
                      <a:pt x="199114" y="57636"/>
                      <a:pt x="210224" y="56864"/>
                    </a:cubicBezTo>
                    <a:cubicBezTo>
                      <a:pt x="220345" y="56255"/>
                      <a:pt x="230505" y="56960"/>
                      <a:pt x="240446" y="58960"/>
                    </a:cubicBezTo>
                    <a:cubicBezTo>
                      <a:pt x="250643" y="61131"/>
                      <a:pt x="260432" y="64922"/>
                      <a:pt x="269432" y="70199"/>
                    </a:cubicBezTo>
                    <a:cubicBezTo>
                      <a:pt x="278204" y="74600"/>
                      <a:pt x="285731" y="81153"/>
                      <a:pt x="291291" y="89249"/>
                    </a:cubicBezTo>
                    <a:cubicBezTo>
                      <a:pt x="294978" y="95183"/>
                      <a:pt x="296138" y="102356"/>
                      <a:pt x="294522" y="109156"/>
                    </a:cubicBezTo>
                    <a:cubicBezTo>
                      <a:pt x="292327" y="116615"/>
                      <a:pt x="288231" y="123377"/>
                      <a:pt x="282643" y="128778"/>
                    </a:cubicBezTo>
                    <a:cubicBezTo>
                      <a:pt x="275667" y="135779"/>
                      <a:pt x="267883" y="141922"/>
                      <a:pt x="259453" y="147066"/>
                    </a:cubicBezTo>
                    <a:lnTo>
                      <a:pt x="291766" y="166116"/>
                    </a:lnTo>
                    <a:lnTo>
                      <a:pt x="273709" y="176213"/>
                    </a:lnTo>
                    <a:lnTo>
                      <a:pt x="241111" y="157163"/>
                    </a:lnTo>
                    <a:cubicBezTo>
                      <a:pt x="225591" y="164830"/>
                      <a:pt x="209359" y="170955"/>
                      <a:pt x="192642" y="175451"/>
                    </a:cubicBezTo>
                    <a:cubicBezTo>
                      <a:pt x="175164" y="180365"/>
                      <a:pt x="157297" y="183737"/>
                      <a:pt x="139230" y="185547"/>
                    </a:cubicBezTo>
                    <a:lnTo>
                      <a:pt x="122123" y="154877"/>
                    </a:lnTo>
                    <a:cubicBezTo>
                      <a:pt x="126894" y="154848"/>
                      <a:pt x="131656" y="154496"/>
                      <a:pt x="136379" y="153829"/>
                    </a:cubicBezTo>
                    <a:cubicBezTo>
                      <a:pt x="142747" y="153067"/>
                      <a:pt x="149875" y="151829"/>
                      <a:pt x="157668" y="150209"/>
                    </a:cubicBezTo>
                    <a:cubicBezTo>
                      <a:pt x="165461" y="148590"/>
                      <a:pt x="173824" y="146304"/>
                      <a:pt x="182568" y="143828"/>
                    </a:cubicBezTo>
                    <a:cubicBezTo>
                      <a:pt x="191045" y="141246"/>
                      <a:pt x="199342" y="138055"/>
                      <a:pt x="207372" y="134303"/>
                    </a:cubicBezTo>
                    <a:lnTo>
                      <a:pt x="156812" y="105156"/>
                    </a:lnTo>
                    <a:lnTo>
                      <a:pt x="150255" y="107442"/>
                    </a:lnTo>
                    <a:lnTo>
                      <a:pt x="143317" y="109538"/>
                    </a:lnTo>
                    <a:cubicBezTo>
                      <a:pt x="130582" y="113729"/>
                      <a:pt x="118987" y="116967"/>
                      <a:pt x="108343" y="119063"/>
                    </a:cubicBezTo>
                    <a:cubicBezTo>
                      <a:pt x="98545" y="121339"/>
                      <a:pt x="88556" y="122682"/>
                      <a:pt x="78501" y="123063"/>
                    </a:cubicBezTo>
                    <a:cubicBezTo>
                      <a:pt x="69682" y="123425"/>
                      <a:pt x="60862" y="122587"/>
                      <a:pt x="52271" y="120587"/>
                    </a:cubicBezTo>
                    <a:cubicBezTo>
                      <a:pt x="43698" y="118653"/>
                      <a:pt x="35468" y="115433"/>
                      <a:pt x="27846" y="111062"/>
                    </a:cubicBezTo>
                    <a:cubicBezTo>
                      <a:pt x="19511" y="106709"/>
                      <a:pt x="12288" y="100479"/>
                      <a:pt x="6748" y="92869"/>
                    </a:cubicBezTo>
                    <a:cubicBezTo>
                      <a:pt x="2604" y="87201"/>
                      <a:pt x="579" y="80258"/>
                      <a:pt x="1045" y="73247"/>
                    </a:cubicBezTo>
                    <a:cubicBezTo>
                      <a:pt x="1767" y="65951"/>
                      <a:pt x="4685" y="59036"/>
                      <a:pt x="9409" y="53435"/>
                    </a:cubicBezTo>
                    <a:cubicBezTo>
                      <a:pt x="15197" y="46025"/>
                      <a:pt x="22125" y="39596"/>
                      <a:pt x="29937" y="34385"/>
                    </a:cubicBezTo>
                    <a:lnTo>
                      <a:pt x="0" y="17050"/>
                    </a:lnTo>
                    <a:lnTo>
                      <a:pt x="17582" y="6858"/>
                    </a:lnTo>
                    <a:lnTo>
                      <a:pt x="47234" y="24003"/>
                    </a:lnTo>
                    <a:cubicBezTo>
                      <a:pt x="61157" y="17088"/>
                      <a:pt x="75783" y="11687"/>
                      <a:pt x="90856" y="7906"/>
                    </a:cubicBezTo>
                    <a:cubicBezTo>
                      <a:pt x="105207" y="4324"/>
                      <a:pt x="119785" y="1686"/>
                      <a:pt x="134479" y="0"/>
                    </a:cubicBezTo>
                    <a:close/>
                    <a:moveTo>
                      <a:pt x="63105" y="83629"/>
                    </a:moveTo>
                    <a:cubicBezTo>
                      <a:pt x="69777" y="87497"/>
                      <a:pt x="77484" y="89163"/>
                      <a:pt x="85154" y="88392"/>
                    </a:cubicBezTo>
                    <a:cubicBezTo>
                      <a:pt x="95437" y="87221"/>
                      <a:pt x="105568" y="84954"/>
                      <a:pt x="115376" y="81629"/>
                    </a:cubicBezTo>
                    <a:lnTo>
                      <a:pt x="67857" y="54102"/>
                    </a:lnTo>
                    <a:cubicBezTo>
                      <a:pt x="50370" y="65532"/>
                      <a:pt x="48849" y="75438"/>
                      <a:pt x="63105" y="83629"/>
                    </a:cubicBezTo>
                    <a:close/>
                    <a:moveTo>
                      <a:pt x="229991" y="97631"/>
                    </a:moveTo>
                    <a:cubicBezTo>
                      <a:pt x="222721" y="93631"/>
                      <a:pt x="214339" y="92126"/>
                      <a:pt x="206137" y="93345"/>
                    </a:cubicBezTo>
                    <a:cubicBezTo>
                      <a:pt x="194884" y="94802"/>
                      <a:pt x="183784" y="97260"/>
                      <a:pt x="172969" y="100679"/>
                    </a:cubicBezTo>
                    <a:lnTo>
                      <a:pt x="220488" y="128016"/>
                    </a:lnTo>
                    <a:cubicBezTo>
                      <a:pt x="240512" y="115700"/>
                      <a:pt x="243677" y="105566"/>
                      <a:pt x="229991" y="9763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7" name="Google Shape;3557;p47"/>
            <p:cNvGrpSpPr/>
            <p:nvPr/>
          </p:nvGrpSpPr>
          <p:grpSpPr>
            <a:xfrm>
              <a:off x="4993741" y="3268090"/>
              <a:ext cx="883853" cy="621125"/>
              <a:chOff x="6803366" y="4010215"/>
              <a:chExt cx="883853" cy="621125"/>
            </a:xfrm>
          </p:grpSpPr>
          <p:sp>
            <p:nvSpPr>
              <p:cNvPr id="3558" name="Google Shape;3558;p47"/>
              <p:cNvSpPr/>
              <p:nvPr/>
            </p:nvSpPr>
            <p:spPr>
              <a:xfrm>
                <a:off x="6803366" y="4119848"/>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9" name="Google Shape;3559;p47"/>
              <p:cNvSpPr/>
              <p:nvPr/>
            </p:nvSpPr>
            <p:spPr>
              <a:xfrm>
                <a:off x="6803461" y="4262913"/>
                <a:ext cx="87339" cy="116490"/>
              </a:xfrm>
              <a:custGeom>
                <a:avLst/>
                <a:gdLst/>
                <a:ahLst/>
                <a:cxnLst/>
                <a:rect l="l" t="t" r="r" b="b"/>
                <a:pathLst>
                  <a:path w="87339" h="116490" extrusionOk="0">
                    <a:moveTo>
                      <a:pt x="0" y="116491"/>
                    </a:moveTo>
                    <a:lnTo>
                      <a:pt x="0" y="0"/>
                    </a:lnTo>
                    <a:lnTo>
                      <a:pt x="87340" y="77915"/>
                    </a:lnTo>
                    <a:lnTo>
                      <a:pt x="0" y="116491"/>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7"/>
              <p:cNvSpPr/>
              <p:nvPr/>
            </p:nvSpPr>
            <p:spPr>
              <a:xfrm>
                <a:off x="7620692" y="4265961"/>
                <a:ext cx="66526" cy="157067"/>
              </a:xfrm>
              <a:custGeom>
                <a:avLst/>
                <a:gdLst/>
                <a:ahLst/>
                <a:cxnLst/>
                <a:rect l="l" t="t" r="r" b="b"/>
                <a:pathLst>
                  <a:path w="66526" h="157067" extrusionOk="0">
                    <a:moveTo>
                      <a:pt x="66527" y="0"/>
                    </a:moveTo>
                    <a:lnTo>
                      <a:pt x="66527" y="109633"/>
                    </a:lnTo>
                    <a:lnTo>
                      <a:pt x="21859" y="157067"/>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7"/>
              <p:cNvSpPr/>
              <p:nvPr/>
            </p:nvSpPr>
            <p:spPr>
              <a:xfrm>
                <a:off x="6803366" y="4010215"/>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7"/>
              <p:cNvSpPr/>
              <p:nvPr/>
            </p:nvSpPr>
            <p:spPr>
              <a:xfrm>
                <a:off x="6928987" y="4079843"/>
                <a:ext cx="632689" cy="366093"/>
              </a:xfrm>
              <a:custGeom>
                <a:avLst/>
                <a:gdLst/>
                <a:ahLst/>
                <a:cxnLst/>
                <a:rect l="l" t="t" r="r" b="b"/>
                <a:pathLst>
                  <a:path w="632689" h="366093" extrusionOk="0">
                    <a:moveTo>
                      <a:pt x="632117" y="194024"/>
                    </a:moveTo>
                    <a:cubicBezTo>
                      <a:pt x="627555" y="237173"/>
                      <a:pt x="596952" y="279749"/>
                      <a:pt x="540025" y="312515"/>
                    </a:cubicBezTo>
                    <a:cubicBezTo>
                      <a:pt x="416476" y="383953"/>
                      <a:pt x="216136" y="383953"/>
                      <a:pt x="92587" y="312515"/>
                    </a:cubicBezTo>
                    <a:cubicBezTo>
                      <a:pt x="35564" y="279559"/>
                      <a:pt x="4962" y="237173"/>
                      <a:pt x="590" y="194024"/>
                    </a:cubicBezTo>
                    <a:cubicBezTo>
                      <a:pt x="-4732" y="143637"/>
                      <a:pt x="25965" y="92107"/>
                      <a:pt x="92587" y="53721"/>
                    </a:cubicBezTo>
                    <a:cubicBezTo>
                      <a:pt x="216136" y="-17907"/>
                      <a:pt x="416476" y="-17907"/>
                      <a:pt x="540025" y="53721"/>
                    </a:cubicBezTo>
                    <a:cubicBezTo>
                      <a:pt x="606836" y="92107"/>
                      <a:pt x="637344" y="143637"/>
                      <a:pt x="632117" y="19402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7"/>
              <p:cNvSpPr/>
              <p:nvPr/>
            </p:nvSpPr>
            <p:spPr>
              <a:xfrm>
                <a:off x="6929577" y="4101750"/>
                <a:ext cx="631526" cy="344186"/>
              </a:xfrm>
              <a:custGeom>
                <a:avLst/>
                <a:gdLst/>
                <a:ahLst/>
                <a:cxnLst/>
                <a:rect l="l" t="t" r="r" b="b"/>
                <a:pathLst>
                  <a:path w="631526" h="344186" extrusionOk="0">
                    <a:moveTo>
                      <a:pt x="631527" y="172117"/>
                    </a:moveTo>
                    <a:cubicBezTo>
                      <a:pt x="626965" y="215265"/>
                      <a:pt x="596363" y="257842"/>
                      <a:pt x="539435" y="290608"/>
                    </a:cubicBezTo>
                    <a:cubicBezTo>
                      <a:pt x="415886" y="362045"/>
                      <a:pt x="215546" y="362045"/>
                      <a:pt x="91997" y="290608"/>
                    </a:cubicBezTo>
                    <a:cubicBezTo>
                      <a:pt x="34974" y="257651"/>
                      <a:pt x="4372" y="215265"/>
                      <a:pt x="0" y="172117"/>
                    </a:cubicBezTo>
                    <a:cubicBezTo>
                      <a:pt x="4372" y="129064"/>
                      <a:pt x="35069" y="86392"/>
                      <a:pt x="91997" y="53721"/>
                    </a:cubicBezTo>
                    <a:cubicBezTo>
                      <a:pt x="215546" y="-17907"/>
                      <a:pt x="415886" y="-17907"/>
                      <a:pt x="539435" y="53721"/>
                    </a:cubicBezTo>
                    <a:cubicBezTo>
                      <a:pt x="596743" y="86678"/>
                      <a:pt x="626965" y="129064"/>
                      <a:pt x="631527" y="172117"/>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7"/>
              <p:cNvSpPr/>
              <p:nvPr/>
            </p:nvSpPr>
            <p:spPr>
              <a:xfrm>
                <a:off x="7091046" y="4183856"/>
                <a:ext cx="294970" cy="185451"/>
              </a:xfrm>
              <a:custGeom>
                <a:avLst/>
                <a:gdLst/>
                <a:ahLst/>
                <a:cxnLst/>
                <a:rect l="l" t="t" r="r" b="b"/>
                <a:pathLst>
                  <a:path w="294970" h="185451" extrusionOk="0">
                    <a:moveTo>
                      <a:pt x="149590" y="30194"/>
                    </a:moveTo>
                    <a:cubicBezTo>
                      <a:pt x="145702" y="30137"/>
                      <a:pt x="141825" y="30423"/>
                      <a:pt x="137995" y="31052"/>
                    </a:cubicBezTo>
                    <a:cubicBezTo>
                      <a:pt x="132768" y="31813"/>
                      <a:pt x="126970" y="32861"/>
                      <a:pt x="120508" y="34195"/>
                    </a:cubicBezTo>
                    <a:cubicBezTo>
                      <a:pt x="114045" y="35528"/>
                      <a:pt x="107393" y="37338"/>
                      <a:pt x="100360" y="39434"/>
                    </a:cubicBezTo>
                    <a:cubicBezTo>
                      <a:pt x="93593" y="41453"/>
                      <a:pt x="86988" y="43967"/>
                      <a:pt x="80592" y="46958"/>
                    </a:cubicBezTo>
                    <a:lnTo>
                      <a:pt x="131342" y="76390"/>
                    </a:lnTo>
                    <a:lnTo>
                      <a:pt x="140846" y="73152"/>
                    </a:lnTo>
                    <a:cubicBezTo>
                      <a:pt x="153771" y="68866"/>
                      <a:pt x="165936" y="65151"/>
                      <a:pt x="177436" y="62198"/>
                    </a:cubicBezTo>
                    <a:cubicBezTo>
                      <a:pt x="188184" y="59274"/>
                      <a:pt x="199199" y="57455"/>
                      <a:pt x="210319" y="56769"/>
                    </a:cubicBezTo>
                    <a:cubicBezTo>
                      <a:pt x="220469" y="56074"/>
                      <a:pt x="230666" y="56750"/>
                      <a:pt x="240636" y="58769"/>
                    </a:cubicBezTo>
                    <a:cubicBezTo>
                      <a:pt x="250672" y="61036"/>
                      <a:pt x="260290" y="64856"/>
                      <a:pt x="269147" y="70104"/>
                    </a:cubicBezTo>
                    <a:cubicBezTo>
                      <a:pt x="277929" y="74495"/>
                      <a:pt x="285446" y="81048"/>
                      <a:pt x="291006" y="89154"/>
                    </a:cubicBezTo>
                    <a:cubicBezTo>
                      <a:pt x="294722" y="95079"/>
                      <a:pt x="295891" y="102260"/>
                      <a:pt x="294237" y="109061"/>
                    </a:cubicBezTo>
                    <a:cubicBezTo>
                      <a:pt x="292099" y="116548"/>
                      <a:pt x="287993" y="123330"/>
                      <a:pt x="282357" y="128683"/>
                    </a:cubicBezTo>
                    <a:cubicBezTo>
                      <a:pt x="275382" y="135712"/>
                      <a:pt x="267598" y="141884"/>
                      <a:pt x="259168" y="147066"/>
                    </a:cubicBezTo>
                    <a:lnTo>
                      <a:pt x="291481" y="166116"/>
                    </a:lnTo>
                    <a:lnTo>
                      <a:pt x="273709" y="176117"/>
                    </a:lnTo>
                    <a:lnTo>
                      <a:pt x="241111" y="157067"/>
                    </a:lnTo>
                    <a:cubicBezTo>
                      <a:pt x="225591" y="164773"/>
                      <a:pt x="209359" y="170926"/>
                      <a:pt x="192642" y="175451"/>
                    </a:cubicBezTo>
                    <a:cubicBezTo>
                      <a:pt x="175155" y="180289"/>
                      <a:pt x="157288" y="183632"/>
                      <a:pt x="139230" y="185452"/>
                    </a:cubicBezTo>
                    <a:lnTo>
                      <a:pt x="122219" y="154877"/>
                    </a:lnTo>
                    <a:cubicBezTo>
                      <a:pt x="126990" y="154753"/>
                      <a:pt x="131751" y="154372"/>
                      <a:pt x="136474" y="153734"/>
                    </a:cubicBezTo>
                    <a:cubicBezTo>
                      <a:pt x="143631" y="152914"/>
                      <a:pt x="150739" y="151705"/>
                      <a:pt x="157763" y="150114"/>
                    </a:cubicBezTo>
                    <a:cubicBezTo>
                      <a:pt x="165556" y="148399"/>
                      <a:pt x="173824" y="146304"/>
                      <a:pt x="182568" y="143732"/>
                    </a:cubicBezTo>
                    <a:cubicBezTo>
                      <a:pt x="191064" y="141179"/>
                      <a:pt x="199351" y="137998"/>
                      <a:pt x="207372" y="134207"/>
                    </a:cubicBezTo>
                    <a:lnTo>
                      <a:pt x="156812" y="104965"/>
                    </a:lnTo>
                    <a:lnTo>
                      <a:pt x="150255" y="107252"/>
                    </a:lnTo>
                    <a:lnTo>
                      <a:pt x="143317" y="109347"/>
                    </a:lnTo>
                    <a:cubicBezTo>
                      <a:pt x="130582" y="113538"/>
                      <a:pt x="118987" y="116872"/>
                      <a:pt x="108343" y="118872"/>
                    </a:cubicBezTo>
                    <a:cubicBezTo>
                      <a:pt x="98573" y="121148"/>
                      <a:pt x="88613" y="122482"/>
                      <a:pt x="78596" y="122872"/>
                    </a:cubicBezTo>
                    <a:cubicBezTo>
                      <a:pt x="69748" y="123187"/>
                      <a:pt x="60900" y="122358"/>
                      <a:pt x="52271" y="120396"/>
                    </a:cubicBezTo>
                    <a:cubicBezTo>
                      <a:pt x="43727" y="118472"/>
                      <a:pt x="35525" y="115253"/>
                      <a:pt x="27941" y="110871"/>
                    </a:cubicBezTo>
                    <a:cubicBezTo>
                      <a:pt x="19606" y="106518"/>
                      <a:pt x="12364" y="100327"/>
                      <a:pt x="6748" y="92773"/>
                    </a:cubicBezTo>
                    <a:cubicBezTo>
                      <a:pt x="2680" y="87039"/>
                      <a:pt x="665" y="80086"/>
                      <a:pt x="1045" y="73057"/>
                    </a:cubicBezTo>
                    <a:cubicBezTo>
                      <a:pt x="1787" y="65789"/>
                      <a:pt x="4704" y="58922"/>
                      <a:pt x="9409" y="53340"/>
                    </a:cubicBezTo>
                    <a:cubicBezTo>
                      <a:pt x="15244" y="45977"/>
                      <a:pt x="22163" y="39557"/>
                      <a:pt x="29937" y="34290"/>
                    </a:cubicBezTo>
                    <a:lnTo>
                      <a:pt x="0" y="16954"/>
                    </a:lnTo>
                    <a:lnTo>
                      <a:pt x="17582" y="6763"/>
                    </a:lnTo>
                    <a:lnTo>
                      <a:pt x="47329" y="23908"/>
                    </a:lnTo>
                    <a:cubicBezTo>
                      <a:pt x="61261" y="17031"/>
                      <a:pt x="75878" y="11668"/>
                      <a:pt x="90951" y="7906"/>
                    </a:cubicBezTo>
                    <a:cubicBezTo>
                      <a:pt x="105283" y="4220"/>
                      <a:pt x="119862" y="1581"/>
                      <a:pt x="134573" y="0"/>
                    </a:cubicBezTo>
                    <a:close/>
                    <a:moveTo>
                      <a:pt x="63200" y="83534"/>
                    </a:moveTo>
                    <a:cubicBezTo>
                      <a:pt x="69881" y="87363"/>
                      <a:pt x="77589" y="89021"/>
                      <a:pt x="85249" y="88297"/>
                    </a:cubicBezTo>
                    <a:cubicBezTo>
                      <a:pt x="95579" y="87135"/>
                      <a:pt x="105739" y="84830"/>
                      <a:pt x="115566" y="81439"/>
                    </a:cubicBezTo>
                    <a:lnTo>
                      <a:pt x="68047" y="53912"/>
                    </a:lnTo>
                    <a:cubicBezTo>
                      <a:pt x="50560" y="65341"/>
                      <a:pt x="48944" y="75152"/>
                      <a:pt x="63200" y="83344"/>
                    </a:cubicBezTo>
                    <a:close/>
                    <a:moveTo>
                      <a:pt x="230087" y="97441"/>
                    </a:moveTo>
                    <a:cubicBezTo>
                      <a:pt x="222826" y="93516"/>
                      <a:pt x="214500" y="92021"/>
                      <a:pt x="206327" y="93154"/>
                    </a:cubicBezTo>
                    <a:cubicBezTo>
                      <a:pt x="195056" y="94659"/>
                      <a:pt x="183927" y="97117"/>
                      <a:pt x="173064" y="100489"/>
                    </a:cubicBezTo>
                    <a:lnTo>
                      <a:pt x="220583" y="127826"/>
                    </a:lnTo>
                    <a:cubicBezTo>
                      <a:pt x="240541" y="115538"/>
                      <a:pt x="243772" y="105346"/>
                      <a:pt x="230087" y="9744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7"/>
              <p:cNvSpPr/>
              <p:nvPr/>
            </p:nvSpPr>
            <p:spPr>
              <a:xfrm>
                <a:off x="7213360" y="4321778"/>
                <a:ext cx="19007" cy="25526"/>
              </a:xfrm>
              <a:custGeom>
                <a:avLst/>
                <a:gdLst/>
                <a:ahLst/>
                <a:cxnLst/>
                <a:rect l="l" t="t" r="r" b="b"/>
                <a:pathLst>
                  <a:path w="19007" h="25526" extrusionOk="0">
                    <a:moveTo>
                      <a:pt x="0" y="17145"/>
                    </a:moveTo>
                    <a:cubicBezTo>
                      <a:pt x="475" y="15907"/>
                      <a:pt x="0" y="0"/>
                      <a:pt x="0" y="0"/>
                    </a:cubicBezTo>
                    <a:lnTo>
                      <a:pt x="19008" y="12478"/>
                    </a:lnTo>
                    <a:lnTo>
                      <a:pt x="10549"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7"/>
              <p:cNvSpPr/>
              <p:nvPr/>
            </p:nvSpPr>
            <p:spPr>
              <a:xfrm>
                <a:off x="7340425" y="4332636"/>
                <a:ext cx="42101" cy="19716"/>
              </a:xfrm>
              <a:custGeom>
                <a:avLst/>
                <a:gdLst/>
                <a:ahLst/>
                <a:cxnLst/>
                <a:rect l="l" t="t" r="r" b="b"/>
                <a:pathLst>
                  <a:path w="42101" h="19716" extrusionOk="0">
                    <a:moveTo>
                      <a:pt x="42102" y="17145"/>
                    </a:moveTo>
                    <a:lnTo>
                      <a:pt x="42102" y="0"/>
                    </a:lnTo>
                    <a:lnTo>
                      <a:pt x="0" y="3238"/>
                    </a:lnTo>
                    <a:lnTo>
                      <a:pt x="24235" y="19717"/>
                    </a:lnTo>
                    <a:lnTo>
                      <a:pt x="42102"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7"/>
              <p:cNvSpPr/>
              <p:nvPr/>
            </p:nvSpPr>
            <p:spPr>
              <a:xfrm>
                <a:off x="7354586" y="4269390"/>
                <a:ext cx="31457" cy="17335"/>
              </a:xfrm>
              <a:custGeom>
                <a:avLst/>
                <a:gdLst/>
                <a:ahLst/>
                <a:cxnLst/>
                <a:rect l="l" t="t" r="r" b="b"/>
                <a:pathLst>
                  <a:path w="31457" h="17335" extrusionOk="0">
                    <a:moveTo>
                      <a:pt x="31458" y="17335"/>
                    </a:moveTo>
                    <a:lnTo>
                      <a:pt x="31458" y="0"/>
                    </a:lnTo>
                    <a:lnTo>
                      <a:pt x="0" y="11430"/>
                    </a:lnTo>
                    <a:lnTo>
                      <a:pt x="31458" y="1733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7"/>
              <p:cNvSpPr/>
              <p:nvPr/>
            </p:nvSpPr>
            <p:spPr>
              <a:xfrm>
                <a:off x="7255747" y="4276153"/>
                <a:ext cx="47328" cy="33147"/>
              </a:xfrm>
              <a:custGeom>
                <a:avLst/>
                <a:gdLst/>
                <a:ahLst/>
                <a:cxnLst/>
                <a:rect l="l" t="t" r="r" b="b"/>
                <a:pathLst>
                  <a:path w="47328" h="33147" extrusionOk="0">
                    <a:moveTo>
                      <a:pt x="0" y="10096"/>
                    </a:moveTo>
                    <a:lnTo>
                      <a:pt x="10454" y="0"/>
                    </a:lnTo>
                    <a:lnTo>
                      <a:pt x="47329" y="25622"/>
                    </a:lnTo>
                    <a:lnTo>
                      <a:pt x="45048" y="33147"/>
                    </a:lnTo>
                    <a:cubicBezTo>
                      <a:pt x="45048" y="33147"/>
                      <a:pt x="17487" y="21527"/>
                      <a:pt x="16536" y="2076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7"/>
              <p:cNvSpPr/>
              <p:nvPr/>
            </p:nvSpPr>
            <p:spPr>
              <a:xfrm>
                <a:off x="7159188" y="4220622"/>
                <a:ext cx="58923" cy="38957"/>
              </a:xfrm>
              <a:custGeom>
                <a:avLst/>
                <a:gdLst/>
                <a:ahLst/>
                <a:cxnLst/>
                <a:rect l="l" t="t" r="r" b="b"/>
                <a:pathLst>
                  <a:path w="58923" h="38957" extrusionOk="0">
                    <a:moveTo>
                      <a:pt x="0" y="11144"/>
                    </a:moveTo>
                    <a:lnTo>
                      <a:pt x="48944" y="38958"/>
                    </a:lnTo>
                    <a:lnTo>
                      <a:pt x="58924" y="31623"/>
                    </a:lnTo>
                    <a:cubicBezTo>
                      <a:pt x="58924" y="31623"/>
                      <a:pt x="52841" y="24575"/>
                      <a:pt x="52366" y="23908"/>
                    </a:cubicBezTo>
                    <a:cubicBezTo>
                      <a:pt x="47966" y="18879"/>
                      <a:pt x="42805" y="14574"/>
                      <a:pt x="37065" y="11144"/>
                    </a:cubicBezTo>
                    <a:cubicBezTo>
                      <a:pt x="33454" y="10478"/>
                      <a:pt x="10169" y="0"/>
                      <a:pt x="10169"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7"/>
              <p:cNvSpPr/>
              <p:nvPr/>
            </p:nvSpPr>
            <p:spPr>
              <a:xfrm>
                <a:off x="7213360" y="4189475"/>
                <a:ext cx="27275" cy="24574"/>
              </a:xfrm>
              <a:custGeom>
                <a:avLst/>
                <a:gdLst/>
                <a:ahLst/>
                <a:cxnLst/>
                <a:rect l="l" t="t" r="r" b="b"/>
                <a:pathLst>
                  <a:path w="27275" h="24574" extrusionOk="0">
                    <a:moveTo>
                      <a:pt x="27276" y="24575"/>
                    </a:moveTo>
                    <a:lnTo>
                      <a:pt x="27276" y="7334"/>
                    </a:lnTo>
                    <a:lnTo>
                      <a:pt x="4752" y="0"/>
                    </a:lnTo>
                    <a:lnTo>
                      <a:pt x="0" y="13526"/>
                    </a:lnTo>
                    <a:lnTo>
                      <a:pt x="1140" y="19621"/>
                    </a:lnTo>
                    <a:lnTo>
                      <a:pt x="27276"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7"/>
              <p:cNvSpPr/>
              <p:nvPr/>
            </p:nvSpPr>
            <p:spPr>
              <a:xfrm>
                <a:off x="7091141" y="4184427"/>
                <a:ext cx="26040" cy="19431"/>
              </a:xfrm>
              <a:custGeom>
                <a:avLst/>
                <a:gdLst/>
                <a:ahLst/>
                <a:cxnLst/>
                <a:rect l="l" t="t" r="r" b="b"/>
                <a:pathLst>
                  <a:path w="26040" h="19431" extrusionOk="0">
                    <a:moveTo>
                      <a:pt x="0" y="17145"/>
                    </a:moveTo>
                    <a:lnTo>
                      <a:pt x="0" y="0"/>
                    </a:lnTo>
                    <a:lnTo>
                      <a:pt x="26041" y="2762"/>
                    </a:lnTo>
                    <a:lnTo>
                      <a:pt x="17677" y="19431"/>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7"/>
              <p:cNvSpPr/>
              <p:nvPr/>
            </p:nvSpPr>
            <p:spPr>
              <a:xfrm>
                <a:off x="7092091" y="4242053"/>
                <a:ext cx="29936" cy="30194"/>
              </a:xfrm>
              <a:custGeom>
                <a:avLst/>
                <a:gdLst/>
                <a:ahLst/>
                <a:cxnLst/>
                <a:rect l="l" t="t" r="r" b="b"/>
                <a:pathLst>
                  <a:path w="29936" h="30194" extrusionOk="0">
                    <a:moveTo>
                      <a:pt x="0" y="17812"/>
                    </a:moveTo>
                    <a:lnTo>
                      <a:pt x="0" y="0"/>
                    </a:lnTo>
                    <a:lnTo>
                      <a:pt x="29937" y="0"/>
                    </a:lnTo>
                    <a:lnTo>
                      <a:pt x="22619" y="15907"/>
                    </a:lnTo>
                    <a:lnTo>
                      <a:pt x="9694" y="3019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7"/>
              <p:cNvSpPr/>
              <p:nvPr/>
            </p:nvSpPr>
            <p:spPr>
              <a:xfrm>
                <a:off x="7091046" y="4166616"/>
                <a:ext cx="294970" cy="185547"/>
              </a:xfrm>
              <a:custGeom>
                <a:avLst/>
                <a:gdLst/>
                <a:ahLst/>
                <a:cxnLst/>
                <a:rect l="l" t="t" r="r" b="b"/>
                <a:pathLst>
                  <a:path w="294970" h="185547" extrusionOk="0">
                    <a:moveTo>
                      <a:pt x="149590" y="30194"/>
                    </a:moveTo>
                    <a:cubicBezTo>
                      <a:pt x="145702" y="30185"/>
                      <a:pt x="141825" y="30499"/>
                      <a:pt x="137995" y="31147"/>
                    </a:cubicBezTo>
                    <a:cubicBezTo>
                      <a:pt x="132768" y="31909"/>
                      <a:pt x="126970" y="32956"/>
                      <a:pt x="120508" y="34290"/>
                    </a:cubicBezTo>
                    <a:cubicBezTo>
                      <a:pt x="114045" y="35623"/>
                      <a:pt x="107393" y="37338"/>
                      <a:pt x="100360" y="39433"/>
                    </a:cubicBezTo>
                    <a:cubicBezTo>
                      <a:pt x="93593" y="41481"/>
                      <a:pt x="86988" y="44034"/>
                      <a:pt x="80592" y="47054"/>
                    </a:cubicBezTo>
                    <a:lnTo>
                      <a:pt x="131342" y="76486"/>
                    </a:lnTo>
                    <a:lnTo>
                      <a:pt x="140846" y="73247"/>
                    </a:lnTo>
                    <a:cubicBezTo>
                      <a:pt x="153771" y="68866"/>
                      <a:pt x="165936" y="65246"/>
                      <a:pt x="177436" y="62294"/>
                    </a:cubicBezTo>
                    <a:cubicBezTo>
                      <a:pt x="188194" y="59379"/>
                      <a:pt x="199209" y="57531"/>
                      <a:pt x="210319" y="56769"/>
                    </a:cubicBezTo>
                    <a:cubicBezTo>
                      <a:pt x="220469" y="56159"/>
                      <a:pt x="230666" y="56864"/>
                      <a:pt x="240636" y="58864"/>
                    </a:cubicBezTo>
                    <a:cubicBezTo>
                      <a:pt x="250681" y="61084"/>
                      <a:pt x="260309" y="64913"/>
                      <a:pt x="269147" y="70199"/>
                    </a:cubicBezTo>
                    <a:cubicBezTo>
                      <a:pt x="277948" y="74562"/>
                      <a:pt x="285475" y="81124"/>
                      <a:pt x="291006" y="89249"/>
                    </a:cubicBezTo>
                    <a:cubicBezTo>
                      <a:pt x="294722" y="95174"/>
                      <a:pt x="295891" y="102356"/>
                      <a:pt x="294237" y="109156"/>
                    </a:cubicBezTo>
                    <a:cubicBezTo>
                      <a:pt x="292080" y="116634"/>
                      <a:pt x="287984" y="123406"/>
                      <a:pt x="282357" y="128778"/>
                    </a:cubicBezTo>
                    <a:cubicBezTo>
                      <a:pt x="275382" y="135807"/>
                      <a:pt x="267598" y="141980"/>
                      <a:pt x="259168" y="147161"/>
                    </a:cubicBezTo>
                    <a:lnTo>
                      <a:pt x="291481" y="166211"/>
                    </a:lnTo>
                    <a:lnTo>
                      <a:pt x="273709" y="176213"/>
                    </a:lnTo>
                    <a:lnTo>
                      <a:pt x="241111" y="157163"/>
                    </a:lnTo>
                    <a:cubicBezTo>
                      <a:pt x="225572" y="164820"/>
                      <a:pt x="209349" y="170983"/>
                      <a:pt x="192642" y="175546"/>
                    </a:cubicBezTo>
                    <a:cubicBezTo>
                      <a:pt x="175155" y="180384"/>
                      <a:pt x="157288" y="183728"/>
                      <a:pt x="139230" y="185547"/>
                    </a:cubicBezTo>
                    <a:lnTo>
                      <a:pt x="122219" y="154972"/>
                    </a:lnTo>
                    <a:cubicBezTo>
                      <a:pt x="126990" y="154848"/>
                      <a:pt x="131751" y="154467"/>
                      <a:pt x="136474" y="153829"/>
                    </a:cubicBezTo>
                    <a:cubicBezTo>
                      <a:pt x="142842" y="153067"/>
                      <a:pt x="149875" y="151924"/>
                      <a:pt x="157763" y="150209"/>
                    </a:cubicBezTo>
                    <a:cubicBezTo>
                      <a:pt x="165651" y="148495"/>
                      <a:pt x="173824" y="146399"/>
                      <a:pt x="182568" y="143828"/>
                    </a:cubicBezTo>
                    <a:cubicBezTo>
                      <a:pt x="191064" y="141275"/>
                      <a:pt x="199351" y="138093"/>
                      <a:pt x="207372" y="134303"/>
                    </a:cubicBezTo>
                    <a:lnTo>
                      <a:pt x="156812" y="105061"/>
                    </a:lnTo>
                    <a:lnTo>
                      <a:pt x="150255" y="107347"/>
                    </a:lnTo>
                    <a:lnTo>
                      <a:pt x="143317" y="109442"/>
                    </a:lnTo>
                    <a:cubicBezTo>
                      <a:pt x="130582" y="113633"/>
                      <a:pt x="118987" y="116967"/>
                      <a:pt x="108343" y="118967"/>
                    </a:cubicBezTo>
                    <a:cubicBezTo>
                      <a:pt x="98573" y="121244"/>
                      <a:pt x="88613" y="122577"/>
                      <a:pt x="78596" y="122968"/>
                    </a:cubicBezTo>
                    <a:cubicBezTo>
                      <a:pt x="69748" y="123234"/>
                      <a:pt x="60910" y="122406"/>
                      <a:pt x="52271" y="120491"/>
                    </a:cubicBezTo>
                    <a:cubicBezTo>
                      <a:pt x="43746" y="118520"/>
                      <a:pt x="35544" y="115310"/>
                      <a:pt x="27941" y="110966"/>
                    </a:cubicBezTo>
                    <a:cubicBezTo>
                      <a:pt x="19578" y="106613"/>
                      <a:pt x="12326" y="100384"/>
                      <a:pt x="6748" y="92773"/>
                    </a:cubicBezTo>
                    <a:cubicBezTo>
                      <a:pt x="2689" y="87068"/>
                      <a:pt x="675" y="80153"/>
                      <a:pt x="1045" y="73152"/>
                    </a:cubicBezTo>
                    <a:cubicBezTo>
                      <a:pt x="1787" y="65856"/>
                      <a:pt x="4704" y="58950"/>
                      <a:pt x="9409" y="53340"/>
                    </a:cubicBezTo>
                    <a:cubicBezTo>
                      <a:pt x="15244" y="45977"/>
                      <a:pt x="22163" y="39557"/>
                      <a:pt x="29937" y="34290"/>
                    </a:cubicBezTo>
                    <a:lnTo>
                      <a:pt x="0" y="16954"/>
                    </a:lnTo>
                    <a:lnTo>
                      <a:pt x="17582" y="6763"/>
                    </a:lnTo>
                    <a:lnTo>
                      <a:pt x="47329" y="23908"/>
                    </a:lnTo>
                    <a:cubicBezTo>
                      <a:pt x="61242" y="16993"/>
                      <a:pt x="75869" y="11621"/>
                      <a:pt x="90951" y="7906"/>
                    </a:cubicBezTo>
                    <a:cubicBezTo>
                      <a:pt x="105283" y="4220"/>
                      <a:pt x="119862" y="1581"/>
                      <a:pt x="134573" y="0"/>
                    </a:cubicBezTo>
                    <a:close/>
                    <a:moveTo>
                      <a:pt x="63200" y="83629"/>
                    </a:moveTo>
                    <a:cubicBezTo>
                      <a:pt x="69881" y="87468"/>
                      <a:pt x="77589" y="89106"/>
                      <a:pt x="85249" y="88297"/>
                    </a:cubicBezTo>
                    <a:cubicBezTo>
                      <a:pt x="95570" y="87173"/>
                      <a:pt x="105739" y="84906"/>
                      <a:pt x="115566" y="81534"/>
                    </a:cubicBezTo>
                    <a:lnTo>
                      <a:pt x="68047" y="54007"/>
                    </a:lnTo>
                    <a:cubicBezTo>
                      <a:pt x="50560" y="65437"/>
                      <a:pt x="48944" y="75314"/>
                      <a:pt x="63200" y="83629"/>
                    </a:cubicBezTo>
                    <a:close/>
                    <a:moveTo>
                      <a:pt x="230087" y="97536"/>
                    </a:moveTo>
                    <a:cubicBezTo>
                      <a:pt x="222845" y="93554"/>
                      <a:pt x="214500" y="92050"/>
                      <a:pt x="206327" y="93250"/>
                    </a:cubicBezTo>
                    <a:cubicBezTo>
                      <a:pt x="195046" y="94707"/>
                      <a:pt x="183917" y="97164"/>
                      <a:pt x="173064" y="100584"/>
                    </a:cubicBezTo>
                    <a:lnTo>
                      <a:pt x="220583" y="127921"/>
                    </a:lnTo>
                    <a:cubicBezTo>
                      <a:pt x="240541" y="115633"/>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4" name="Google Shape;3574;p47"/>
            <p:cNvGrpSpPr/>
            <p:nvPr/>
          </p:nvGrpSpPr>
          <p:grpSpPr>
            <a:xfrm>
              <a:off x="4984142" y="3105498"/>
              <a:ext cx="883852" cy="621125"/>
              <a:chOff x="6793767" y="3847623"/>
              <a:chExt cx="883852" cy="621125"/>
            </a:xfrm>
          </p:grpSpPr>
          <p:sp>
            <p:nvSpPr>
              <p:cNvPr id="3575" name="Google Shape;3575;p47"/>
              <p:cNvSpPr/>
              <p:nvPr/>
            </p:nvSpPr>
            <p:spPr>
              <a:xfrm>
                <a:off x="6793767" y="3957256"/>
                <a:ext cx="883852" cy="511492"/>
              </a:xfrm>
              <a:custGeom>
                <a:avLst/>
                <a:gdLst/>
                <a:ahLst/>
                <a:cxnLst/>
                <a:rect l="l" t="t" r="r" b="b"/>
                <a:pathLst>
                  <a:path w="883852" h="511492" extrusionOk="0">
                    <a:moveTo>
                      <a:pt x="883852" y="255746"/>
                    </a:moveTo>
                    <a:cubicBezTo>
                      <a:pt x="883852" y="396991"/>
                      <a:pt x="685995" y="511493"/>
                      <a:pt x="441926" y="511493"/>
                    </a:cubicBezTo>
                    <a:cubicBezTo>
                      <a:pt x="197857" y="511493"/>
                      <a:pt x="0" y="396991"/>
                      <a:pt x="0" y="255746"/>
                    </a:cubicBezTo>
                    <a:cubicBezTo>
                      <a:pt x="0" y="114501"/>
                      <a:pt x="197857" y="0"/>
                      <a:pt x="441926" y="0"/>
                    </a:cubicBezTo>
                    <a:cubicBezTo>
                      <a:pt x="685995" y="0"/>
                      <a:pt x="883852" y="114501"/>
                      <a:pt x="883852" y="25574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7"/>
              <p:cNvSpPr/>
              <p:nvPr/>
            </p:nvSpPr>
            <p:spPr>
              <a:xfrm>
                <a:off x="6793958" y="4100322"/>
                <a:ext cx="87339" cy="116585"/>
              </a:xfrm>
              <a:custGeom>
                <a:avLst/>
                <a:gdLst/>
                <a:ahLst/>
                <a:cxnLst/>
                <a:rect l="l" t="t" r="r" b="b"/>
                <a:pathLst>
                  <a:path w="87339" h="116585" extrusionOk="0">
                    <a:moveTo>
                      <a:pt x="0" y="116586"/>
                    </a:moveTo>
                    <a:lnTo>
                      <a:pt x="0" y="0"/>
                    </a:lnTo>
                    <a:lnTo>
                      <a:pt x="87340" y="78010"/>
                    </a:lnTo>
                    <a:lnTo>
                      <a:pt x="0" y="116586"/>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7" name="Google Shape;3577;p47"/>
              <p:cNvSpPr/>
              <p:nvPr/>
            </p:nvSpPr>
            <p:spPr>
              <a:xfrm>
                <a:off x="7611093" y="4103369"/>
                <a:ext cx="66526" cy="157162"/>
              </a:xfrm>
              <a:custGeom>
                <a:avLst/>
                <a:gdLst/>
                <a:ahLst/>
                <a:cxnLst/>
                <a:rect l="l" t="t" r="r" b="b"/>
                <a:pathLst>
                  <a:path w="66526" h="157162" extrusionOk="0">
                    <a:moveTo>
                      <a:pt x="66527" y="0"/>
                    </a:moveTo>
                    <a:lnTo>
                      <a:pt x="66527" y="109633"/>
                    </a:lnTo>
                    <a:lnTo>
                      <a:pt x="21859" y="157163"/>
                    </a:lnTo>
                    <a:lnTo>
                      <a:pt x="0" y="31623"/>
                    </a:lnTo>
                    <a:lnTo>
                      <a:pt x="66527"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8" name="Google Shape;3578;p47"/>
              <p:cNvSpPr/>
              <p:nvPr/>
            </p:nvSpPr>
            <p:spPr>
              <a:xfrm>
                <a:off x="6793767" y="3847623"/>
                <a:ext cx="883852" cy="511492"/>
              </a:xfrm>
              <a:custGeom>
                <a:avLst/>
                <a:gdLst/>
                <a:ahLst/>
                <a:cxnLst/>
                <a:rect l="l" t="t" r="r" b="b"/>
                <a:pathLst>
                  <a:path w="883852" h="511492" extrusionOk="0">
                    <a:moveTo>
                      <a:pt x="883852" y="255746"/>
                    </a:moveTo>
                    <a:cubicBezTo>
                      <a:pt x="883852" y="396991"/>
                      <a:pt x="685995" y="511492"/>
                      <a:pt x="441926" y="511492"/>
                    </a:cubicBezTo>
                    <a:cubicBezTo>
                      <a:pt x="197857" y="511492"/>
                      <a:pt x="0" y="396991"/>
                      <a:pt x="0" y="255746"/>
                    </a:cubicBezTo>
                    <a:cubicBezTo>
                      <a:pt x="0" y="114501"/>
                      <a:pt x="197857" y="0"/>
                      <a:pt x="441926" y="0"/>
                    </a:cubicBezTo>
                    <a:cubicBezTo>
                      <a:pt x="685995" y="0"/>
                      <a:pt x="883852" y="114501"/>
                      <a:pt x="883852" y="25574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7"/>
              <p:cNvSpPr/>
              <p:nvPr/>
            </p:nvSpPr>
            <p:spPr>
              <a:xfrm>
                <a:off x="6919483" y="3917323"/>
                <a:ext cx="632596" cy="366021"/>
              </a:xfrm>
              <a:custGeom>
                <a:avLst/>
                <a:gdLst/>
                <a:ahLst/>
                <a:cxnLst/>
                <a:rect l="l" t="t" r="r" b="b"/>
                <a:pathLst>
                  <a:path w="632596" h="366021" extrusionOk="0">
                    <a:moveTo>
                      <a:pt x="632021" y="194048"/>
                    </a:moveTo>
                    <a:cubicBezTo>
                      <a:pt x="627555" y="237101"/>
                      <a:pt x="596952" y="279773"/>
                      <a:pt x="540025" y="312444"/>
                    </a:cubicBezTo>
                    <a:cubicBezTo>
                      <a:pt x="416476" y="383881"/>
                      <a:pt x="216136" y="383881"/>
                      <a:pt x="92587" y="312444"/>
                    </a:cubicBezTo>
                    <a:cubicBezTo>
                      <a:pt x="35564" y="279487"/>
                      <a:pt x="4962" y="237101"/>
                      <a:pt x="590" y="194048"/>
                    </a:cubicBezTo>
                    <a:cubicBezTo>
                      <a:pt x="-4732" y="143565"/>
                      <a:pt x="25965" y="92130"/>
                      <a:pt x="92587" y="53649"/>
                    </a:cubicBezTo>
                    <a:cubicBezTo>
                      <a:pt x="216136" y="-17883"/>
                      <a:pt x="416380" y="-17883"/>
                      <a:pt x="540025" y="53649"/>
                    </a:cubicBezTo>
                    <a:cubicBezTo>
                      <a:pt x="606836" y="92130"/>
                      <a:pt x="637249" y="143565"/>
                      <a:pt x="632021" y="194048"/>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7"/>
              <p:cNvSpPr/>
              <p:nvPr/>
            </p:nvSpPr>
            <p:spPr>
              <a:xfrm>
                <a:off x="6920073" y="3939230"/>
                <a:ext cx="631431" cy="344114"/>
              </a:xfrm>
              <a:custGeom>
                <a:avLst/>
                <a:gdLst/>
                <a:ahLst/>
                <a:cxnLst/>
                <a:rect l="l" t="t" r="r" b="b"/>
                <a:pathLst>
                  <a:path w="631431" h="344114" extrusionOk="0">
                    <a:moveTo>
                      <a:pt x="631432" y="172141"/>
                    </a:moveTo>
                    <a:cubicBezTo>
                      <a:pt x="626965" y="215194"/>
                      <a:pt x="596363" y="257866"/>
                      <a:pt x="539435" y="290536"/>
                    </a:cubicBezTo>
                    <a:cubicBezTo>
                      <a:pt x="415886" y="361974"/>
                      <a:pt x="215546" y="361974"/>
                      <a:pt x="91997" y="290536"/>
                    </a:cubicBezTo>
                    <a:cubicBezTo>
                      <a:pt x="34974" y="257580"/>
                      <a:pt x="4372" y="215194"/>
                      <a:pt x="0" y="172141"/>
                    </a:cubicBezTo>
                    <a:cubicBezTo>
                      <a:pt x="4372" y="128992"/>
                      <a:pt x="34974" y="86416"/>
                      <a:pt x="91997" y="53650"/>
                    </a:cubicBezTo>
                    <a:cubicBezTo>
                      <a:pt x="215546" y="-17883"/>
                      <a:pt x="415791" y="-17883"/>
                      <a:pt x="539435" y="53650"/>
                    </a:cubicBezTo>
                    <a:cubicBezTo>
                      <a:pt x="596743" y="86606"/>
                      <a:pt x="626965" y="128992"/>
                      <a:pt x="631432" y="1721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7"/>
              <p:cNvSpPr/>
              <p:nvPr/>
            </p:nvSpPr>
            <p:spPr>
              <a:xfrm>
                <a:off x="7081637" y="4021645"/>
                <a:ext cx="294557" cy="185070"/>
              </a:xfrm>
              <a:custGeom>
                <a:avLst/>
                <a:gdLst/>
                <a:ahLst/>
                <a:cxnLst/>
                <a:rect l="l" t="t" r="r" b="b"/>
                <a:pathLst>
                  <a:path w="294557" h="185070" extrusionOk="0">
                    <a:moveTo>
                      <a:pt x="149495" y="29813"/>
                    </a:moveTo>
                    <a:cubicBezTo>
                      <a:pt x="145608" y="29756"/>
                      <a:pt x="141730" y="30042"/>
                      <a:pt x="137900" y="30671"/>
                    </a:cubicBezTo>
                    <a:cubicBezTo>
                      <a:pt x="132673" y="31432"/>
                      <a:pt x="126876" y="32480"/>
                      <a:pt x="120413" y="33814"/>
                    </a:cubicBezTo>
                    <a:cubicBezTo>
                      <a:pt x="113951" y="35147"/>
                      <a:pt x="107203" y="36957"/>
                      <a:pt x="100265" y="39053"/>
                    </a:cubicBezTo>
                    <a:cubicBezTo>
                      <a:pt x="93470" y="41072"/>
                      <a:pt x="86827" y="43586"/>
                      <a:pt x="80402" y="46577"/>
                    </a:cubicBezTo>
                    <a:lnTo>
                      <a:pt x="131057" y="76010"/>
                    </a:lnTo>
                    <a:lnTo>
                      <a:pt x="140561" y="72771"/>
                    </a:lnTo>
                    <a:cubicBezTo>
                      <a:pt x="153486" y="68485"/>
                      <a:pt x="165651" y="64865"/>
                      <a:pt x="177151" y="61817"/>
                    </a:cubicBezTo>
                    <a:cubicBezTo>
                      <a:pt x="187909" y="58931"/>
                      <a:pt x="198924" y="57112"/>
                      <a:pt x="210034" y="56388"/>
                    </a:cubicBezTo>
                    <a:cubicBezTo>
                      <a:pt x="220155" y="55702"/>
                      <a:pt x="230315" y="56369"/>
                      <a:pt x="240256" y="58388"/>
                    </a:cubicBezTo>
                    <a:cubicBezTo>
                      <a:pt x="250292" y="60646"/>
                      <a:pt x="259919" y="64465"/>
                      <a:pt x="268767" y="69723"/>
                    </a:cubicBezTo>
                    <a:cubicBezTo>
                      <a:pt x="277549" y="74114"/>
                      <a:pt x="285066" y="80667"/>
                      <a:pt x="290626" y="88773"/>
                    </a:cubicBezTo>
                    <a:cubicBezTo>
                      <a:pt x="294294" y="94717"/>
                      <a:pt x="295454" y="101879"/>
                      <a:pt x="293857" y="108680"/>
                    </a:cubicBezTo>
                    <a:cubicBezTo>
                      <a:pt x="291709" y="116157"/>
                      <a:pt x="287604" y="122939"/>
                      <a:pt x="281977" y="128302"/>
                    </a:cubicBezTo>
                    <a:cubicBezTo>
                      <a:pt x="274973" y="135331"/>
                      <a:pt x="267152" y="141503"/>
                      <a:pt x="258693" y="146685"/>
                    </a:cubicBezTo>
                    <a:lnTo>
                      <a:pt x="291006" y="165735"/>
                    </a:lnTo>
                    <a:lnTo>
                      <a:pt x="273614" y="175736"/>
                    </a:lnTo>
                    <a:lnTo>
                      <a:pt x="241016" y="156686"/>
                    </a:lnTo>
                    <a:cubicBezTo>
                      <a:pt x="225506" y="164402"/>
                      <a:pt x="209264" y="170555"/>
                      <a:pt x="192547" y="175070"/>
                    </a:cubicBezTo>
                    <a:cubicBezTo>
                      <a:pt x="175022" y="179918"/>
                      <a:pt x="157126" y="183261"/>
                      <a:pt x="139040" y="185071"/>
                    </a:cubicBezTo>
                    <a:lnTo>
                      <a:pt x="122029" y="154496"/>
                    </a:lnTo>
                    <a:cubicBezTo>
                      <a:pt x="125165" y="154496"/>
                      <a:pt x="129917" y="154496"/>
                      <a:pt x="136284" y="153448"/>
                    </a:cubicBezTo>
                    <a:cubicBezTo>
                      <a:pt x="142652" y="152400"/>
                      <a:pt x="149780" y="151447"/>
                      <a:pt x="157573" y="149733"/>
                    </a:cubicBezTo>
                    <a:cubicBezTo>
                      <a:pt x="165366" y="148019"/>
                      <a:pt x="173729" y="145923"/>
                      <a:pt x="182378" y="143351"/>
                    </a:cubicBezTo>
                    <a:cubicBezTo>
                      <a:pt x="190912" y="140827"/>
                      <a:pt x="199238" y="137646"/>
                      <a:pt x="207278" y="133826"/>
                    </a:cubicBezTo>
                    <a:lnTo>
                      <a:pt x="156718" y="104585"/>
                    </a:lnTo>
                    <a:lnTo>
                      <a:pt x="150065" y="106871"/>
                    </a:lnTo>
                    <a:lnTo>
                      <a:pt x="143222" y="109061"/>
                    </a:lnTo>
                    <a:cubicBezTo>
                      <a:pt x="130487" y="113252"/>
                      <a:pt x="118797" y="116491"/>
                      <a:pt x="108248" y="118586"/>
                    </a:cubicBezTo>
                    <a:cubicBezTo>
                      <a:pt x="98450" y="120863"/>
                      <a:pt x="88461" y="122206"/>
                      <a:pt x="78406" y="122587"/>
                    </a:cubicBezTo>
                    <a:cubicBezTo>
                      <a:pt x="69596" y="122901"/>
                      <a:pt x="60777" y="122072"/>
                      <a:pt x="52176" y="120110"/>
                    </a:cubicBezTo>
                    <a:cubicBezTo>
                      <a:pt x="43622" y="118129"/>
                      <a:pt x="35392" y="114919"/>
                      <a:pt x="27751" y="110585"/>
                    </a:cubicBezTo>
                    <a:cubicBezTo>
                      <a:pt x="19454" y="106175"/>
                      <a:pt x="12250" y="99955"/>
                      <a:pt x="6653" y="92393"/>
                    </a:cubicBezTo>
                    <a:cubicBezTo>
                      <a:pt x="2528" y="86716"/>
                      <a:pt x="485" y="79781"/>
                      <a:pt x="855" y="72771"/>
                    </a:cubicBezTo>
                    <a:cubicBezTo>
                      <a:pt x="1682" y="65503"/>
                      <a:pt x="4590" y="58617"/>
                      <a:pt x="9219" y="52959"/>
                    </a:cubicBezTo>
                    <a:cubicBezTo>
                      <a:pt x="15064" y="45577"/>
                      <a:pt x="22020" y="39148"/>
                      <a:pt x="29842" y="33909"/>
                    </a:cubicBezTo>
                    <a:lnTo>
                      <a:pt x="0" y="16954"/>
                    </a:lnTo>
                    <a:lnTo>
                      <a:pt x="17582" y="6763"/>
                    </a:lnTo>
                    <a:lnTo>
                      <a:pt x="47234" y="24003"/>
                    </a:lnTo>
                    <a:cubicBezTo>
                      <a:pt x="61148" y="17050"/>
                      <a:pt x="75774" y="11659"/>
                      <a:pt x="90856" y="7906"/>
                    </a:cubicBezTo>
                    <a:cubicBezTo>
                      <a:pt x="105188" y="4239"/>
                      <a:pt x="119767" y="1591"/>
                      <a:pt x="134479" y="0"/>
                    </a:cubicBezTo>
                    <a:close/>
                    <a:moveTo>
                      <a:pt x="63105" y="83153"/>
                    </a:moveTo>
                    <a:cubicBezTo>
                      <a:pt x="69786" y="86992"/>
                      <a:pt x="77494" y="88659"/>
                      <a:pt x="85154" y="87916"/>
                    </a:cubicBezTo>
                    <a:cubicBezTo>
                      <a:pt x="95437" y="86735"/>
                      <a:pt x="105568" y="84468"/>
                      <a:pt x="115376" y="81153"/>
                    </a:cubicBezTo>
                    <a:lnTo>
                      <a:pt x="67857" y="53530"/>
                    </a:lnTo>
                    <a:cubicBezTo>
                      <a:pt x="50370" y="65056"/>
                      <a:pt x="48850" y="74866"/>
                      <a:pt x="63105" y="83629"/>
                    </a:cubicBezTo>
                    <a:close/>
                    <a:moveTo>
                      <a:pt x="229992" y="97060"/>
                    </a:moveTo>
                    <a:cubicBezTo>
                      <a:pt x="222712" y="93097"/>
                      <a:pt x="214329" y="91621"/>
                      <a:pt x="206137" y="92869"/>
                    </a:cubicBezTo>
                    <a:cubicBezTo>
                      <a:pt x="194885" y="94288"/>
                      <a:pt x="183784" y="96717"/>
                      <a:pt x="172969" y="100108"/>
                    </a:cubicBezTo>
                    <a:lnTo>
                      <a:pt x="220488" y="127540"/>
                    </a:lnTo>
                    <a:cubicBezTo>
                      <a:pt x="240446" y="115157"/>
                      <a:pt x="243677" y="105061"/>
                      <a:pt x="229992" y="9706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7"/>
              <p:cNvSpPr/>
              <p:nvPr/>
            </p:nvSpPr>
            <p:spPr>
              <a:xfrm>
                <a:off x="7203761" y="4159186"/>
                <a:ext cx="19007" cy="25526"/>
              </a:xfrm>
              <a:custGeom>
                <a:avLst/>
                <a:gdLst/>
                <a:ahLst/>
                <a:cxnLst/>
                <a:rect l="l" t="t" r="r" b="b"/>
                <a:pathLst>
                  <a:path w="19007" h="25526" extrusionOk="0">
                    <a:moveTo>
                      <a:pt x="0" y="17145"/>
                    </a:moveTo>
                    <a:cubicBezTo>
                      <a:pt x="475" y="15907"/>
                      <a:pt x="0" y="0"/>
                      <a:pt x="0" y="0"/>
                    </a:cubicBezTo>
                    <a:lnTo>
                      <a:pt x="19008" y="12478"/>
                    </a:lnTo>
                    <a:lnTo>
                      <a:pt x="10644" y="2552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7"/>
              <p:cNvSpPr/>
              <p:nvPr/>
            </p:nvSpPr>
            <p:spPr>
              <a:xfrm>
                <a:off x="7330922" y="4170044"/>
                <a:ext cx="42006" cy="19716"/>
              </a:xfrm>
              <a:custGeom>
                <a:avLst/>
                <a:gdLst/>
                <a:ahLst/>
                <a:cxnLst/>
                <a:rect l="l" t="t" r="r" b="b"/>
                <a:pathLst>
                  <a:path w="42006" h="19716" extrusionOk="0">
                    <a:moveTo>
                      <a:pt x="42007" y="17145"/>
                    </a:moveTo>
                    <a:lnTo>
                      <a:pt x="42007" y="0"/>
                    </a:lnTo>
                    <a:lnTo>
                      <a:pt x="0" y="3239"/>
                    </a:lnTo>
                    <a:lnTo>
                      <a:pt x="24140" y="19717"/>
                    </a:lnTo>
                    <a:lnTo>
                      <a:pt x="42007"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7"/>
              <p:cNvSpPr/>
              <p:nvPr/>
            </p:nvSpPr>
            <p:spPr>
              <a:xfrm>
                <a:off x="7345082" y="4106799"/>
                <a:ext cx="31457" cy="17430"/>
              </a:xfrm>
              <a:custGeom>
                <a:avLst/>
                <a:gdLst/>
                <a:ahLst/>
                <a:cxnLst/>
                <a:rect l="l" t="t" r="r" b="b"/>
                <a:pathLst>
                  <a:path w="31457" h="17430" extrusionOk="0">
                    <a:moveTo>
                      <a:pt x="31458" y="17431"/>
                    </a:moveTo>
                    <a:lnTo>
                      <a:pt x="31458" y="0"/>
                    </a:lnTo>
                    <a:lnTo>
                      <a:pt x="0" y="11430"/>
                    </a:lnTo>
                    <a:lnTo>
                      <a:pt x="31458" y="17431"/>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7"/>
              <p:cNvSpPr/>
              <p:nvPr/>
            </p:nvSpPr>
            <p:spPr>
              <a:xfrm>
                <a:off x="7246148" y="4113180"/>
                <a:ext cx="47424" cy="33147"/>
              </a:xfrm>
              <a:custGeom>
                <a:avLst/>
                <a:gdLst/>
                <a:ahLst/>
                <a:cxnLst/>
                <a:rect l="l" t="t" r="r" b="b"/>
                <a:pathLst>
                  <a:path w="47424" h="33147" extrusionOk="0">
                    <a:moveTo>
                      <a:pt x="0" y="10097"/>
                    </a:moveTo>
                    <a:lnTo>
                      <a:pt x="10549" y="0"/>
                    </a:lnTo>
                    <a:lnTo>
                      <a:pt x="47424" y="25622"/>
                    </a:lnTo>
                    <a:lnTo>
                      <a:pt x="45143" y="33147"/>
                    </a:lnTo>
                    <a:cubicBezTo>
                      <a:pt x="45143" y="33147"/>
                      <a:pt x="17582" y="21527"/>
                      <a:pt x="16632" y="20860"/>
                    </a:cubicBezTo>
                    <a:cubicBezTo>
                      <a:pt x="15681" y="20193"/>
                      <a:pt x="0" y="10097"/>
                      <a:pt x="0" y="10097"/>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7"/>
              <p:cNvSpPr/>
              <p:nvPr/>
            </p:nvSpPr>
            <p:spPr>
              <a:xfrm>
                <a:off x="7149589" y="4058031"/>
                <a:ext cx="59018" cy="38957"/>
              </a:xfrm>
              <a:custGeom>
                <a:avLst/>
                <a:gdLst/>
                <a:ahLst/>
                <a:cxnLst/>
                <a:rect l="l" t="t" r="r" b="b"/>
                <a:pathLst>
                  <a:path w="59018" h="38957" extrusionOk="0">
                    <a:moveTo>
                      <a:pt x="0" y="11144"/>
                    </a:moveTo>
                    <a:lnTo>
                      <a:pt x="48945" y="38957"/>
                    </a:lnTo>
                    <a:lnTo>
                      <a:pt x="59019" y="31718"/>
                    </a:lnTo>
                    <a:cubicBezTo>
                      <a:pt x="59019" y="31718"/>
                      <a:pt x="52841" y="24574"/>
                      <a:pt x="52366" y="23908"/>
                    </a:cubicBezTo>
                    <a:cubicBezTo>
                      <a:pt x="48004" y="18878"/>
                      <a:pt x="42872" y="14564"/>
                      <a:pt x="37160" y="11144"/>
                    </a:cubicBezTo>
                    <a:cubicBezTo>
                      <a:pt x="33549" y="10478"/>
                      <a:pt x="10264" y="0"/>
                      <a:pt x="10264"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7"/>
              <p:cNvSpPr/>
              <p:nvPr/>
            </p:nvSpPr>
            <p:spPr>
              <a:xfrm>
                <a:off x="7203761" y="4026884"/>
                <a:ext cx="27370" cy="24574"/>
              </a:xfrm>
              <a:custGeom>
                <a:avLst/>
                <a:gdLst/>
                <a:ahLst/>
                <a:cxnLst/>
                <a:rect l="l" t="t" r="r" b="b"/>
                <a:pathLst>
                  <a:path w="27370" h="24574" extrusionOk="0">
                    <a:moveTo>
                      <a:pt x="27371" y="24575"/>
                    </a:moveTo>
                    <a:lnTo>
                      <a:pt x="27371" y="7334"/>
                    </a:lnTo>
                    <a:lnTo>
                      <a:pt x="4847" y="0"/>
                    </a:lnTo>
                    <a:lnTo>
                      <a:pt x="0" y="13526"/>
                    </a:lnTo>
                    <a:lnTo>
                      <a:pt x="1236" y="19717"/>
                    </a:lnTo>
                    <a:lnTo>
                      <a:pt x="27371" y="2457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7"/>
              <p:cNvSpPr/>
              <p:nvPr/>
            </p:nvSpPr>
            <p:spPr>
              <a:xfrm>
                <a:off x="7081637" y="4021835"/>
                <a:ext cx="26040" cy="19526"/>
              </a:xfrm>
              <a:custGeom>
                <a:avLst/>
                <a:gdLst/>
                <a:ahLst/>
                <a:cxnLst/>
                <a:rect l="l" t="t" r="r" b="b"/>
                <a:pathLst>
                  <a:path w="26040" h="19526" extrusionOk="0">
                    <a:moveTo>
                      <a:pt x="0" y="17145"/>
                    </a:moveTo>
                    <a:lnTo>
                      <a:pt x="0" y="0"/>
                    </a:lnTo>
                    <a:lnTo>
                      <a:pt x="26041" y="2858"/>
                    </a:lnTo>
                    <a:lnTo>
                      <a:pt x="17582" y="19526"/>
                    </a:lnTo>
                    <a:lnTo>
                      <a:pt x="0" y="1714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7"/>
              <p:cNvSpPr/>
              <p:nvPr/>
            </p:nvSpPr>
            <p:spPr>
              <a:xfrm>
                <a:off x="7082588" y="4079462"/>
                <a:ext cx="29842" cy="30289"/>
              </a:xfrm>
              <a:custGeom>
                <a:avLst/>
                <a:gdLst/>
                <a:ahLst/>
                <a:cxnLst/>
                <a:rect l="l" t="t" r="r" b="b"/>
                <a:pathLst>
                  <a:path w="29842" h="30289" extrusionOk="0">
                    <a:moveTo>
                      <a:pt x="0" y="17812"/>
                    </a:moveTo>
                    <a:lnTo>
                      <a:pt x="0" y="0"/>
                    </a:lnTo>
                    <a:lnTo>
                      <a:pt x="29842" y="0"/>
                    </a:lnTo>
                    <a:lnTo>
                      <a:pt x="22619" y="16002"/>
                    </a:lnTo>
                    <a:lnTo>
                      <a:pt x="9599" y="3028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7"/>
              <p:cNvSpPr/>
              <p:nvPr/>
            </p:nvSpPr>
            <p:spPr>
              <a:xfrm>
                <a:off x="7081542" y="4004024"/>
                <a:ext cx="294657" cy="185547"/>
              </a:xfrm>
              <a:custGeom>
                <a:avLst/>
                <a:gdLst/>
                <a:ahLst/>
                <a:cxnLst/>
                <a:rect l="l" t="t" r="r" b="b"/>
                <a:pathLst>
                  <a:path w="294657" h="185547" extrusionOk="0">
                    <a:moveTo>
                      <a:pt x="149590" y="30194"/>
                    </a:moveTo>
                    <a:cubicBezTo>
                      <a:pt x="145702" y="30185"/>
                      <a:pt x="141825" y="30499"/>
                      <a:pt x="137995" y="31147"/>
                    </a:cubicBezTo>
                    <a:cubicBezTo>
                      <a:pt x="132768" y="31909"/>
                      <a:pt x="126970" y="32956"/>
                      <a:pt x="120508" y="34290"/>
                    </a:cubicBezTo>
                    <a:cubicBezTo>
                      <a:pt x="114045" y="35623"/>
                      <a:pt x="107298" y="37433"/>
                      <a:pt x="100360" y="39529"/>
                    </a:cubicBezTo>
                    <a:cubicBezTo>
                      <a:pt x="93565" y="41548"/>
                      <a:pt x="86922" y="44063"/>
                      <a:pt x="80497" y="47054"/>
                    </a:cubicBezTo>
                    <a:lnTo>
                      <a:pt x="131152" y="76486"/>
                    </a:lnTo>
                    <a:lnTo>
                      <a:pt x="140656" y="73247"/>
                    </a:lnTo>
                    <a:cubicBezTo>
                      <a:pt x="153581" y="68961"/>
                      <a:pt x="165746" y="65246"/>
                      <a:pt x="177246" y="62294"/>
                    </a:cubicBezTo>
                    <a:cubicBezTo>
                      <a:pt x="187994" y="59360"/>
                      <a:pt x="199009" y="57541"/>
                      <a:pt x="210129" y="56864"/>
                    </a:cubicBezTo>
                    <a:cubicBezTo>
                      <a:pt x="220250" y="56179"/>
                      <a:pt x="230410" y="56845"/>
                      <a:pt x="240351" y="58864"/>
                    </a:cubicBezTo>
                    <a:cubicBezTo>
                      <a:pt x="250406" y="61074"/>
                      <a:pt x="260033" y="64903"/>
                      <a:pt x="268862" y="70199"/>
                    </a:cubicBezTo>
                    <a:cubicBezTo>
                      <a:pt x="277644" y="74590"/>
                      <a:pt x="285161" y="81144"/>
                      <a:pt x="290721" y="89249"/>
                    </a:cubicBezTo>
                    <a:cubicBezTo>
                      <a:pt x="294399" y="95193"/>
                      <a:pt x="295558" y="102356"/>
                      <a:pt x="293952" y="109156"/>
                    </a:cubicBezTo>
                    <a:cubicBezTo>
                      <a:pt x="291776" y="116624"/>
                      <a:pt x="287680" y="123397"/>
                      <a:pt x="282072" y="128778"/>
                    </a:cubicBezTo>
                    <a:cubicBezTo>
                      <a:pt x="275068" y="135807"/>
                      <a:pt x="267246" y="141980"/>
                      <a:pt x="258788" y="147161"/>
                    </a:cubicBezTo>
                    <a:lnTo>
                      <a:pt x="291101" y="166211"/>
                    </a:lnTo>
                    <a:lnTo>
                      <a:pt x="273709" y="176213"/>
                    </a:lnTo>
                    <a:lnTo>
                      <a:pt x="241111" y="157163"/>
                    </a:lnTo>
                    <a:cubicBezTo>
                      <a:pt x="225582" y="164830"/>
                      <a:pt x="209349" y="170993"/>
                      <a:pt x="192642" y="175546"/>
                    </a:cubicBezTo>
                    <a:cubicBezTo>
                      <a:pt x="175117" y="180394"/>
                      <a:pt x="157221" y="183737"/>
                      <a:pt x="139135" y="185547"/>
                    </a:cubicBezTo>
                    <a:lnTo>
                      <a:pt x="122123" y="154972"/>
                    </a:lnTo>
                    <a:cubicBezTo>
                      <a:pt x="126894" y="154848"/>
                      <a:pt x="131656" y="154467"/>
                      <a:pt x="136379" y="153829"/>
                    </a:cubicBezTo>
                    <a:cubicBezTo>
                      <a:pt x="143536" y="153019"/>
                      <a:pt x="150644" y="151810"/>
                      <a:pt x="157668" y="150209"/>
                    </a:cubicBezTo>
                    <a:cubicBezTo>
                      <a:pt x="165556" y="148495"/>
                      <a:pt x="173824" y="146399"/>
                      <a:pt x="182473" y="143828"/>
                    </a:cubicBezTo>
                    <a:cubicBezTo>
                      <a:pt x="190988" y="141256"/>
                      <a:pt x="199313" y="138074"/>
                      <a:pt x="207372" y="134303"/>
                    </a:cubicBezTo>
                    <a:lnTo>
                      <a:pt x="156812" y="105061"/>
                    </a:lnTo>
                    <a:lnTo>
                      <a:pt x="150160" y="107347"/>
                    </a:lnTo>
                    <a:lnTo>
                      <a:pt x="143317" y="109442"/>
                    </a:lnTo>
                    <a:cubicBezTo>
                      <a:pt x="130582" y="113633"/>
                      <a:pt x="118892" y="116967"/>
                      <a:pt x="108343" y="118967"/>
                    </a:cubicBezTo>
                    <a:cubicBezTo>
                      <a:pt x="98545" y="121244"/>
                      <a:pt x="88556" y="122587"/>
                      <a:pt x="78501" y="122968"/>
                    </a:cubicBezTo>
                    <a:cubicBezTo>
                      <a:pt x="69691" y="123282"/>
                      <a:pt x="60872" y="122454"/>
                      <a:pt x="52271" y="120491"/>
                    </a:cubicBezTo>
                    <a:cubicBezTo>
                      <a:pt x="43698" y="118548"/>
                      <a:pt x="35468" y="115338"/>
                      <a:pt x="27846" y="110966"/>
                    </a:cubicBezTo>
                    <a:cubicBezTo>
                      <a:pt x="19511" y="106613"/>
                      <a:pt x="12288" y="100384"/>
                      <a:pt x="6748" y="92773"/>
                    </a:cubicBezTo>
                    <a:cubicBezTo>
                      <a:pt x="2604" y="87106"/>
                      <a:pt x="551" y="80172"/>
                      <a:pt x="950" y="73152"/>
                    </a:cubicBezTo>
                    <a:cubicBezTo>
                      <a:pt x="1777" y="65884"/>
                      <a:pt x="4685" y="58998"/>
                      <a:pt x="9314" y="53340"/>
                    </a:cubicBezTo>
                    <a:cubicBezTo>
                      <a:pt x="15159" y="45958"/>
                      <a:pt x="22115" y="39529"/>
                      <a:pt x="29937" y="34290"/>
                    </a:cubicBezTo>
                    <a:lnTo>
                      <a:pt x="0" y="16954"/>
                    </a:lnTo>
                    <a:lnTo>
                      <a:pt x="17582" y="6763"/>
                    </a:lnTo>
                    <a:lnTo>
                      <a:pt x="47234" y="23908"/>
                    </a:lnTo>
                    <a:cubicBezTo>
                      <a:pt x="61166" y="17031"/>
                      <a:pt x="75783" y="11668"/>
                      <a:pt x="90856" y="7906"/>
                    </a:cubicBezTo>
                    <a:cubicBezTo>
                      <a:pt x="105188" y="4239"/>
                      <a:pt x="119767" y="1591"/>
                      <a:pt x="134479" y="0"/>
                    </a:cubicBezTo>
                    <a:close/>
                    <a:moveTo>
                      <a:pt x="63200" y="83629"/>
                    </a:moveTo>
                    <a:cubicBezTo>
                      <a:pt x="69881" y="87468"/>
                      <a:pt x="77589" y="89135"/>
                      <a:pt x="85249" y="88392"/>
                    </a:cubicBezTo>
                    <a:cubicBezTo>
                      <a:pt x="95541" y="87211"/>
                      <a:pt x="105672" y="84915"/>
                      <a:pt x="115471" y="81534"/>
                    </a:cubicBezTo>
                    <a:lnTo>
                      <a:pt x="67952" y="54007"/>
                    </a:lnTo>
                    <a:cubicBezTo>
                      <a:pt x="50532" y="65437"/>
                      <a:pt x="48944" y="75314"/>
                      <a:pt x="63200" y="83629"/>
                    </a:cubicBezTo>
                    <a:close/>
                    <a:moveTo>
                      <a:pt x="230087" y="97536"/>
                    </a:moveTo>
                    <a:cubicBezTo>
                      <a:pt x="222788" y="93612"/>
                      <a:pt x="214434" y="92116"/>
                      <a:pt x="206232" y="93250"/>
                    </a:cubicBezTo>
                    <a:cubicBezTo>
                      <a:pt x="194989" y="94755"/>
                      <a:pt x="183898" y="97212"/>
                      <a:pt x="173064" y="100584"/>
                    </a:cubicBezTo>
                    <a:lnTo>
                      <a:pt x="220583" y="127921"/>
                    </a:lnTo>
                    <a:cubicBezTo>
                      <a:pt x="240541" y="115634"/>
                      <a:pt x="243772" y="105442"/>
                      <a:pt x="230087" y="9753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91" name="Google Shape;3591;p47"/>
            <p:cNvSpPr/>
            <p:nvPr/>
          </p:nvSpPr>
          <p:spPr>
            <a:xfrm>
              <a:off x="2890886" y="2508793"/>
              <a:ext cx="205462" cy="301290"/>
            </a:xfrm>
            <a:custGeom>
              <a:avLst/>
              <a:gdLst/>
              <a:ahLst/>
              <a:cxnLst/>
              <a:rect l="l" t="t" r="r" b="b"/>
              <a:pathLst>
                <a:path w="205462" h="301290" extrusionOk="0">
                  <a:moveTo>
                    <a:pt x="72372" y="9965"/>
                  </a:moveTo>
                  <a:cubicBezTo>
                    <a:pt x="80545" y="-3179"/>
                    <a:pt x="142985" y="-11847"/>
                    <a:pt x="163608" y="41207"/>
                  </a:cubicBezTo>
                  <a:cubicBezTo>
                    <a:pt x="171306" y="61305"/>
                    <a:pt x="170166" y="112740"/>
                    <a:pt x="176628" y="145030"/>
                  </a:cubicBezTo>
                  <a:cubicBezTo>
                    <a:pt x="183091" y="177320"/>
                    <a:pt x="198582" y="195608"/>
                    <a:pt x="204094" y="221801"/>
                  </a:cubicBezTo>
                  <a:cubicBezTo>
                    <a:pt x="209606" y="247995"/>
                    <a:pt x="200578" y="292000"/>
                    <a:pt x="137568" y="299716"/>
                  </a:cubicBezTo>
                  <a:cubicBezTo>
                    <a:pt x="74558" y="307431"/>
                    <a:pt x="26088" y="285333"/>
                    <a:pt x="11262" y="265140"/>
                  </a:cubicBezTo>
                  <a:cubicBezTo>
                    <a:pt x="-3563" y="244947"/>
                    <a:pt x="-3944" y="202275"/>
                    <a:pt x="11262" y="179415"/>
                  </a:cubicBezTo>
                  <a:cubicBezTo>
                    <a:pt x="26468" y="156555"/>
                    <a:pt x="38443" y="137696"/>
                    <a:pt x="38063" y="10778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7"/>
            <p:cNvSpPr/>
            <p:nvPr/>
          </p:nvSpPr>
          <p:spPr>
            <a:xfrm>
              <a:off x="2906291" y="2506021"/>
              <a:ext cx="98213" cy="121997"/>
            </a:xfrm>
            <a:custGeom>
              <a:avLst/>
              <a:gdLst/>
              <a:ahLst/>
              <a:cxnLst/>
              <a:rect l="l" t="t" r="r" b="b"/>
              <a:pathLst>
                <a:path w="98213" h="121997" extrusionOk="0">
                  <a:moveTo>
                    <a:pt x="98213" y="3593"/>
                  </a:moveTo>
                  <a:cubicBezTo>
                    <a:pt x="98213" y="3593"/>
                    <a:pt x="50694" y="-9932"/>
                    <a:pt x="22183" y="15499"/>
                  </a:cubicBezTo>
                  <a:cubicBezTo>
                    <a:pt x="3095" y="33359"/>
                    <a:pt x="-4458" y="60400"/>
                    <a:pt x="2605" y="85603"/>
                  </a:cubicBezTo>
                  <a:cubicBezTo>
                    <a:pt x="6407" y="100558"/>
                    <a:pt x="14010" y="120846"/>
                    <a:pt x="25794" y="121989"/>
                  </a:cubicBezTo>
                  <a:cubicBezTo>
                    <a:pt x="37579" y="123132"/>
                    <a:pt x="98213" y="3593"/>
                    <a:pt x="98213" y="35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7"/>
            <p:cNvSpPr/>
            <p:nvPr/>
          </p:nvSpPr>
          <p:spPr>
            <a:xfrm>
              <a:off x="2925684" y="2638202"/>
              <a:ext cx="121328" cy="136036"/>
            </a:xfrm>
            <a:custGeom>
              <a:avLst/>
              <a:gdLst/>
              <a:ahLst/>
              <a:cxnLst/>
              <a:rect l="l" t="t" r="r" b="b"/>
              <a:pathLst>
                <a:path w="121328" h="136036" extrusionOk="0">
                  <a:moveTo>
                    <a:pt x="96782" y="0"/>
                  </a:moveTo>
                  <a:cubicBezTo>
                    <a:pt x="96782" y="0"/>
                    <a:pt x="93741" y="52483"/>
                    <a:pt x="94691" y="56388"/>
                  </a:cubicBezTo>
                  <a:cubicBezTo>
                    <a:pt x="95641" y="60293"/>
                    <a:pt x="115219" y="64008"/>
                    <a:pt x="120731" y="68580"/>
                  </a:cubicBezTo>
                  <a:cubicBezTo>
                    <a:pt x="126244" y="73152"/>
                    <a:pt x="92220" y="126397"/>
                    <a:pt x="74923" y="134302"/>
                  </a:cubicBezTo>
                  <a:cubicBezTo>
                    <a:pt x="57626" y="142208"/>
                    <a:pt x="4120" y="122015"/>
                    <a:pt x="414" y="95345"/>
                  </a:cubicBezTo>
                  <a:cubicBezTo>
                    <a:pt x="-3008" y="70771"/>
                    <a:pt x="15715" y="51721"/>
                    <a:pt x="22937" y="45053"/>
                  </a:cubicBezTo>
                  <a:cubicBezTo>
                    <a:pt x="27873" y="44701"/>
                    <a:pt x="32828" y="44701"/>
                    <a:pt x="37763" y="45053"/>
                  </a:cubicBezTo>
                  <a:lnTo>
                    <a:pt x="39284" y="19526"/>
                  </a:lnTo>
                  <a:cubicBezTo>
                    <a:pt x="62758" y="11716"/>
                    <a:pt x="96782" y="0"/>
                    <a:pt x="9678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7"/>
            <p:cNvSpPr/>
            <p:nvPr/>
          </p:nvSpPr>
          <p:spPr>
            <a:xfrm>
              <a:off x="2718513" y="2692113"/>
              <a:ext cx="229495" cy="326875"/>
            </a:xfrm>
            <a:custGeom>
              <a:avLst/>
              <a:gdLst/>
              <a:ahLst/>
              <a:cxnLst/>
              <a:rect l="l" t="t" r="r" b="b"/>
              <a:pathLst>
                <a:path w="229495" h="326875" extrusionOk="0">
                  <a:moveTo>
                    <a:pt x="149801" y="226409"/>
                  </a:moveTo>
                  <a:cubicBezTo>
                    <a:pt x="134955" y="246860"/>
                    <a:pt x="117366" y="265167"/>
                    <a:pt x="97530" y="280797"/>
                  </a:cubicBezTo>
                  <a:cubicBezTo>
                    <a:pt x="91255" y="287379"/>
                    <a:pt x="85323" y="294275"/>
                    <a:pt x="79758" y="301466"/>
                  </a:cubicBezTo>
                  <a:cubicBezTo>
                    <a:pt x="70365" y="312277"/>
                    <a:pt x="58256" y="320364"/>
                    <a:pt x="44689" y="324898"/>
                  </a:cubicBezTo>
                  <a:cubicBezTo>
                    <a:pt x="32810" y="327946"/>
                    <a:pt x="27868" y="327089"/>
                    <a:pt x="25682" y="324898"/>
                  </a:cubicBezTo>
                  <a:cubicBezTo>
                    <a:pt x="23496" y="322707"/>
                    <a:pt x="24636" y="319278"/>
                    <a:pt x="29768" y="317183"/>
                  </a:cubicBezTo>
                  <a:cubicBezTo>
                    <a:pt x="38175" y="314620"/>
                    <a:pt x="45992" y="310410"/>
                    <a:pt x="52767" y="304800"/>
                  </a:cubicBezTo>
                  <a:cubicBezTo>
                    <a:pt x="52767" y="304800"/>
                    <a:pt x="41743" y="309943"/>
                    <a:pt x="34805" y="312325"/>
                  </a:cubicBezTo>
                  <a:cubicBezTo>
                    <a:pt x="28672" y="314449"/>
                    <a:pt x="22276" y="315735"/>
                    <a:pt x="15798" y="316135"/>
                  </a:cubicBezTo>
                  <a:cubicBezTo>
                    <a:pt x="9240" y="316135"/>
                    <a:pt x="2397" y="308515"/>
                    <a:pt x="7529" y="306610"/>
                  </a:cubicBezTo>
                  <a:cubicBezTo>
                    <a:pt x="12661" y="304705"/>
                    <a:pt x="17508" y="304228"/>
                    <a:pt x="27677" y="300418"/>
                  </a:cubicBezTo>
                  <a:cubicBezTo>
                    <a:pt x="33058" y="298542"/>
                    <a:pt x="38147" y="295913"/>
                    <a:pt x="42788" y="292608"/>
                  </a:cubicBezTo>
                  <a:cubicBezTo>
                    <a:pt x="35731" y="294684"/>
                    <a:pt x="28516" y="296189"/>
                    <a:pt x="21215" y="297085"/>
                  </a:cubicBezTo>
                  <a:cubicBezTo>
                    <a:pt x="15118" y="298075"/>
                    <a:pt x="8868" y="297351"/>
                    <a:pt x="3158" y="294989"/>
                  </a:cubicBezTo>
                  <a:cubicBezTo>
                    <a:pt x="116" y="293656"/>
                    <a:pt x="-2545" y="288131"/>
                    <a:pt x="4298" y="286321"/>
                  </a:cubicBezTo>
                  <a:cubicBezTo>
                    <a:pt x="13203" y="285417"/>
                    <a:pt x="21954" y="283369"/>
                    <a:pt x="30339" y="280225"/>
                  </a:cubicBezTo>
                  <a:cubicBezTo>
                    <a:pt x="38322" y="276606"/>
                    <a:pt x="43359" y="272796"/>
                    <a:pt x="41553" y="272034"/>
                  </a:cubicBezTo>
                  <a:cubicBezTo>
                    <a:pt x="39747" y="271272"/>
                    <a:pt x="35281" y="273749"/>
                    <a:pt x="27202" y="273177"/>
                  </a:cubicBezTo>
                  <a:cubicBezTo>
                    <a:pt x="19124" y="272606"/>
                    <a:pt x="11711" y="267462"/>
                    <a:pt x="11806" y="263081"/>
                  </a:cubicBezTo>
                  <a:cubicBezTo>
                    <a:pt x="11901" y="258699"/>
                    <a:pt x="13517" y="261175"/>
                    <a:pt x="21310" y="260509"/>
                  </a:cubicBezTo>
                  <a:cubicBezTo>
                    <a:pt x="29654" y="258470"/>
                    <a:pt x="38135" y="257042"/>
                    <a:pt x="46685" y="256223"/>
                  </a:cubicBezTo>
                  <a:cubicBezTo>
                    <a:pt x="55089" y="256594"/>
                    <a:pt x="63498" y="255594"/>
                    <a:pt x="71585" y="253270"/>
                  </a:cubicBezTo>
                  <a:cubicBezTo>
                    <a:pt x="80138" y="250698"/>
                    <a:pt x="99336" y="227648"/>
                    <a:pt x="113972" y="206597"/>
                  </a:cubicBezTo>
                  <a:cubicBezTo>
                    <a:pt x="130121" y="183099"/>
                    <a:pt x="142917" y="157448"/>
                    <a:pt x="151987" y="130397"/>
                  </a:cubicBezTo>
                  <a:cubicBezTo>
                    <a:pt x="160825" y="101251"/>
                    <a:pt x="170995" y="46863"/>
                    <a:pt x="178788" y="27908"/>
                  </a:cubicBezTo>
                  <a:cubicBezTo>
                    <a:pt x="186581" y="8954"/>
                    <a:pt x="199221" y="381"/>
                    <a:pt x="211576" y="0"/>
                  </a:cubicBezTo>
                  <a:cubicBezTo>
                    <a:pt x="226021" y="0"/>
                    <a:pt x="232199" y="19050"/>
                    <a:pt x="228397" y="35052"/>
                  </a:cubicBezTo>
                  <a:cubicBezTo>
                    <a:pt x="221175" y="63627"/>
                    <a:pt x="189052" y="174689"/>
                    <a:pt x="149801" y="22640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7"/>
            <p:cNvSpPr/>
            <p:nvPr/>
          </p:nvSpPr>
          <p:spPr>
            <a:xfrm>
              <a:off x="2890388" y="2682707"/>
              <a:ext cx="176857" cy="233853"/>
            </a:xfrm>
            <a:custGeom>
              <a:avLst/>
              <a:gdLst/>
              <a:ahLst/>
              <a:cxnLst/>
              <a:rect l="l" t="t" r="r" b="b"/>
              <a:pathLst>
                <a:path w="176857" h="233853" extrusionOk="0">
                  <a:moveTo>
                    <a:pt x="139301" y="16931"/>
                  </a:moveTo>
                  <a:cubicBezTo>
                    <a:pt x="154031" y="19217"/>
                    <a:pt x="170853" y="27122"/>
                    <a:pt x="173134" y="35219"/>
                  </a:cubicBezTo>
                  <a:cubicBezTo>
                    <a:pt x="179252" y="64308"/>
                    <a:pt x="177812" y="94483"/>
                    <a:pt x="168952" y="122849"/>
                  </a:cubicBezTo>
                  <a:cubicBezTo>
                    <a:pt x="156217" y="156663"/>
                    <a:pt x="141772" y="218099"/>
                    <a:pt x="134454" y="232196"/>
                  </a:cubicBezTo>
                  <a:cubicBezTo>
                    <a:pt x="96503" y="237510"/>
                    <a:pt x="57869" y="229967"/>
                    <a:pt x="24685" y="210764"/>
                  </a:cubicBezTo>
                  <a:cubicBezTo>
                    <a:pt x="24685" y="210764"/>
                    <a:pt x="21644" y="151995"/>
                    <a:pt x="21454" y="132564"/>
                  </a:cubicBezTo>
                  <a:cubicBezTo>
                    <a:pt x="-26065" y="91130"/>
                    <a:pt x="14516" y="39981"/>
                    <a:pt x="54717" y="357"/>
                  </a:cubicBezTo>
                  <a:cubicBezTo>
                    <a:pt x="59520" y="-119"/>
                    <a:pt x="64359" y="-119"/>
                    <a:pt x="69163" y="357"/>
                  </a:cubicBezTo>
                  <a:cubicBezTo>
                    <a:pt x="69163" y="357"/>
                    <a:pt x="33333" y="42743"/>
                    <a:pt x="58233" y="67032"/>
                  </a:cubicBezTo>
                  <a:cubicBezTo>
                    <a:pt x="111645" y="50554"/>
                    <a:pt x="122194" y="26551"/>
                    <a:pt x="139301" y="1693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7"/>
            <p:cNvSpPr/>
            <p:nvPr/>
          </p:nvSpPr>
          <p:spPr>
            <a:xfrm>
              <a:off x="2921860" y="2515790"/>
              <a:ext cx="130560" cy="160797"/>
            </a:xfrm>
            <a:custGeom>
              <a:avLst/>
              <a:gdLst/>
              <a:ahLst/>
              <a:cxnLst/>
              <a:rect l="l" t="t" r="r" b="b"/>
              <a:pathLst>
                <a:path w="130560" h="160797" extrusionOk="0">
                  <a:moveTo>
                    <a:pt x="2717" y="57260"/>
                  </a:moveTo>
                  <a:lnTo>
                    <a:pt x="2717" y="57260"/>
                  </a:lnTo>
                  <a:cubicBezTo>
                    <a:pt x="8039" y="23542"/>
                    <a:pt x="32369" y="-1890"/>
                    <a:pt x="67058" y="110"/>
                  </a:cubicBezTo>
                  <a:cubicBezTo>
                    <a:pt x="103762" y="1787"/>
                    <a:pt x="132161" y="32962"/>
                    <a:pt x="130490" y="69748"/>
                  </a:cubicBezTo>
                  <a:cubicBezTo>
                    <a:pt x="129521" y="91084"/>
                    <a:pt x="118410" y="110667"/>
                    <a:pt x="100606" y="122411"/>
                  </a:cubicBezTo>
                  <a:cubicBezTo>
                    <a:pt x="99408" y="127526"/>
                    <a:pt x="97622" y="132479"/>
                    <a:pt x="95284" y="137175"/>
                  </a:cubicBezTo>
                  <a:cubicBezTo>
                    <a:pt x="82929" y="151463"/>
                    <a:pt x="50331" y="160607"/>
                    <a:pt x="39497" y="160797"/>
                  </a:cubicBezTo>
                  <a:cubicBezTo>
                    <a:pt x="29993" y="160797"/>
                    <a:pt x="22200" y="152129"/>
                    <a:pt x="13457" y="137651"/>
                  </a:cubicBezTo>
                  <a:cubicBezTo>
                    <a:pt x="-4791" y="107457"/>
                    <a:pt x="-134" y="74024"/>
                    <a:pt x="2717" y="5726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7"/>
            <p:cNvSpPr/>
            <p:nvPr/>
          </p:nvSpPr>
          <p:spPr>
            <a:xfrm>
              <a:off x="2927048" y="2514816"/>
              <a:ext cx="130747" cy="123290"/>
            </a:xfrm>
            <a:custGeom>
              <a:avLst/>
              <a:gdLst/>
              <a:ahLst/>
              <a:cxnLst/>
              <a:rect l="l" t="t" r="r" b="b"/>
              <a:pathLst>
                <a:path w="130747" h="123290" extrusionOk="0">
                  <a:moveTo>
                    <a:pt x="72609" y="1657"/>
                  </a:moveTo>
                  <a:cubicBezTo>
                    <a:pt x="97034" y="6514"/>
                    <a:pt x="116992" y="13372"/>
                    <a:pt x="123644" y="37280"/>
                  </a:cubicBezTo>
                  <a:cubicBezTo>
                    <a:pt x="128206" y="53853"/>
                    <a:pt x="134098" y="84905"/>
                    <a:pt x="128396" y="98526"/>
                  </a:cubicBezTo>
                  <a:lnTo>
                    <a:pt x="124975" y="108051"/>
                  </a:lnTo>
                  <a:lnTo>
                    <a:pt x="95418" y="123291"/>
                  </a:lnTo>
                  <a:cubicBezTo>
                    <a:pt x="95418" y="123291"/>
                    <a:pt x="81637" y="111765"/>
                    <a:pt x="85914" y="78047"/>
                  </a:cubicBezTo>
                  <a:cubicBezTo>
                    <a:pt x="85678" y="73494"/>
                    <a:pt x="84234" y="69094"/>
                    <a:pt x="81733" y="65283"/>
                  </a:cubicBezTo>
                  <a:cubicBezTo>
                    <a:pt x="79886" y="62102"/>
                    <a:pt x="78510" y="58673"/>
                    <a:pt x="77646" y="55092"/>
                  </a:cubicBezTo>
                  <a:cubicBezTo>
                    <a:pt x="74170" y="46024"/>
                    <a:pt x="67371" y="38633"/>
                    <a:pt x="58638" y="34423"/>
                  </a:cubicBezTo>
                  <a:cubicBezTo>
                    <a:pt x="36685" y="22040"/>
                    <a:pt x="4562" y="32708"/>
                    <a:pt x="0" y="37185"/>
                  </a:cubicBezTo>
                  <a:cubicBezTo>
                    <a:pt x="12785" y="9638"/>
                    <a:pt x="43070" y="-5182"/>
                    <a:pt x="72609" y="165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7"/>
            <p:cNvSpPr/>
            <p:nvPr/>
          </p:nvSpPr>
          <p:spPr>
            <a:xfrm>
              <a:off x="2770258" y="3324285"/>
              <a:ext cx="102779" cy="78901"/>
            </a:xfrm>
            <a:custGeom>
              <a:avLst/>
              <a:gdLst/>
              <a:ahLst/>
              <a:cxnLst/>
              <a:rect l="l" t="t" r="r" b="b"/>
              <a:pathLst>
                <a:path w="102779" h="78901" extrusionOk="0">
                  <a:moveTo>
                    <a:pt x="95300" y="3"/>
                  </a:moveTo>
                  <a:cubicBezTo>
                    <a:pt x="82945" y="10099"/>
                    <a:pt x="63843" y="3146"/>
                    <a:pt x="62892" y="4003"/>
                  </a:cubicBezTo>
                  <a:cubicBezTo>
                    <a:pt x="48523" y="16481"/>
                    <a:pt x="33449" y="28120"/>
                    <a:pt x="17749" y="38864"/>
                  </a:cubicBezTo>
                  <a:cubicBezTo>
                    <a:pt x="10051" y="44961"/>
                    <a:pt x="-1924" y="53057"/>
                    <a:pt x="262" y="64677"/>
                  </a:cubicBezTo>
                  <a:cubicBezTo>
                    <a:pt x="4064" y="85537"/>
                    <a:pt x="37327" y="79060"/>
                    <a:pt x="49872" y="72678"/>
                  </a:cubicBezTo>
                  <a:cubicBezTo>
                    <a:pt x="62417" y="66297"/>
                    <a:pt x="72681" y="55819"/>
                    <a:pt x="84561" y="48389"/>
                  </a:cubicBezTo>
                  <a:cubicBezTo>
                    <a:pt x="93019" y="43151"/>
                    <a:pt x="101383" y="40389"/>
                    <a:pt x="102713" y="29339"/>
                  </a:cubicBezTo>
                  <a:cubicBezTo>
                    <a:pt x="103473" y="22958"/>
                    <a:pt x="97486" y="-283"/>
                    <a:pt x="95300" y="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7"/>
            <p:cNvSpPr/>
            <p:nvPr/>
          </p:nvSpPr>
          <p:spPr>
            <a:xfrm>
              <a:off x="2770711" y="3349338"/>
              <a:ext cx="102274" cy="53559"/>
            </a:xfrm>
            <a:custGeom>
              <a:avLst/>
              <a:gdLst/>
              <a:ahLst/>
              <a:cxnLst/>
              <a:rect l="l" t="t" r="r" b="b"/>
              <a:pathLst>
                <a:path w="102274" h="53559" extrusionOk="0">
                  <a:moveTo>
                    <a:pt x="102071" y="0"/>
                  </a:moveTo>
                  <a:cubicBezTo>
                    <a:pt x="100455" y="10287"/>
                    <a:pt x="92567" y="13145"/>
                    <a:pt x="83823" y="18383"/>
                  </a:cubicBezTo>
                  <a:cubicBezTo>
                    <a:pt x="71754" y="25908"/>
                    <a:pt x="61109" y="36671"/>
                    <a:pt x="48564" y="43053"/>
                  </a:cubicBezTo>
                  <a:cubicBezTo>
                    <a:pt x="36019" y="49435"/>
                    <a:pt x="8078" y="54769"/>
                    <a:pt x="0" y="39910"/>
                  </a:cubicBezTo>
                  <a:cubicBezTo>
                    <a:pt x="4372" y="60008"/>
                    <a:pt x="37065" y="53721"/>
                    <a:pt x="49420" y="47339"/>
                  </a:cubicBezTo>
                  <a:cubicBezTo>
                    <a:pt x="61775" y="40958"/>
                    <a:pt x="72229" y="30480"/>
                    <a:pt x="84109" y="23051"/>
                  </a:cubicBezTo>
                  <a:cubicBezTo>
                    <a:pt x="92567" y="17812"/>
                    <a:pt x="100930" y="15050"/>
                    <a:pt x="102261" y="4001"/>
                  </a:cubicBezTo>
                  <a:cubicBezTo>
                    <a:pt x="102304" y="2667"/>
                    <a:pt x="102241" y="1324"/>
                    <a:pt x="10207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7"/>
            <p:cNvSpPr/>
            <p:nvPr/>
          </p:nvSpPr>
          <p:spPr>
            <a:xfrm>
              <a:off x="2718772" y="3290474"/>
              <a:ext cx="94135" cy="73100"/>
            </a:xfrm>
            <a:custGeom>
              <a:avLst/>
              <a:gdLst/>
              <a:ahLst/>
              <a:cxnLst/>
              <a:rect l="l" t="t" r="r" b="b"/>
              <a:pathLst>
                <a:path w="94135" h="73100" extrusionOk="0">
                  <a:moveTo>
                    <a:pt x="86722" y="0"/>
                  </a:moveTo>
                  <a:cubicBezTo>
                    <a:pt x="75413" y="9525"/>
                    <a:pt x="58211" y="4096"/>
                    <a:pt x="57546" y="4953"/>
                  </a:cubicBezTo>
                  <a:cubicBezTo>
                    <a:pt x="44378" y="16202"/>
                    <a:pt x="30609" y="26727"/>
                    <a:pt x="16299" y="36481"/>
                  </a:cubicBezTo>
                  <a:cubicBezTo>
                    <a:pt x="9266" y="42005"/>
                    <a:pt x="-1758" y="49435"/>
                    <a:pt x="238" y="60103"/>
                  </a:cubicBezTo>
                  <a:cubicBezTo>
                    <a:pt x="3849" y="79153"/>
                    <a:pt x="34261" y="73247"/>
                    <a:pt x="45761" y="67437"/>
                  </a:cubicBezTo>
                  <a:cubicBezTo>
                    <a:pt x="57260" y="61627"/>
                    <a:pt x="66669" y="51911"/>
                    <a:pt x="77504" y="45148"/>
                  </a:cubicBezTo>
                  <a:cubicBezTo>
                    <a:pt x="85297" y="40386"/>
                    <a:pt x="92900" y="37814"/>
                    <a:pt x="94135" y="28004"/>
                  </a:cubicBezTo>
                  <a:cubicBezTo>
                    <a:pt x="93742" y="18240"/>
                    <a:pt x="91212" y="8677"/>
                    <a:pt x="86722"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7"/>
            <p:cNvSpPr/>
            <p:nvPr/>
          </p:nvSpPr>
          <p:spPr>
            <a:xfrm>
              <a:off x="2719200" y="3314572"/>
              <a:ext cx="93731" cy="48987"/>
            </a:xfrm>
            <a:custGeom>
              <a:avLst/>
              <a:gdLst/>
              <a:ahLst/>
              <a:cxnLst/>
              <a:rect l="l" t="t" r="r" b="b"/>
              <a:pathLst>
                <a:path w="93731" h="48987" extrusionOk="0">
                  <a:moveTo>
                    <a:pt x="93517" y="0"/>
                  </a:moveTo>
                  <a:cubicBezTo>
                    <a:pt x="91997" y="9525"/>
                    <a:pt x="84014" y="12002"/>
                    <a:pt x="76791" y="16764"/>
                  </a:cubicBezTo>
                  <a:cubicBezTo>
                    <a:pt x="65766" y="23622"/>
                    <a:pt x="55977" y="33528"/>
                    <a:pt x="44573" y="39434"/>
                  </a:cubicBezTo>
                  <a:cubicBezTo>
                    <a:pt x="33168" y="45339"/>
                    <a:pt x="7413" y="50102"/>
                    <a:pt x="0" y="36481"/>
                  </a:cubicBezTo>
                  <a:cubicBezTo>
                    <a:pt x="4087" y="54864"/>
                    <a:pt x="33929" y="49149"/>
                    <a:pt x="45333" y="43339"/>
                  </a:cubicBezTo>
                  <a:cubicBezTo>
                    <a:pt x="56738" y="37529"/>
                    <a:pt x="66241" y="27813"/>
                    <a:pt x="77076" y="21050"/>
                  </a:cubicBezTo>
                  <a:cubicBezTo>
                    <a:pt x="84869" y="16288"/>
                    <a:pt x="92472" y="13716"/>
                    <a:pt x="93707" y="3905"/>
                  </a:cubicBezTo>
                  <a:cubicBezTo>
                    <a:pt x="93771" y="2600"/>
                    <a:pt x="93707" y="1296"/>
                    <a:pt x="935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2" name="Google Shape;3602;p47"/>
            <p:cNvSpPr/>
            <p:nvPr/>
          </p:nvSpPr>
          <p:spPr>
            <a:xfrm>
              <a:off x="2753699" y="2913665"/>
              <a:ext cx="223980" cy="387148"/>
            </a:xfrm>
            <a:custGeom>
              <a:avLst/>
              <a:gdLst/>
              <a:ahLst/>
              <a:cxnLst/>
              <a:rect l="l" t="t" r="r" b="b"/>
              <a:pathLst>
                <a:path w="223980" h="387148" extrusionOk="0">
                  <a:moveTo>
                    <a:pt x="222484" y="14288"/>
                  </a:moveTo>
                  <a:cubicBezTo>
                    <a:pt x="189070" y="18698"/>
                    <a:pt x="155091" y="13754"/>
                    <a:pt x="124310" y="0"/>
                  </a:cubicBezTo>
                  <a:cubicBezTo>
                    <a:pt x="124310" y="10478"/>
                    <a:pt x="125355" y="19717"/>
                    <a:pt x="125355" y="19717"/>
                  </a:cubicBezTo>
                  <a:cubicBezTo>
                    <a:pt x="85439" y="48292"/>
                    <a:pt x="5227" y="95917"/>
                    <a:pt x="0" y="128683"/>
                  </a:cubicBezTo>
                  <a:cubicBezTo>
                    <a:pt x="5227" y="232601"/>
                    <a:pt x="21003" y="381000"/>
                    <a:pt x="25470" y="383096"/>
                  </a:cubicBezTo>
                  <a:cubicBezTo>
                    <a:pt x="38015" y="389096"/>
                    <a:pt x="46759" y="388144"/>
                    <a:pt x="52651" y="382143"/>
                  </a:cubicBezTo>
                  <a:cubicBezTo>
                    <a:pt x="52651" y="382143"/>
                    <a:pt x="77836" y="294132"/>
                    <a:pt x="70518" y="164973"/>
                  </a:cubicBezTo>
                  <a:cubicBezTo>
                    <a:pt x="70518" y="164973"/>
                    <a:pt x="210414" y="102870"/>
                    <a:pt x="219537" y="68961"/>
                  </a:cubicBezTo>
                  <a:cubicBezTo>
                    <a:pt x="223607" y="55254"/>
                    <a:pt x="224900" y="40881"/>
                    <a:pt x="223339" y="26670"/>
                  </a:cubicBezTo>
                  <a:cubicBezTo>
                    <a:pt x="223244" y="22574"/>
                    <a:pt x="222959" y="18383"/>
                    <a:pt x="222484" y="1428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3" name="Google Shape;3603;p47"/>
            <p:cNvSpPr/>
            <p:nvPr/>
          </p:nvSpPr>
          <p:spPr>
            <a:xfrm>
              <a:off x="2814713" y="2914427"/>
              <a:ext cx="222989" cy="419220"/>
            </a:xfrm>
            <a:custGeom>
              <a:avLst/>
              <a:gdLst/>
              <a:ahLst/>
              <a:cxnLst/>
              <a:rect l="l" t="t" r="r" b="b"/>
              <a:pathLst>
                <a:path w="222989" h="419220" extrusionOk="0">
                  <a:moveTo>
                    <a:pt x="207943" y="0"/>
                  </a:moveTo>
                  <a:cubicBezTo>
                    <a:pt x="181465" y="11887"/>
                    <a:pt x="152119" y="15821"/>
                    <a:pt x="123454" y="11334"/>
                  </a:cubicBezTo>
                  <a:cubicBezTo>
                    <a:pt x="123454" y="25241"/>
                    <a:pt x="125450" y="51340"/>
                    <a:pt x="125450" y="51340"/>
                  </a:cubicBezTo>
                  <a:cubicBezTo>
                    <a:pt x="85534" y="79915"/>
                    <a:pt x="5227" y="127540"/>
                    <a:pt x="0" y="160210"/>
                  </a:cubicBezTo>
                  <a:cubicBezTo>
                    <a:pt x="5227" y="264128"/>
                    <a:pt x="14921" y="414623"/>
                    <a:pt x="19008" y="416528"/>
                  </a:cubicBezTo>
                  <a:cubicBezTo>
                    <a:pt x="30005" y="421205"/>
                    <a:pt x="42648" y="419719"/>
                    <a:pt x="52271" y="412623"/>
                  </a:cubicBezTo>
                  <a:cubicBezTo>
                    <a:pt x="52271" y="412623"/>
                    <a:pt x="77456" y="325755"/>
                    <a:pt x="70138" y="196596"/>
                  </a:cubicBezTo>
                  <a:cubicBezTo>
                    <a:pt x="70138" y="194119"/>
                    <a:pt x="189981" y="134969"/>
                    <a:pt x="205187" y="119348"/>
                  </a:cubicBezTo>
                  <a:cubicBezTo>
                    <a:pt x="220393" y="103727"/>
                    <a:pt x="223339" y="80486"/>
                    <a:pt x="222959" y="58293"/>
                  </a:cubicBezTo>
                  <a:cubicBezTo>
                    <a:pt x="221907" y="38052"/>
                    <a:pt x="216800" y="18221"/>
                    <a:pt x="207943"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7"/>
            <p:cNvSpPr/>
            <p:nvPr/>
          </p:nvSpPr>
          <p:spPr>
            <a:xfrm>
              <a:off x="2731717" y="2888138"/>
              <a:ext cx="333476" cy="307358"/>
            </a:xfrm>
            <a:custGeom>
              <a:avLst/>
              <a:gdLst/>
              <a:ahLst/>
              <a:cxnLst/>
              <a:rect l="l" t="t" r="r" b="b"/>
              <a:pathLst>
                <a:path w="333476" h="307358" extrusionOk="0">
                  <a:moveTo>
                    <a:pt x="320305" y="48292"/>
                  </a:moveTo>
                  <a:cubicBezTo>
                    <a:pt x="320305" y="48292"/>
                    <a:pt x="364593" y="126968"/>
                    <a:pt x="290749" y="167449"/>
                  </a:cubicBezTo>
                  <a:cubicBezTo>
                    <a:pt x="212818" y="210121"/>
                    <a:pt x="165299" y="220123"/>
                    <a:pt x="165299" y="220123"/>
                  </a:cubicBezTo>
                  <a:lnTo>
                    <a:pt x="153609" y="222885"/>
                  </a:lnTo>
                  <a:cubicBezTo>
                    <a:pt x="157270" y="250003"/>
                    <a:pt x="157270" y="277492"/>
                    <a:pt x="153609" y="304609"/>
                  </a:cubicBezTo>
                  <a:cubicBezTo>
                    <a:pt x="153609" y="304609"/>
                    <a:pt x="98012" y="323659"/>
                    <a:pt x="27114" y="261461"/>
                  </a:cubicBezTo>
                  <a:lnTo>
                    <a:pt x="3544" y="185261"/>
                  </a:lnTo>
                  <a:lnTo>
                    <a:pt x="788" y="165545"/>
                  </a:lnTo>
                  <a:cubicBezTo>
                    <a:pt x="-1935" y="151667"/>
                    <a:pt x="2495" y="137350"/>
                    <a:pt x="12573" y="127445"/>
                  </a:cubicBezTo>
                  <a:cubicBezTo>
                    <a:pt x="29585" y="112014"/>
                    <a:pt x="83566" y="72390"/>
                    <a:pt x="117114" y="49721"/>
                  </a:cubicBezTo>
                  <a:cubicBezTo>
                    <a:pt x="150663" y="27051"/>
                    <a:pt x="177463" y="5429"/>
                    <a:pt x="177463" y="5429"/>
                  </a:cubicBezTo>
                  <a:lnTo>
                    <a:pt x="183261" y="0"/>
                  </a:lnTo>
                  <a:cubicBezTo>
                    <a:pt x="183261" y="0"/>
                    <a:pt x="223082" y="31718"/>
                    <a:pt x="295786" y="21050"/>
                  </a:cubicBezTo>
                  <a:cubicBezTo>
                    <a:pt x="305324" y="28794"/>
                    <a:pt x="313597" y="37986"/>
                    <a:pt x="320305" y="482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7"/>
            <p:cNvSpPr/>
            <p:nvPr/>
          </p:nvSpPr>
          <p:spPr>
            <a:xfrm>
              <a:off x="2999836" y="2706202"/>
              <a:ext cx="116284" cy="406848"/>
            </a:xfrm>
            <a:custGeom>
              <a:avLst/>
              <a:gdLst/>
              <a:ahLst/>
              <a:cxnLst/>
              <a:rect l="l" t="t" r="r" b="b"/>
              <a:pathLst>
                <a:path w="116284" h="406848" extrusionOk="0">
                  <a:moveTo>
                    <a:pt x="8279" y="347003"/>
                  </a:moveTo>
                  <a:cubicBezTo>
                    <a:pt x="15045" y="340870"/>
                    <a:pt x="22221" y="335202"/>
                    <a:pt x="29758" y="330049"/>
                  </a:cubicBezTo>
                  <a:cubicBezTo>
                    <a:pt x="37682" y="326020"/>
                    <a:pt x="44955" y="320819"/>
                    <a:pt x="51331" y="314619"/>
                  </a:cubicBezTo>
                  <a:cubicBezTo>
                    <a:pt x="58174" y="307761"/>
                    <a:pt x="68153" y="279186"/>
                    <a:pt x="73475" y="251373"/>
                  </a:cubicBezTo>
                  <a:cubicBezTo>
                    <a:pt x="78266" y="220207"/>
                    <a:pt x="77720" y="188441"/>
                    <a:pt x="71860" y="157456"/>
                  </a:cubicBezTo>
                  <a:cubicBezTo>
                    <a:pt x="62686" y="120423"/>
                    <a:pt x="50251" y="84276"/>
                    <a:pt x="34700" y="49443"/>
                  </a:cubicBezTo>
                  <a:cubicBezTo>
                    <a:pt x="25196" y="28583"/>
                    <a:pt x="30423" y="15819"/>
                    <a:pt x="39452" y="6580"/>
                  </a:cubicBezTo>
                  <a:cubicBezTo>
                    <a:pt x="50001" y="-4278"/>
                    <a:pt x="61025" y="-3993"/>
                    <a:pt x="73570" y="25154"/>
                  </a:cubicBezTo>
                  <a:cubicBezTo>
                    <a:pt x="91364" y="65864"/>
                    <a:pt x="104534" y="108459"/>
                    <a:pt x="112821" y="152122"/>
                  </a:cubicBezTo>
                  <a:cubicBezTo>
                    <a:pt x="117848" y="183869"/>
                    <a:pt x="117402" y="216254"/>
                    <a:pt x="111490" y="247848"/>
                  </a:cubicBezTo>
                  <a:cubicBezTo>
                    <a:pt x="106282" y="275538"/>
                    <a:pt x="97767" y="302503"/>
                    <a:pt x="86115" y="328144"/>
                  </a:cubicBezTo>
                  <a:cubicBezTo>
                    <a:pt x="82884" y="335669"/>
                    <a:pt x="82314" y="342051"/>
                    <a:pt x="77847" y="356719"/>
                  </a:cubicBezTo>
                  <a:cubicBezTo>
                    <a:pt x="73538" y="371788"/>
                    <a:pt x="65683" y="385608"/>
                    <a:pt x="54943" y="397010"/>
                  </a:cubicBezTo>
                  <a:cubicBezTo>
                    <a:pt x="45439" y="405963"/>
                    <a:pt x="40402" y="407678"/>
                    <a:pt x="37741" y="406535"/>
                  </a:cubicBezTo>
                  <a:cubicBezTo>
                    <a:pt x="35080" y="405392"/>
                    <a:pt x="34605" y="401677"/>
                    <a:pt x="38501" y="397010"/>
                  </a:cubicBezTo>
                  <a:cubicBezTo>
                    <a:pt x="45267" y="390181"/>
                    <a:pt x="50741" y="382180"/>
                    <a:pt x="54658" y="373388"/>
                  </a:cubicBezTo>
                  <a:cubicBezTo>
                    <a:pt x="54658" y="373388"/>
                    <a:pt x="46294" y="384532"/>
                    <a:pt x="40877" y="390247"/>
                  </a:cubicBezTo>
                  <a:cubicBezTo>
                    <a:pt x="36077" y="395448"/>
                    <a:pt x="30612" y="400001"/>
                    <a:pt x="24626" y="403773"/>
                  </a:cubicBezTo>
                  <a:cubicBezTo>
                    <a:pt x="18829" y="407202"/>
                    <a:pt x="9610" y="403106"/>
                    <a:pt x="13411" y="398343"/>
                  </a:cubicBezTo>
                  <a:cubicBezTo>
                    <a:pt x="17213" y="393581"/>
                    <a:pt x="21490" y="391009"/>
                    <a:pt x="29283" y="382246"/>
                  </a:cubicBezTo>
                  <a:cubicBezTo>
                    <a:pt x="33505" y="377636"/>
                    <a:pt x="37144" y="372512"/>
                    <a:pt x="40117" y="367006"/>
                  </a:cubicBezTo>
                  <a:cubicBezTo>
                    <a:pt x="34526" y="372540"/>
                    <a:pt x="28521" y="377636"/>
                    <a:pt x="22155" y="382246"/>
                  </a:cubicBezTo>
                  <a:cubicBezTo>
                    <a:pt x="17168" y="386199"/>
                    <a:pt x="11176" y="388675"/>
                    <a:pt x="4858" y="389390"/>
                  </a:cubicBezTo>
                  <a:cubicBezTo>
                    <a:pt x="1627" y="389390"/>
                    <a:pt x="-2935" y="385580"/>
                    <a:pt x="2577" y="380341"/>
                  </a:cubicBezTo>
                  <a:cubicBezTo>
                    <a:pt x="10475" y="374912"/>
                    <a:pt x="17659" y="368511"/>
                    <a:pt x="23961" y="361291"/>
                  </a:cubicBezTo>
                  <a:cubicBezTo>
                    <a:pt x="29853" y="353671"/>
                    <a:pt x="32989" y="347575"/>
                    <a:pt x="31088" y="347670"/>
                  </a:cubicBezTo>
                  <a:cubicBezTo>
                    <a:pt x="29188" y="347766"/>
                    <a:pt x="25956" y="352433"/>
                    <a:pt x="18353" y="355957"/>
                  </a:cubicBezTo>
                  <a:cubicBezTo>
                    <a:pt x="10750" y="359481"/>
                    <a:pt x="2007" y="358338"/>
                    <a:pt x="486" y="354052"/>
                  </a:cubicBezTo>
                  <a:cubicBezTo>
                    <a:pt x="-1034" y="349766"/>
                    <a:pt x="1342" y="351576"/>
                    <a:pt x="8279" y="34700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7"/>
            <p:cNvSpPr/>
            <p:nvPr/>
          </p:nvSpPr>
          <p:spPr>
            <a:xfrm>
              <a:off x="3022743" y="2701064"/>
              <a:ext cx="69955" cy="89236"/>
            </a:xfrm>
            <a:custGeom>
              <a:avLst/>
              <a:gdLst/>
              <a:ahLst/>
              <a:cxnLst/>
              <a:rect l="l" t="t" r="r" b="b"/>
              <a:pathLst>
                <a:path w="69955" h="89236" extrusionOk="0">
                  <a:moveTo>
                    <a:pt x="69956" y="69535"/>
                  </a:moveTo>
                  <a:cubicBezTo>
                    <a:pt x="69956" y="69535"/>
                    <a:pt x="43060" y="93443"/>
                    <a:pt x="12933" y="88585"/>
                  </a:cubicBezTo>
                  <a:lnTo>
                    <a:pt x="1338" y="38484"/>
                  </a:lnTo>
                  <a:cubicBezTo>
                    <a:pt x="1338" y="38484"/>
                    <a:pt x="-6550" y="12099"/>
                    <a:pt x="15974" y="2098"/>
                  </a:cubicBezTo>
                  <a:cubicBezTo>
                    <a:pt x="38498" y="-7903"/>
                    <a:pt x="60167" y="18386"/>
                    <a:pt x="69956" y="6953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7"/>
            <p:cNvSpPr/>
            <p:nvPr/>
          </p:nvSpPr>
          <p:spPr>
            <a:xfrm>
              <a:off x="2885136" y="2682643"/>
              <a:ext cx="59968" cy="63096"/>
            </a:xfrm>
            <a:custGeom>
              <a:avLst/>
              <a:gdLst/>
              <a:ahLst/>
              <a:cxnLst/>
              <a:rect l="l" t="t" r="r" b="b"/>
              <a:pathLst>
                <a:path w="59968" h="63096" extrusionOk="0">
                  <a:moveTo>
                    <a:pt x="59969" y="422"/>
                  </a:moveTo>
                  <a:cubicBezTo>
                    <a:pt x="59969" y="422"/>
                    <a:pt x="30887" y="-8532"/>
                    <a:pt x="0" y="56048"/>
                  </a:cubicBezTo>
                  <a:lnTo>
                    <a:pt x="11500" y="63096"/>
                  </a:lnTo>
                  <a:cubicBezTo>
                    <a:pt x="25902" y="40903"/>
                    <a:pt x="42113" y="19939"/>
                    <a:pt x="59969" y="42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7"/>
            <p:cNvSpPr/>
            <p:nvPr/>
          </p:nvSpPr>
          <p:spPr>
            <a:xfrm>
              <a:off x="4136405" y="305709"/>
              <a:ext cx="1608303" cy="2009690"/>
            </a:xfrm>
            <a:custGeom>
              <a:avLst/>
              <a:gdLst/>
              <a:ahLst/>
              <a:cxnLst/>
              <a:rect l="l" t="t" r="r" b="b"/>
              <a:pathLst>
                <a:path w="1608303" h="2009690" extrusionOk="0">
                  <a:moveTo>
                    <a:pt x="1566509" y="879931"/>
                  </a:moveTo>
                  <a:lnTo>
                    <a:pt x="54267" y="4869"/>
                  </a:lnTo>
                  <a:cubicBezTo>
                    <a:pt x="46749" y="-388"/>
                    <a:pt x="37093" y="-1464"/>
                    <a:pt x="28606" y="2011"/>
                  </a:cubicBezTo>
                  <a:lnTo>
                    <a:pt x="28606" y="2011"/>
                  </a:lnTo>
                  <a:cubicBezTo>
                    <a:pt x="27970" y="2304"/>
                    <a:pt x="27371" y="2654"/>
                    <a:pt x="26801" y="3059"/>
                  </a:cubicBezTo>
                  <a:lnTo>
                    <a:pt x="0" y="18966"/>
                  </a:lnTo>
                  <a:lnTo>
                    <a:pt x="12925" y="42302"/>
                  </a:lnTo>
                  <a:lnTo>
                    <a:pt x="12925" y="1035093"/>
                  </a:lnTo>
                  <a:cubicBezTo>
                    <a:pt x="12925" y="1065573"/>
                    <a:pt x="31458" y="1101006"/>
                    <a:pt x="54267" y="1114150"/>
                  </a:cubicBezTo>
                  <a:lnTo>
                    <a:pt x="1557195" y="1983783"/>
                  </a:lnTo>
                  <a:lnTo>
                    <a:pt x="1561282" y="2009691"/>
                  </a:lnTo>
                  <a:lnTo>
                    <a:pt x="1591884" y="1992070"/>
                  </a:lnTo>
                  <a:cubicBezTo>
                    <a:pt x="1593367" y="1991412"/>
                    <a:pt x="1594773" y="1990574"/>
                    <a:pt x="1596066" y="1989593"/>
                  </a:cubicBezTo>
                  <a:lnTo>
                    <a:pt x="1596066" y="1989593"/>
                  </a:lnTo>
                  <a:cubicBezTo>
                    <a:pt x="1604800" y="1981363"/>
                    <a:pt x="1609248" y="1969552"/>
                    <a:pt x="1608136" y="1957589"/>
                  </a:cubicBezTo>
                  <a:lnTo>
                    <a:pt x="1608136" y="958988"/>
                  </a:lnTo>
                  <a:cubicBezTo>
                    <a:pt x="1607851" y="928508"/>
                    <a:pt x="1589793" y="893075"/>
                    <a:pt x="1566509" y="879931"/>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7"/>
            <p:cNvSpPr/>
            <p:nvPr/>
          </p:nvSpPr>
          <p:spPr>
            <a:xfrm>
              <a:off x="4119583" y="322825"/>
              <a:ext cx="1594925" cy="1994313"/>
            </a:xfrm>
            <a:custGeom>
              <a:avLst/>
              <a:gdLst/>
              <a:ahLst/>
              <a:cxnLst/>
              <a:rect l="l" t="t" r="r" b="b"/>
              <a:pathLst>
                <a:path w="1594925" h="1994313" extrusionOk="0">
                  <a:moveTo>
                    <a:pt x="1553584" y="1989336"/>
                  </a:moveTo>
                  <a:lnTo>
                    <a:pt x="41342" y="1114274"/>
                  </a:lnTo>
                  <a:cubicBezTo>
                    <a:pt x="18532" y="1101035"/>
                    <a:pt x="0" y="1065697"/>
                    <a:pt x="0" y="1035122"/>
                  </a:cubicBezTo>
                  <a:lnTo>
                    <a:pt x="0" y="36235"/>
                  </a:lnTo>
                  <a:cubicBezTo>
                    <a:pt x="0" y="5755"/>
                    <a:pt x="19008" y="-8247"/>
                    <a:pt x="41342" y="4993"/>
                  </a:cubicBezTo>
                  <a:lnTo>
                    <a:pt x="1553584" y="880055"/>
                  </a:lnTo>
                  <a:cubicBezTo>
                    <a:pt x="1576393" y="893199"/>
                    <a:pt x="1594925" y="928632"/>
                    <a:pt x="1594925" y="959112"/>
                  </a:cubicBezTo>
                  <a:lnTo>
                    <a:pt x="1594925" y="1957999"/>
                  </a:lnTo>
                  <a:cubicBezTo>
                    <a:pt x="1594925" y="1988479"/>
                    <a:pt x="1576393" y="2002576"/>
                    <a:pt x="1553584" y="1989336"/>
                  </a:cubicBezTo>
                  <a:close/>
                </a:path>
              </a:pathLst>
            </a:custGeom>
            <a:solidFill>
              <a:srgbClr val="F8F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7"/>
            <p:cNvSpPr/>
            <p:nvPr/>
          </p:nvSpPr>
          <p:spPr>
            <a:xfrm>
              <a:off x="4241517" y="588041"/>
              <a:ext cx="58543" cy="817911"/>
            </a:xfrm>
            <a:custGeom>
              <a:avLst/>
              <a:gdLst/>
              <a:ahLst/>
              <a:cxnLst/>
              <a:rect l="l" t="t" r="r" b="b"/>
              <a:pathLst>
                <a:path w="58543" h="817911" extrusionOk="0">
                  <a:moveTo>
                    <a:pt x="57878" y="817912"/>
                  </a:moveTo>
                  <a:lnTo>
                    <a:pt x="0" y="783431"/>
                  </a:lnTo>
                  <a:lnTo>
                    <a:pt x="760" y="0"/>
                  </a:lnTo>
                  <a:lnTo>
                    <a:pt x="58543" y="34481"/>
                  </a:lnTo>
                  <a:lnTo>
                    <a:pt x="57878" y="81791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7"/>
            <p:cNvSpPr/>
            <p:nvPr/>
          </p:nvSpPr>
          <p:spPr>
            <a:xfrm>
              <a:off x="4241517" y="1216214"/>
              <a:ext cx="58448" cy="189833"/>
            </a:xfrm>
            <a:custGeom>
              <a:avLst/>
              <a:gdLst/>
              <a:ahLst/>
              <a:cxnLst/>
              <a:rect l="l" t="t" r="r" b="b"/>
              <a:pathLst>
                <a:path w="58448" h="189833" extrusionOk="0">
                  <a:moveTo>
                    <a:pt x="57878" y="189833"/>
                  </a:moveTo>
                  <a:lnTo>
                    <a:pt x="0" y="156115"/>
                  </a:lnTo>
                  <a:lnTo>
                    <a:pt x="570" y="0"/>
                  </a:lnTo>
                  <a:lnTo>
                    <a:pt x="58448" y="33814"/>
                  </a:lnTo>
                  <a:lnTo>
                    <a:pt x="57878" y="18983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7"/>
            <p:cNvSpPr/>
            <p:nvPr/>
          </p:nvSpPr>
          <p:spPr>
            <a:xfrm>
              <a:off x="4424940" y="694149"/>
              <a:ext cx="58353" cy="818006"/>
            </a:xfrm>
            <a:custGeom>
              <a:avLst/>
              <a:gdLst/>
              <a:ahLst/>
              <a:cxnLst/>
              <a:rect l="l" t="t" r="r" b="b"/>
              <a:pathLst>
                <a:path w="58353" h="818006" extrusionOk="0">
                  <a:moveTo>
                    <a:pt x="57878" y="818007"/>
                  </a:moveTo>
                  <a:lnTo>
                    <a:pt x="0" y="783336"/>
                  </a:lnTo>
                  <a:lnTo>
                    <a:pt x="570" y="0"/>
                  </a:lnTo>
                  <a:lnTo>
                    <a:pt x="58353" y="34766"/>
                  </a:lnTo>
                  <a:lnTo>
                    <a:pt x="57878" y="81800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7"/>
            <p:cNvSpPr/>
            <p:nvPr/>
          </p:nvSpPr>
          <p:spPr>
            <a:xfrm>
              <a:off x="4424940" y="1350993"/>
              <a:ext cx="58353" cy="161258"/>
            </a:xfrm>
            <a:custGeom>
              <a:avLst/>
              <a:gdLst/>
              <a:ahLst/>
              <a:cxnLst/>
              <a:rect l="l" t="t" r="r" b="b"/>
              <a:pathLst>
                <a:path w="58353" h="161258" extrusionOk="0">
                  <a:moveTo>
                    <a:pt x="57878" y="161258"/>
                  </a:moveTo>
                  <a:lnTo>
                    <a:pt x="0" y="127444"/>
                  </a:lnTo>
                  <a:lnTo>
                    <a:pt x="475" y="0"/>
                  </a:lnTo>
                  <a:lnTo>
                    <a:pt x="58353" y="33719"/>
                  </a:lnTo>
                  <a:lnTo>
                    <a:pt x="57878" y="16125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7"/>
            <p:cNvSpPr/>
            <p:nvPr/>
          </p:nvSpPr>
          <p:spPr>
            <a:xfrm>
              <a:off x="4608458" y="801877"/>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7"/>
            <p:cNvSpPr/>
            <p:nvPr/>
          </p:nvSpPr>
          <p:spPr>
            <a:xfrm>
              <a:off x="4608458" y="1266316"/>
              <a:ext cx="59113" cy="352044"/>
            </a:xfrm>
            <a:custGeom>
              <a:avLst/>
              <a:gdLst/>
              <a:ahLst/>
              <a:cxnLst/>
              <a:rect l="l" t="t" r="r" b="b"/>
              <a:pathLst>
                <a:path w="59113" h="352044" extrusionOk="0">
                  <a:moveTo>
                    <a:pt x="57878" y="352044"/>
                  </a:moveTo>
                  <a:lnTo>
                    <a:pt x="0" y="318325"/>
                  </a:lnTo>
                  <a:lnTo>
                    <a:pt x="1235" y="0"/>
                  </a:lnTo>
                  <a:lnTo>
                    <a:pt x="59113" y="33814"/>
                  </a:lnTo>
                  <a:lnTo>
                    <a:pt x="57878" y="3520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7"/>
            <p:cNvSpPr/>
            <p:nvPr/>
          </p:nvSpPr>
          <p:spPr>
            <a:xfrm>
              <a:off x="4793306" y="908938"/>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7"/>
            <p:cNvSpPr/>
            <p:nvPr/>
          </p:nvSpPr>
          <p:spPr>
            <a:xfrm>
              <a:off x="4793306" y="1421097"/>
              <a:ext cx="58923" cy="304228"/>
            </a:xfrm>
            <a:custGeom>
              <a:avLst/>
              <a:gdLst/>
              <a:ahLst/>
              <a:cxnLst/>
              <a:rect l="l" t="t" r="r" b="b"/>
              <a:pathLst>
                <a:path w="58923" h="304228" extrusionOk="0">
                  <a:moveTo>
                    <a:pt x="57783" y="304229"/>
                  </a:moveTo>
                  <a:lnTo>
                    <a:pt x="0" y="270510"/>
                  </a:lnTo>
                  <a:lnTo>
                    <a:pt x="1046" y="0"/>
                  </a:lnTo>
                  <a:lnTo>
                    <a:pt x="58924" y="33719"/>
                  </a:lnTo>
                  <a:lnTo>
                    <a:pt x="57783" y="30422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7"/>
            <p:cNvSpPr/>
            <p:nvPr/>
          </p:nvSpPr>
          <p:spPr>
            <a:xfrm>
              <a:off x="4978440" y="1016189"/>
              <a:ext cx="60919" cy="816483"/>
            </a:xfrm>
            <a:custGeom>
              <a:avLst/>
              <a:gdLst/>
              <a:ahLst/>
              <a:cxnLst/>
              <a:rect l="l" t="t" r="r" b="b"/>
              <a:pathLst>
                <a:path w="60919" h="816483" extrusionOk="0">
                  <a:moveTo>
                    <a:pt x="57783" y="816483"/>
                  </a:moveTo>
                  <a:lnTo>
                    <a:pt x="0" y="782669"/>
                  </a:lnTo>
                  <a:lnTo>
                    <a:pt x="3136" y="0"/>
                  </a:lnTo>
                  <a:lnTo>
                    <a:pt x="60919" y="33719"/>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9" name="Google Shape;3619;p47"/>
            <p:cNvSpPr/>
            <p:nvPr/>
          </p:nvSpPr>
          <p:spPr>
            <a:xfrm>
              <a:off x="4978440" y="1384997"/>
              <a:ext cx="59493" cy="447484"/>
            </a:xfrm>
            <a:custGeom>
              <a:avLst/>
              <a:gdLst/>
              <a:ahLst/>
              <a:cxnLst/>
              <a:rect l="l" t="t" r="r" b="b"/>
              <a:pathLst>
                <a:path w="59493" h="447484" extrusionOk="0">
                  <a:moveTo>
                    <a:pt x="57878" y="447485"/>
                  </a:moveTo>
                  <a:lnTo>
                    <a:pt x="0" y="413671"/>
                  </a:lnTo>
                  <a:lnTo>
                    <a:pt x="1615" y="0"/>
                  </a:lnTo>
                  <a:lnTo>
                    <a:pt x="59494" y="33719"/>
                  </a:lnTo>
                  <a:lnTo>
                    <a:pt x="57878" y="44748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0" name="Google Shape;3620;p47"/>
            <p:cNvSpPr/>
            <p:nvPr/>
          </p:nvSpPr>
          <p:spPr>
            <a:xfrm>
              <a:off x="5164524" y="1123917"/>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7"/>
            <p:cNvSpPr/>
            <p:nvPr/>
          </p:nvSpPr>
          <p:spPr>
            <a:xfrm>
              <a:off x="5164524" y="1368614"/>
              <a:ext cx="59968" cy="571500"/>
            </a:xfrm>
            <a:custGeom>
              <a:avLst/>
              <a:gdLst/>
              <a:ahLst/>
              <a:cxnLst/>
              <a:rect l="l" t="t" r="r" b="b"/>
              <a:pathLst>
                <a:path w="59968" h="571500" extrusionOk="0">
                  <a:moveTo>
                    <a:pt x="57783" y="571500"/>
                  </a:moveTo>
                  <a:lnTo>
                    <a:pt x="0" y="537782"/>
                  </a:lnTo>
                  <a:lnTo>
                    <a:pt x="2091" y="0"/>
                  </a:lnTo>
                  <a:lnTo>
                    <a:pt x="59969" y="33814"/>
                  </a:lnTo>
                  <a:lnTo>
                    <a:pt x="57783" y="5715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7"/>
            <p:cNvSpPr/>
            <p:nvPr/>
          </p:nvSpPr>
          <p:spPr>
            <a:xfrm>
              <a:off x="5351084" y="1231931"/>
              <a:ext cx="61014" cy="816578"/>
            </a:xfrm>
            <a:custGeom>
              <a:avLst/>
              <a:gdLst/>
              <a:ahLst/>
              <a:cxnLst/>
              <a:rect l="l" t="t" r="r" b="b"/>
              <a:pathLst>
                <a:path w="61014" h="816578" extrusionOk="0">
                  <a:moveTo>
                    <a:pt x="57878" y="816578"/>
                  </a:moveTo>
                  <a:lnTo>
                    <a:pt x="0" y="782764"/>
                  </a:lnTo>
                  <a:lnTo>
                    <a:pt x="3136" y="0"/>
                  </a:lnTo>
                  <a:lnTo>
                    <a:pt x="61014" y="33814"/>
                  </a:lnTo>
                  <a:lnTo>
                    <a:pt x="57878"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7"/>
            <p:cNvSpPr/>
            <p:nvPr/>
          </p:nvSpPr>
          <p:spPr>
            <a:xfrm>
              <a:off x="5351179" y="1342992"/>
              <a:ext cx="60443" cy="705135"/>
            </a:xfrm>
            <a:custGeom>
              <a:avLst/>
              <a:gdLst/>
              <a:ahLst/>
              <a:cxnLst/>
              <a:rect l="l" t="t" r="r" b="b"/>
              <a:pathLst>
                <a:path w="60443" h="705135" extrusionOk="0">
                  <a:moveTo>
                    <a:pt x="57783" y="705136"/>
                  </a:moveTo>
                  <a:lnTo>
                    <a:pt x="0" y="671417"/>
                  </a:lnTo>
                  <a:lnTo>
                    <a:pt x="2661" y="0"/>
                  </a:lnTo>
                  <a:lnTo>
                    <a:pt x="60444" y="33814"/>
                  </a:lnTo>
                  <a:lnTo>
                    <a:pt x="57783" y="7051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7"/>
            <p:cNvSpPr/>
            <p:nvPr/>
          </p:nvSpPr>
          <p:spPr>
            <a:xfrm>
              <a:off x="5538879" y="1340706"/>
              <a:ext cx="61014" cy="816483"/>
            </a:xfrm>
            <a:custGeom>
              <a:avLst/>
              <a:gdLst/>
              <a:ahLst/>
              <a:cxnLst/>
              <a:rect l="l" t="t" r="r" b="b"/>
              <a:pathLst>
                <a:path w="61014" h="816483" extrusionOk="0">
                  <a:moveTo>
                    <a:pt x="57878" y="816483"/>
                  </a:moveTo>
                  <a:lnTo>
                    <a:pt x="0" y="782765"/>
                  </a:lnTo>
                  <a:lnTo>
                    <a:pt x="3136" y="0"/>
                  </a:lnTo>
                  <a:lnTo>
                    <a:pt x="61014" y="33814"/>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7"/>
            <p:cNvSpPr/>
            <p:nvPr/>
          </p:nvSpPr>
          <p:spPr>
            <a:xfrm>
              <a:off x="5538879" y="1442147"/>
              <a:ext cx="60634" cy="714660"/>
            </a:xfrm>
            <a:custGeom>
              <a:avLst/>
              <a:gdLst/>
              <a:ahLst/>
              <a:cxnLst/>
              <a:rect l="l" t="t" r="r" b="b"/>
              <a:pathLst>
                <a:path w="60634" h="714660" extrusionOk="0">
                  <a:moveTo>
                    <a:pt x="57878" y="714661"/>
                  </a:moveTo>
                  <a:lnTo>
                    <a:pt x="0" y="680847"/>
                  </a:lnTo>
                  <a:lnTo>
                    <a:pt x="2756" y="0"/>
                  </a:lnTo>
                  <a:lnTo>
                    <a:pt x="60634" y="33814"/>
                  </a:lnTo>
                  <a:lnTo>
                    <a:pt x="57878" y="71466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7"/>
            <p:cNvSpPr/>
            <p:nvPr/>
          </p:nvSpPr>
          <p:spPr>
            <a:xfrm>
              <a:off x="4516176" y="748442"/>
              <a:ext cx="61299" cy="816768"/>
            </a:xfrm>
            <a:custGeom>
              <a:avLst/>
              <a:gdLst/>
              <a:ahLst/>
              <a:cxnLst/>
              <a:rect l="l" t="t" r="r" b="b"/>
              <a:pathLst>
                <a:path w="61299" h="816768" extrusionOk="0">
                  <a:moveTo>
                    <a:pt x="58163" y="816769"/>
                  </a:moveTo>
                  <a:lnTo>
                    <a:pt x="0" y="782764"/>
                  </a:lnTo>
                  <a:lnTo>
                    <a:pt x="3136" y="0"/>
                  </a:lnTo>
                  <a:lnTo>
                    <a:pt x="61300" y="34004"/>
                  </a:lnTo>
                  <a:lnTo>
                    <a:pt x="58163" y="816769"/>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7"/>
            <p:cNvSpPr/>
            <p:nvPr/>
          </p:nvSpPr>
          <p:spPr>
            <a:xfrm>
              <a:off x="4516366" y="1270221"/>
              <a:ext cx="58923" cy="294893"/>
            </a:xfrm>
            <a:custGeom>
              <a:avLst/>
              <a:gdLst/>
              <a:ahLst/>
              <a:cxnLst/>
              <a:rect l="l" t="t" r="r" b="b"/>
              <a:pathLst>
                <a:path w="58923" h="294893" extrusionOk="0">
                  <a:moveTo>
                    <a:pt x="57783" y="294894"/>
                  </a:moveTo>
                  <a:lnTo>
                    <a:pt x="0" y="261080"/>
                  </a:lnTo>
                  <a:lnTo>
                    <a:pt x="1045" y="0"/>
                  </a:lnTo>
                  <a:lnTo>
                    <a:pt x="58923" y="33814"/>
                  </a:lnTo>
                  <a:lnTo>
                    <a:pt x="57783" y="29489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7"/>
            <p:cNvSpPr/>
            <p:nvPr/>
          </p:nvSpPr>
          <p:spPr>
            <a:xfrm>
              <a:off x="4700740" y="855312"/>
              <a:ext cx="60919" cy="816578"/>
            </a:xfrm>
            <a:custGeom>
              <a:avLst/>
              <a:gdLst/>
              <a:ahLst/>
              <a:cxnLst/>
              <a:rect l="l" t="t" r="r" b="b"/>
              <a:pathLst>
                <a:path w="60919" h="816578" extrusionOk="0">
                  <a:moveTo>
                    <a:pt x="57783" y="816578"/>
                  </a:moveTo>
                  <a:lnTo>
                    <a:pt x="0" y="782765"/>
                  </a:lnTo>
                  <a:lnTo>
                    <a:pt x="3041"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7"/>
            <p:cNvSpPr/>
            <p:nvPr/>
          </p:nvSpPr>
          <p:spPr>
            <a:xfrm>
              <a:off x="4700740" y="1272031"/>
              <a:ext cx="59303" cy="399764"/>
            </a:xfrm>
            <a:custGeom>
              <a:avLst/>
              <a:gdLst/>
              <a:ahLst/>
              <a:cxnLst/>
              <a:rect l="l" t="t" r="r" b="b"/>
              <a:pathLst>
                <a:path w="59303" h="399764" extrusionOk="0">
                  <a:moveTo>
                    <a:pt x="57783" y="399764"/>
                  </a:moveTo>
                  <a:lnTo>
                    <a:pt x="0" y="365951"/>
                  </a:lnTo>
                  <a:lnTo>
                    <a:pt x="1426" y="0"/>
                  </a:lnTo>
                  <a:lnTo>
                    <a:pt x="59304" y="33814"/>
                  </a:lnTo>
                  <a:lnTo>
                    <a:pt x="57783" y="39976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7"/>
            <p:cNvSpPr/>
            <p:nvPr/>
          </p:nvSpPr>
          <p:spPr>
            <a:xfrm>
              <a:off x="4885398" y="962278"/>
              <a:ext cx="60919" cy="816483"/>
            </a:xfrm>
            <a:custGeom>
              <a:avLst/>
              <a:gdLst/>
              <a:ahLst/>
              <a:cxnLst/>
              <a:rect l="l" t="t" r="r" b="b"/>
              <a:pathLst>
                <a:path w="60919" h="816483" extrusionOk="0">
                  <a:moveTo>
                    <a:pt x="57783" y="816483"/>
                  </a:moveTo>
                  <a:lnTo>
                    <a:pt x="0" y="782764"/>
                  </a:lnTo>
                  <a:lnTo>
                    <a:pt x="3136"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7"/>
            <p:cNvSpPr/>
            <p:nvPr/>
          </p:nvSpPr>
          <p:spPr>
            <a:xfrm>
              <a:off x="4885398" y="1264506"/>
              <a:ext cx="59778" cy="514159"/>
            </a:xfrm>
            <a:custGeom>
              <a:avLst/>
              <a:gdLst/>
              <a:ahLst/>
              <a:cxnLst/>
              <a:rect l="l" t="t" r="r" b="b"/>
              <a:pathLst>
                <a:path w="59778" h="514159" extrusionOk="0">
                  <a:moveTo>
                    <a:pt x="57783" y="514159"/>
                  </a:moveTo>
                  <a:lnTo>
                    <a:pt x="0" y="480346"/>
                  </a:lnTo>
                  <a:lnTo>
                    <a:pt x="1901" y="0"/>
                  </a:lnTo>
                  <a:lnTo>
                    <a:pt x="59779" y="33719"/>
                  </a:lnTo>
                  <a:lnTo>
                    <a:pt x="57783" y="51415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7"/>
            <p:cNvSpPr/>
            <p:nvPr/>
          </p:nvSpPr>
          <p:spPr>
            <a:xfrm>
              <a:off x="5071197" y="1069910"/>
              <a:ext cx="60919" cy="816483"/>
            </a:xfrm>
            <a:custGeom>
              <a:avLst/>
              <a:gdLst/>
              <a:ahLst/>
              <a:cxnLst/>
              <a:rect l="l" t="t" r="r" b="b"/>
              <a:pathLst>
                <a:path w="60919" h="816483" extrusionOk="0">
                  <a:moveTo>
                    <a:pt x="57878" y="816483"/>
                  </a:moveTo>
                  <a:lnTo>
                    <a:pt x="0" y="782669"/>
                  </a:lnTo>
                  <a:lnTo>
                    <a:pt x="3136" y="0"/>
                  </a:lnTo>
                  <a:lnTo>
                    <a:pt x="60919" y="33719"/>
                  </a:lnTo>
                  <a:lnTo>
                    <a:pt x="57878"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7"/>
            <p:cNvSpPr/>
            <p:nvPr/>
          </p:nvSpPr>
          <p:spPr>
            <a:xfrm>
              <a:off x="5071197" y="1371948"/>
              <a:ext cx="59778" cy="514254"/>
            </a:xfrm>
            <a:custGeom>
              <a:avLst/>
              <a:gdLst/>
              <a:ahLst/>
              <a:cxnLst/>
              <a:rect l="l" t="t" r="r" b="b"/>
              <a:pathLst>
                <a:path w="59778" h="514254" extrusionOk="0">
                  <a:moveTo>
                    <a:pt x="57878" y="514255"/>
                  </a:moveTo>
                  <a:lnTo>
                    <a:pt x="0" y="480441"/>
                  </a:lnTo>
                  <a:lnTo>
                    <a:pt x="1901" y="0"/>
                  </a:lnTo>
                  <a:lnTo>
                    <a:pt x="59779" y="33814"/>
                  </a:lnTo>
                  <a:lnTo>
                    <a:pt x="57878" y="51425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7"/>
            <p:cNvSpPr/>
            <p:nvPr/>
          </p:nvSpPr>
          <p:spPr>
            <a:xfrm>
              <a:off x="5257662" y="1177829"/>
              <a:ext cx="60919" cy="816482"/>
            </a:xfrm>
            <a:custGeom>
              <a:avLst/>
              <a:gdLst/>
              <a:ahLst/>
              <a:cxnLst/>
              <a:rect l="l" t="t" r="r" b="b"/>
              <a:pathLst>
                <a:path w="60919" h="816482" extrusionOk="0">
                  <a:moveTo>
                    <a:pt x="57783" y="816483"/>
                  </a:moveTo>
                  <a:lnTo>
                    <a:pt x="0" y="782765"/>
                  </a:lnTo>
                  <a:lnTo>
                    <a:pt x="3041" y="0"/>
                  </a:lnTo>
                  <a:lnTo>
                    <a:pt x="60919" y="33814"/>
                  </a:lnTo>
                  <a:lnTo>
                    <a:pt x="57783" y="81648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7"/>
            <p:cNvSpPr/>
            <p:nvPr/>
          </p:nvSpPr>
          <p:spPr>
            <a:xfrm>
              <a:off x="5257662" y="1365376"/>
              <a:ext cx="60253" cy="628649"/>
            </a:xfrm>
            <a:custGeom>
              <a:avLst/>
              <a:gdLst/>
              <a:ahLst/>
              <a:cxnLst/>
              <a:rect l="l" t="t" r="r" b="b"/>
              <a:pathLst>
                <a:path w="60253" h="628649" extrusionOk="0">
                  <a:moveTo>
                    <a:pt x="57878" y="628650"/>
                  </a:moveTo>
                  <a:lnTo>
                    <a:pt x="0" y="594932"/>
                  </a:lnTo>
                  <a:lnTo>
                    <a:pt x="2376" y="0"/>
                  </a:lnTo>
                  <a:lnTo>
                    <a:pt x="60254" y="33719"/>
                  </a:lnTo>
                  <a:lnTo>
                    <a:pt x="57878" y="62865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7"/>
            <p:cNvSpPr/>
            <p:nvPr/>
          </p:nvSpPr>
          <p:spPr>
            <a:xfrm>
              <a:off x="5444886" y="1286223"/>
              <a:ext cx="60919" cy="816578"/>
            </a:xfrm>
            <a:custGeom>
              <a:avLst/>
              <a:gdLst/>
              <a:ahLst/>
              <a:cxnLst/>
              <a:rect l="l" t="t" r="r" b="b"/>
              <a:pathLst>
                <a:path w="60919" h="816578" extrusionOk="0">
                  <a:moveTo>
                    <a:pt x="57783" y="816578"/>
                  </a:moveTo>
                  <a:lnTo>
                    <a:pt x="0" y="782765"/>
                  </a:lnTo>
                  <a:lnTo>
                    <a:pt x="3136" y="0"/>
                  </a:lnTo>
                  <a:lnTo>
                    <a:pt x="60919" y="33814"/>
                  </a:lnTo>
                  <a:lnTo>
                    <a:pt x="57783" y="816578"/>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7"/>
            <p:cNvSpPr/>
            <p:nvPr/>
          </p:nvSpPr>
          <p:spPr>
            <a:xfrm>
              <a:off x="5444886" y="1359185"/>
              <a:ext cx="60729" cy="743235"/>
            </a:xfrm>
            <a:custGeom>
              <a:avLst/>
              <a:gdLst/>
              <a:ahLst/>
              <a:cxnLst/>
              <a:rect l="l" t="t" r="r" b="b"/>
              <a:pathLst>
                <a:path w="60729" h="743235" extrusionOk="0">
                  <a:moveTo>
                    <a:pt x="57878" y="743236"/>
                  </a:moveTo>
                  <a:lnTo>
                    <a:pt x="0" y="709422"/>
                  </a:lnTo>
                  <a:lnTo>
                    <a:pt x="2851" y="0"/>
                  </a:lnTo>
                  <a:lnTo>
                    <a:pt x="60729" y="33814"/>
                  </a:lnTo>
                  <a:lnTo>
                    <a:pt x="57878" y="74323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8" name="Google Shape;3638;p47"/>
            <p:cNvSpPr/>
            <p:nvPr/>
          </p:nvSpPr>
          <p:spPr>
            <a:xfrm>
              <a:off x="4333133" y="641190"/>
              <a:ext cx="58828" cy="817816"/>
            </a:xfrm>
            <a:custGeom>
              <a:avLst/>
              <a:gdLst/>
              <a:ahLst/>
              <a:cxnLst/>
              <a:rect l="l" t="t" r="r" b="b"/>
              <a:pathLst>
                <a:path w="58828" h="817816" extrusionOk="0">
                  <a:moveTo>
                    <a:pt x="57878" y="817817"/>
                  </a:moveTo>
                  <a:lnTo>
                    <a:pt x="0" y="783527"/>
                  </a:lnTo>
                  <a:lnTo>
                    <a:pt x="950" y="0"/>
                  </a:lnTo>
                  <a:lnTo>
                    <a:pt x="58828" y="34385"/>
                  </a:lnTo>
                  <a:lnTo>
                    <a:pt x="57878" y="81781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9" name="Google Shape;3639;p47"/>
            <p:cNvSpPr/>
            <p:nvPr/>
          </p:nvSpPr>
          <p:spPr>
            <a:xfrm>
              <a:off x="4333133" y="1231074"/>
              <a:ext cx="58638" cy="228028"/>
            </a:xfrm>
            <a:custGeom>
              <a:avLst/>
              <a:gdLst/>
              <a:ahLst/>
              <a:cxnLst/>
              <a:rect l="l" t="t" r="r" b="b"/>
              <a:pathLst>
                <a:path w="58638" h="228028" extrusionOk="0">
                  <a:moveTo>
                    <a:pt x="57783" y="228028"/>
                  </a:moveTo>
                  <a:lnTo>
                    <a:pt x="0" y="194215"/>
                  </a:lnTo>
                  <a:lnTo>
                    <a:pt x="760" y="0"/>
                  </a:lnTo>
                  <a:lnTo>
                    <a:pt x="58638" y="33718"/>
                  </a:lnTo>
                  <a:lnTo>
                    <a:pt x="57783" y="22802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0" name="Google Shape;3640;p47"/>
            <p:cNvSpPr/>
            <p:nvPr/>
          </p:nvSpPr>
          <p:spPr>
            <a:xfrm rot="-1801764">
              <a:off x="4182051" y="402648"/>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1" name="Google Shape;3641;p47"/>
            <p:cNvSpPr/>
            <p:nvPr/>
          </p:nvSpPr>
          <p:spPr>
            <a:xfrm rot="-1801764">
              <a:off x="4256393" y="445744"/>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2" name="Google Shape;3642;p47"/>
            <p:cNvSpPr/>
            <p:nvPr/>
          </p:nvSpPr>
          <p:spPr>
            <a:xfrm rot="-1801764">
              <a:off x="4330817" y="488696"/>
              <a:ext cx="40450" cy="70232"/>
            </a:xfrm>
            <a:custGeom>
              <a:avLst/>
              <a:gdLst/>
              <a:ahLst/>
              <a:cxnLst/>
              <a:rect l="l" t="t" r="r" b="b"/>
              <a:pathLst>
                <a:path w="40486" h="70294" extrusionOk="0">
                  <a:moveTo>
                    <a:pt x="40486" y="35147"/>
                  </a:moveTo>
                  <a:cubicBezTo>
                    <a:pt x="40486" y="54559"/>
                    <a:pt x="31423" y="70294"/>
                    <a:pt x="20243" y="70294"/>
                  </a:cubicBezTo>
                  <a:cubicBezTo>
                    <a:pt x="9063" y="70294"/>
                    <a:pt x="0" y="54559"/>
                    <a:pt x="0" y="35147"/>
                  </a:cubicBezTo>
                  <a:cubicBezTo>
                    <a:pt x="0" y="15736"/>
                    <a:pt x="9063" y="0"/>
                    <a:pt x="20243" y="0"/>
                  </a:cubicBezTo>
                  <a:cubicBezTo>
                    <a:pt x="31423" y="0"/>
                    <a:pt x="40486" y="15736"/>
                    <a:pt x="40486" y="3514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3" name="Google Shape;3643;p47"/>
            <p:cNvSpPr/>
            <p:nvPr/>
          </p:nvSpPr>
          <p:spPr>
            <a:xfrm>
              <a:off x="4106792" y="1565782"/>
              <a:ext cx="86160" cy="187928"/>
            </a:xfrm>
            <a:custGeom>
              <a:avLst/>
              <a:gdLst/>
              <a:ahLst/>
              <a:cxnLst/>
              <a:rect l="l" t="t" r="r" b="b"/>
              <a:pathLst>
                <a:path w="86160" h="187928" extrusionOk="0">
                  <a:moveTo>
                    <a:pt x="18969" y="0"/>
                  </a:moveTo>
                  <a:cubicBezTo>
                    <a:pt x="16973" y="17526"/>
                    <a:pt x="-3840" y="92964"/>
                    <a:pt x="627" y="118777"/>
                  </a:cubicBezTo>
                  <a:cubicBezTo>
                    <a:pt x="5093" y="144589"/>
                    <a:pt x="76657" y="187928"/>
                    <a:pt x="76657" y="187928"/>
                  </a:cubicBezTo>
                  <a:lnTo>
                    <a:pt x="86161" y="143637"/>
                  </a:lnTo>
                  <a:lnTo>
                    <a:pt x="46815" y="104966"/>
                  </a:lnTo>
                  <a:lnTo>
                    <a:pt x="57459" y="31718"/>
                  </a:ln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4" name="Google Shape;3644;p47"/>
            <p:cNvSpPr/>
            <p:nvPr/>
          </p:nvSpPr>
          <p:spPr>
            <a:xfrm>
              <a:off x="4118918" y="1488575"/>
              <a:ext cx="61869" cy="119039"/>
            </a:xfrm>
            <a:custGeom>
              <a:avLst/>
              <a:gdLst/>
              <a:ahLst/>
              <a:cxnLst/>
              <a:rect l="l" t="t" r="r" b="b"/>
              <a:pathLst>
                <a:path w="61869" h="119039" extrusionOk="0">
                  <a:moveTo>
                    <a:pt x="61870" y="2912"/>
                  </a:moveTo>
                  <a:cubicBezTo>
                    <a:pt x="47538" y="-3775"/>
                    <a:pt x="30479" y="1397"/>
                    <a:pt x="22239" y="14913"/>
                  </a:cubicBezTo>
                  <a:cubicBezTo>
                    <a:pt x="11785" y="32249"/>
                    <a:pt x="950" y="91780"/>
                    <a:pt x="0" y="101972"/>
                  </a:cubicBezTo>
                  <a:cubicBezTo>
                    <a:pt x="8496" y="113573"/>
                    <a:pt x="22362" y="119984"/>
                    <a:pt x="36685" y="11892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5" name="Google Shape;3645;p47"/>
            <p:cNvSpPr/>
            <p:nvPr/>
          </p:nvSpPr>
          <p:spPr>
            <a:xfrm>
              <a:off x="4255221" y="2314593"/>
              <a:ext cx="133508" cy="75339"/>
            </a:xfrm>
            <a:custGeom>
              <a:avLst/>
              <a:gdLst/>
              <a:ahLst/>
              <a:cxnLst/>
              <a:rect l="l" t="t" r="r" b="b"/>
              <a:pathLst>
                <a:path w="133508" h="75339" extrusionOk="0">
                  <a:moveTo>
                    <a:pt x="6824" y="18142"/>
                  </a:moveTo>
                  <a:cubicBezTo>
                    <a:pt x="22296" y="22429"/>
                    <a:pt x="38833" y="20409"/>
                    <a:pt x="52822" y="12522"/>
                  </a:cubicBezTo>
                  <a:cubicBezTo>
                    <a:pt x="63942" y="12522"/>
                    <a:pt x="124101" y="-12909"/>
                    <a:pt x="132274" y="8712"/>
                  </a:cubicBezTo>
                  <a:cubicBezTo>
                    <a:pt x="139497" y="27762"/>
                    <a:pt x="113266" y="45288"/>
                    <a:pt x="99486" y="48717"/>
                  </a:cubicBezTo>
                  <a:cubicBezTo>
                    <a:pt x="69074" y="56052"/>
                    <a:pt x="46550" y="71292"/>
                    <a:pt x="34385" y="73863"/>
                  </a:cubicBezTo>
                  <a:cubicBezTo>
                    <a:pt x="24881" y="75768"/>
                    <a:pt x="13477" y="77007"/>
                    <a:pt x="5874" y="69863"/>
                  </a:cubicBezTo>
                  <a:cubicBezTo>
                    <a:pt x="-2110" y="61291"/>
                    <a:pt x="-2110" y="29382"/>
                    <a:pt x="6824" y="1814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47"/>
            <p:cNvSpPr/>
            <p:nvPr/>
          </p:nvSpPr>
          <p:spPr>
            <a:xfrm>
              <a:off x="4257103" y="2327115"/>
              <a:ext cx="131644" cy="62816"/>
            </a:xfrm>
            <a:custGeom>
              <a:avLst/>
              <a:gdLst/>
              <a:ahLst/>
              <a:cxnLst/>
              <a:rect l="l" t="t" r="r" b="b"/>
              <a:pathLst>
                <a:path w="131644" h="62816" extrusionOk="0">
                  <a:moveTo>
                    <a:pt x="32503" y="56102"/>
                  </a:moveTo>
                  <a:cubicBezTo>
                    <a:pt x="44668" y="53531"/>
                    <a:pt x="67192" y="38291"/>
                    <a:pt x="97604" y="30956"/>
                  </a:cubicBezTo>
                  <a:cubicBezTo>
                    <a:pt x="109294" y="28099"/>
                    <a:pt x="129347" y="15240"/>
                    <a:pt x="131437" y="0"/>
                  </a:cubicBezTo>
                  <a:cubicBezTo>
                    <a:pt x="134098" y="17526"/>
                    <a:pt x="110529" y="33052"/>
                    <a:pt x="97604" y="36195"/>
                  </a:cubicBezTo>
                  <a:cubicBezTo>
                    <a:pt x="67192" y="43529"/>
                    <a:pt x="44668" y="58769"/>
                    <a:pt x="32503" y="61341"/>
                  </a:cubicBezTo>
                  <a:cubicBezTo>
                    <a:pt x="22999" y="63246"/>
                    <a:pt x="11595" y="64484"/>
                    <a:pt x="3992" y="57341"/>
                  </a:cubicBezTo>
                  <a:cubicBezTo>
                    <a:pt x="2081" y="55293"/>
                    <a:pt x="713" y="52807"/>
                    <a:pt x="0" y="50102"/>
                  </a:cubicBezTo>
                  <a:cubicBezTo>
                    <a:pt x="9266" y="57169"/>
                    <a:pt x="21336" y="59398"/>
                    <a:pt x="32503" y="56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47"/>
            <p:cNvSpPr/>
            <p:nvPr/>
          </p:nvSpPr>
          <p:spPr>
            <a:xfrm>
              <a:off x="4157606" y="2270641"/>
              <a:ext cx="133494" cy="75381"/>
            </a:xfrm>
            <a:custGeom>
              <a:avLst/>
              <a:gdLst/>
              <a:ahLst/>
              <a:cxnLst/>
              <a:rect l="l" t="t" r="r" b="b"/>
              <a:pathLst>
                <a:path w="133494" h="75381" extrusionOk="0">
                  <a:moveTo>
                    <a:pt x="6835" y="18184"/>
                  </a:moveTo>
                  <a:cubicBezTo>
                    <a:pt x="22307" y="22413"/>
                    <a:pt x="38825" y="20394"/>
                    <a:pt x="52833" y="12564"/>
                  </a:cubicBezTo>
                  <a:cubicBezTo>
                    <a:pt x="63953" y="12564"/>
                    <a:pt x="124112" y="-12963"/>
                    <a:pt x="132285" y="8754"/>
                  </a:cubicBezTo>
                  <a:cubicBezTo>
                    <a:pt x="139413" y="27804"/>
                    <a:pt x="113277" y="45330"/>
                    <a:pt x="99497" y="48759"/>
                  </a:cubicBezTo>
                  <a:cubicBezTo>
                    <a:pt x="69085" y="56094"/>
                    <a:pt x="46561" y="71334"/>
                    <a:pt x="34396" y="73905"/>
                  </a:cubicBezTo>
                  <a:cubicBezTo>
                    <a:pt x="24892" y="75810"/>
                    <a:pt x="13488" y="77049"/>
                    <a:pt x="5885" y="69905"/>
                  </a:cubicBezTo>
                  <a:cubicBezTo>
                    <a:pt x="-2479" y="61332"/>
                    <a:pt x="-1718" y="29519"/>
                    <a:pt x="6835" y="1818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47"/>
            <p:cNvSpPr/>
            <p:nvPr/>
          </p:nvSpPr>
          <p:spPr>
            <a:xfrm>
              <a:off x="4159499" y="2283205"/>
              <a:ext cx="131564" cy="62816"/>
            </a:xfrm>
            <a:custGeom>
              <a:avLst/>
              <a:gdLst/>
              <a:ahLst/>
              <a:cxnLst/>
              <a:rect l="l" t="t" r="r" b="b"/>
              <a:pathLst>
                <a:path w="131564" h="62816" extrusionOk="0">
                  <a:moveTo>
                    <a:pt x="32503" y="56007"/>
                  </a:moveTo>
                  <a:cubicBezTo>
                    <a:pt x="44668" y="53435"/>
                    <a:pt x="67192" y="38291"/>
                    <a:pt x="97604" y="30861"/>
                  </a:cubicBezTo>
                  <a:cubicBezTo>
                    <a:pt x="109199" y="28099"/>
                    <a:pt x="129347" y="15240"/>
                    <a:pt x="131342" y="0"/>
                  </a:cubicBezTo>
                  <a:cubicBezTo>
                    <a:pt x="134098" y="17526"/>
                    <a:pt x="110529" y="33052"/>
                    <a:pt x="97604" y="36195"/>
                  </a:cubicBezTo>
                  <a:cubicBezTo>
                    <a:pt x="67192" y="43529"/>
                    <a:pt x="44668" y="58769"/>
                    <a:pt x="32503" y="61341"/>
                  </a:cubicBezTo>
                  <a:cubicBezTo>
                    <a:pt x="22999" y="63246"/>
                    <a:pt x="11595" y="64484"/>
                    <a:pt x="3992" y="57341"/>
                  </a:cubicBezTo>
                  <a:cubicBezTo>
                    <a:pt x="2081" y="55255"/>
                    <a:pt x="713" y="52740"/>
                    <a:pt x="0" y="50006"/>
                  </a:cubicBezTo>
                  <a:cubicBezTo>
                    <a:pt x="9228" y="57160"/>
                    <a:pt x="21336" y="59398"/>
                    <a:pt x="32503" y="5600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47"/>
            <p:cNvSpPr/>
            <p:nvPr/>
          </p:nvSpPr>
          <p:spPr>
            <a:xfrm>
              <a:off x="4157684" y="1783524"/>
              <a:ext cx="195217" cy="552238"/>
            </a:xfrm>
            <a:custGeom>
              <a:avLst/>
              <a:gdLst/>
              <a:ahLst/>
              <a:cxnLst/>
              <a:rect l="l" t="t" r="r" b="b"/>
              <a:pathLst>
                <a:path w="195217" h="552238" extrusionOk="0">
                  <a:moveTo>
                    <a:pt x="5522" y="341376"/>
                  </a:moveTo>
                  <a:cubicBezTo>
                    <a:pt x="8135" y="318964"/>
                    <a:pt x="12783" y="296837"/>
                    <a:pt x="19397" y="275272"/>
                  </a:cubicBezTo>
                  <a:cubicBezTo>
                    <a:pt x="19397" y="275272"/>
                    <a:pt x="15311" y="218122"/>
                    <a:pt x="13220" y="164211"/>
                  </a:cubicBezTo>
                  <a:cubicBezTo>
                    <a:pt x="10844" y="102870"/>
                    <a:pt x="-10350" y="48863"/>
                    <a:pt x="6377" y="0"/>
                  </a:cubicBezTo>
                  <a:lnTo>
                    <a:pt x="195217" y="42005"/>
                  </a:lnTo>
                  <a:cubicBezTo>
                    <a:pt x="195217" y="42005"/>
                    <a:pt x="183813" y="286607"/>
                    <a:pt x="181247" y="316230"/>
                  </a:cubicBezTo>
                  <a:cubicBezTo>
                    <a:pt x="179869" y="339280"/>
                    <a:pt x="177046" y="362217"/>
                    <a:pt x="172789" y="384905"/>
                  </a:cubicBezTo>
                  <a:cubicBezTo>
                    <a:pt x="164140" y="432530"/>
                    <a:pt x="150169" y="545306"/>
                    <a:pt x="150169" y="545306"/>
                  </a:cubicBezTo>
                  <a:cubicBezTo>
                    <a:pt x="135800" y="552212"/>
                    <a:pt x="119510" y="554022"/>
                    <a:pt x="103981" y="550450"/>
                  </a:cubicBezTo>
                  <a:cubicBezTo>
                    <a:pt x="103981" y="550450"/>
                    <a:pt x="105407" y="407575"/>
                    <a:pt x="106737" y="373475"/>
                  </a:cubicBezTo>
                  <a:cubicBezTo>
                    <a:pt x="108258" y="331660"/>
                    <a:pt x="109588" y="334899"/>
                    <a:pt x="109588" y="334899"/>
                  </a:cubicBezTo>
                  <a:lnTo>
                    <a:pt x="103316" y="230791"/>
                  </a:lnTo>
                  <a:lnTo>
                    <a:pt x="99229" y="179451"/>
                  </a:lnTo>
                  <a:cubicBezTo>
                    <a:pt x="99229" y="179451"/>
                    <a:pt x="94002" y="217551"/>
                    <a:pt x="90581" y="251365"/>
                  </a:cubicBezTo>
                  <a:cubicBezTo>
                    <a:pt x="87635" y="280988"/>
                    <a:pt x="80507" y="307753"/>
                    <a:pt x="72524" y="362807"/>
                  </a:cubicBezTo>
                  <a:cubicBezTo>
                    <a:pt x="65681" y="410432"/>
                    <a:pt x="54466" y="506539"/>
                    <a:pt x="54466" y="506539"/>
                  </a:cubicBezTo>
                  <a:cubicBezTo>
                    <a:pt x="34508" y="518160"/>
                    <a:pt x="6947" y="508540"/>
                    <a:pt x="6947" y="508540"/>
                  </a:cubicBezTo>
                  <a:cubicBezTo>
                    <a:pt x="6947" y="508540"/>
                    <a:pt x="390" y="382810"/>
                    <a:pt x="5522" y="3413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47"/>
            <p:cNvSpPr/>
            <p:nvPr/>
          </p:nvSpPr>
          <p:spPr>
            <a:xfrm>
              <a:off x="4182697" y="1330426"/>
              <a:ext cx="141754" cy="227198"/>
            </a:xfrm>
            <a:custGeom>
              <a:avLst/>
              <a:gdLst/>
              <a:ahLst/>
              <a:cxnLst/>
              <a:rect l="l" t="t" r="r" b="b"/>
              <a:pathLst>
                <a:path w="141754" h="227198" extrusionOk="0">
                  <a:moveTo>
                    <a:pt x="8069" y="162109"/>
                  </a:moveTo>
                  <a:cubicBezTo>
                    <a:pt x="22515" y="162776"/>
                    <a:pt x="33159" y="166490"/>
                    <a:pt x="34965" y="162109"/>
                  </a:cubicBezTo>
                  <a:cubicBezTo>
                    <a:pt x="36533" y="154689"/>
                    <a:pt x="37645" y="147183"/>
                    <a:pt x="38291" y="139630"/>
                  </a:cubicBezTo>
                  <a:cubicBezTo>
                    <a:pt x="36581" y="135439"/>
                    <a:pt x="35155" y="130962"/>
                    <a:pt x="35155" y="130962"/>
                  </a:cubicBezTo>
                  <a:cubicBezTo>
                    <a:pt x="17098" y="119818"/>
                    <a:pt x="11395" y="100196"/>
                    <a:pt x="9019" y="77432"/>
                  </a:cubicBezTo>
                  <a:cubicBezTo>
                    <a:pt x="5028" y="38474"/>
                    <a:pt x="25936" y="4375"/>
                    <a:pt x="64807" y="374"/>
                  </a:cubicBezTo>
                  <a:cubicBezTo>
                    <a:pt x="101396" y="-3436"/>
                    <a:pt x="128197" y="22282"/>
                    <a:pt x="135420" y="57524"/>
                  </a:cubicBezTo>
                  <a:cubicBezTo>
                    <a:pt x="139221" y="74955"/>
                    <a:pt x="146919" y="107912"/>
                    <a:pt x="136560" y="136582"/>
                  </a:cubicBezTo>
                  <a:cubicBezTo>
                    <a:pt x="130763" y="152584"/>
                    <a:pt x="123255" y="165157"/>
                    <a:pt x="115747" y="167824"/>
                  </a:cubicBezTo>
                  <a:cubicBezTo>
                    <a:pt x="108524" y="167652"/>
                    <a:pt x="101320" y="167014"/>
                    <a:pt x="94173" y="165919"/>
                  </a:cubicBezTo>
                  <a:lnTo>
                    <a:pt x="94173" y="165919"/>
                  </a:lnTo>
                  <a:cubicBezTo>
                    <a:pt x="94173" y="165919"/>
                    <a:pt x="92273" y="176777"/>
                    <a:pt x="90942" y="183731"/>
                  </a:cubicBezTo>
                  <a:cubicBezTo>
                    <a:pt x="89612" y="190684"/>
                    <a:pt x="90087" y="194303"/>
                    <a:pt x="103867" y="202781"/>
                  </a:cubicBezTo>
                  <a:cubicBezTo>
                    <a:pt x="117648" y="211258"/>
                    <a:pt x="83054" y="228879"/>
                    <a:pt x="60435" y="227069"/>
                  </a:cubicBezTo>
                  <a:cubicBezTo>
                    <a:pt x="37816" y="225260"/>
                    <a:pt x="12346" y="211734"/>
                    <a:pt x="5313" y="197066"/>
                  </a:cubicBezTo>
                  <a:cubicBezTo>
                    <a:pt x="-2480" y="180873"/>
                    <a:pt x="-1815" y="161633"/>
                    <a:pt x="8069" y="162109"/>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47"/>
            <p:cNvSpPr/>
            <p:nvPr/>
          </p:nvSpPr>
          <p:spPr>
            <a:xfrm>
              <a:off x="4136412" y="1491278"/>
              <a:ext cx="217917" cy="361626"/>
            </a:xfrm>
            <a:custGeom>
              <a:avLst/>
              <a:gdLst/>
              <a:ahLst/>
              <a:cxnLst/>
              <a:rect l="l" t="t" r="r" b="b"/>
              <a:pathLst>
                <a:path w="217917" h="361626" extrusionOk="0">
                  <a:moveTo>
                    <a:pt x="75168" y="3353"/>
                  </a:moveTo>
                  <a:cubicBezTo>
                    <a:pt x="71176" y="12878"/>
                    <a:pt x="81345" y="25451"/>
                    <a:pt x="108336" y="34023"/>
                  </a:cubicBezTo>
                  <a:cubicBezTo>
                    <a:pt x="135327" y="42596"/>
                    <a:pt x="137797" y="31547"/>
                    <a:pt x="137797" y="31547"/>
                  </a:cubicBezTo>
                  <a:cubicBezTo>
                    <a:pt x="155779" y="39595"/>
                    <a:pt x="173294" y="48663"/>
                    <a:pt x="190258" y="58693"/>
                  </a:cubicBezTo>
                  <a:cubicBezTo>
                    <a:pt x="206510" y="70028"/>
                    <a:pt x="213638" y="102889"/>
                    <a:pt x="215823" y="158420"/>
                  </a:cubicBezTo>
                  <a:cubicBezTo>
                    <a:pt x="218390" y="222618"/>
                    <a:pt x="218580" y="317868"/>
                    <a:pt x="216489" y="334251"/>
                  </a:cubicBezTo>
                  <a:cubicBezTo>
                    <a:pt x="216489" y="334251"/>
                    <a:pt x="186172" y="364541"/>
                    <a:pt x="147396" y="361397"/>
                  </a:cubicBezTo>
                  <a:cubicBezTo>
                    <a:pt x="108621" y="358254"/>
                    <a:pt x="43425" y="323774"/>
                    <a:pt x="27554" y="297199"/>
                  </a:cubicBezTo>
                  <a:cubicBezTo>
                    <a:pt x="27554" y="240906"/>
                    <a:pt x="34586" y="231762"/>
                    <a:pt x="25463" y="199377"/>
                  </a:cubicBezTo>
                  <a:cubicBezTo>
                    <a:pt x="4649" y="125082"/>
                    <a:pt x="-6280" y="94602"/>
                    <a:pt x="3794" y="45358"/>
                  </a:cubicBezTo>
                  <a:cubicBezTo>
                    <a:pt x="12157" y="4686"/>
                    <a:pt x="23847" y="-362"/>
                    <a:pt x="39908" y="19"/>
                  </a:cubicBezTo>
                  <a:cubicBezTo>
                    <a:pt x="51712" y="495"/>
                    <a:pt x="63487" y="1610"/>
                    <a:pt x="75168" y="335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47"/>
            <p:cNvSpPr/>
            <p:nvPr/>
          </p:nvSpPr>
          <p:spPr>
            <a:xfrm>
              <a:off x="4290792" y="1536579"/>
              <a:ext cx="276750" cy="215760"/>
            </a:xfrm>
            <a:custGeom>
              <a:avLst/>
              <a:gdLst/>
              <a:ahLst/>
              <a:cxnLst/>
              <a:rect l="l" t="t" r="r" b="b"/>
              <a:pathLst>
                <a:path w="276750" h="215760" extrusionOk="0">
                  <a:moveTo>
                    <a:pt x="122458" y="166173"/>
                  </a:moveTo>
                  <a:cubicBezTo>
                    <a:pt x="90621" y="174174"/>
                    <a:pt x="83113" y="154076"/>
                    <a:pt x="78931" y="137598"/>
                  </a:cubicBezTo>
                  <a:cubicBezTo>
                    <a:pt x="68857" y="97307"/>
                    <a:pt x="63345" y="61398"/>
                    <a:pt x="55837" y="38062"/>
                  </a:cubicBezTo>
                  <a:cubicBezTo>
                    <a:pt x="46998" y="11011"/>
                    <a:pt x="37685" y="6724"/>
                    <a:pt x="24569" y="1486"/>
                  </a:cubicBezTo>
                  <a:cubicBezTo>
                    <a:pt x="9173" y="-4706"/>
                    <a:pt x="-3942" y="8344"/>
                    <a:pt x="1095" y="42729"/>
                  </a:cubicBezTo>
                  <a:cubicBezTo>
                    <a:pt x="7368" y="82562"/>
                    <a:pt x="17128" y="121767"/>
                    <a:pt x="30272" y="159886"/>
                  </a:cubicBezTo>
                  <a:cubicBezTo>
                    <a:pt x="34168" y="172459"/>
                    <a:pt x="43102" y="194748"/>
                    <a:pt x="56407" y="205511"/>
                  </a:cubicBezTo>
                  <a:cubicBezTo>
                    <a:pt x="72754" y="218846"/>
                    <a:pt x="97558" y="218274"/>
                    <a:pt x="134908" y="208940"/>
                  </a:cubicBezTo>
                  <a:cubicBezTo>
                    <a:pt x="150875" y="204940"/>
                    <a:pt x="168362" y="195415"/>
                    <a:pt x="198584" y="181318"/>
                  </a:cubicBezTo>
                  <a:cubicBezTo>
                    <a:pt x="206662" y="177508"/>
                    <a:pt x="212934" y="175031"/>
                    <a:pt x="228521" y="167792"/>
                  </a:cubicBezTo>
                  <a:cubicBezTo>
                    <a:pt x="244126" y="160734"/>
                    <a:pt x="257821" y="150018"/>
                    <a:pt x="268437" y="136550"/>
                  </a:cubicBezTo>
                  <a:cubicBezTo>
                    <a:pt x="276515" y="124739"/>
                    <a:pt x="277940" y="119215"/>
                    <a:pt x="275945" y="116452"/>
                  </a:cubicBezTo>
                  <a:cubicBezTo>
                    <a:pt x="273949" y="113690"/>
                    <a:pt x="270147" y="113881"/>
                    <a:pt x="265871" y="118834"/>
                  </a:cubicBezTo>
                  <a:cubicBezTo>
                    <a:pt x="259541" y="127206"/>
                    <a:pt x="251786" y="134397"/>
                    <a:pt x="242966" y="140074"/>
                  </a:cubicBezTo>
                  <a:cubicBezTo>
                    <a:pt x="242966" y="140074"/>
                    <a:pt x="252945" y="129692"/>
                    <a:pt x="258458" y="122929"/>
                  </a:cubicBezTo>
                  <a:cubicBezTo>
                    <a:pt x="263305" y="116919"/>
                    <a:pt x="267334" y="110290"/>
                    <a:pt x="270432" y="103213"/>
                  </a:cubicBezTo>
                  <a:cubicBezTo>
                    <a:pt x="273379" y="96259"/>
                    <a:pt x="267391" y="86925"/>
                    <a:pt x="262924" y="91783"/>
                  </a:cubicBezTo>
                  <a:cubicBezTo>
                    <a:pt x="258458" y="96640"/>
                    <a:pt x="256272" y="101784"/>
                    <a:pt x="248003" y="111595"/>
                  </a:cubicBezTo>
                  <a:cubicBezTo>
                    <a:pt x="243708" y="116900"/>
                    <a:pt x="238756" y="121634"/>
                    <a:pt x="233273" y="125691"/>
                  </a:cubicBezTo>
                  <a:cubicBezTo>
                    <a:pt x="238386" y="118767"/>
                    <a:pt x="242938" y="111442"/>
                    <a:pt x="246863" y="103784"/>
                  </a:cubicBezTo>
                  <a:cubicBezTo>
                    <a:pt x="250398" y="97840"/>
                    <a:pt x="252119" y="90982"/>
                    <a:pt x="251805" y="84067"/>
                  </a:cubicBezTo>
                  <a:cubicBezTo>
                    <a:pt x="251805" y="80448"/>
                    <a:pt x="246578" y="76162"/>
                    <a:pt x="241731" y="82924"/>
                  </a:cubicBezTo>
                  <a:cubicBezTo>
                    <a:pt x="237160" y="92325"/>
                    <a:pt x="231438" y="101117"/>
                    <a:pt x="224719" y="109118"/>
                  </a:cubicBezTo>
                  <a:cubicBezTo>
                    <a:pt x="217401" y="116738"/>
                    <a:pt x="211224" y="121024"/>
                    <a:pt x="211034" y="118643"/>
                  </a:cubicBezTo>
                  <a:cubicBezTo>
                    <a:pt x="210844" y="116262"/>
                    <a:pt x="215405" y="112452"/>
                    <a:pt x="218067" y="103594"/>
                  </a:cubicBezTo>
                  <a:cubicBezTo>
                    <a:pt x="220728" y="94735"/>
                    <a:pt x="218067" y="85496"/>
                    <a:pt x="213220" y="84544"/>
                  </a:cubicBezTo>
                  <a:cubicBezTo>
                    <a:pt x="208373" y="83591"/>
                    <a:pt x="209228" y="83877"/>
                    <a:pt x="205331" y="92068"/>
                  </a:cubicBezTo>
                  <a:cubicBezTo>
                    <a:pt x="199952" y="100536"/>
                    <a:pt x="195124" y="109356"/>
                    <a:pt x="190886" y="118453"/>
                  </a:cubicBezTo>
                  <a:cubicBezTo>
                    <a:pt x="188443" y="126930"/>
                    <a:pt x="183967" y="134674"/>
                    <a:pt x="177865" y="141027"/>
                  </a:cubicBezTo>
                  <a:cubicBezTo>
                    <a:pt x="169977" y="149314"/>
                    <a:pt x="152395" y="158553"/>
                    <a:pt x="122458" y="16617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47"/>
            <p:cNvSpPr/>
            <p:nvPr/>
          </p:nvSpPr>
          <p:spPr>
            <a:xfrm>
              <a:off x="4280886" y="1531786"/>
              <a:ext cx="84275" cy="123474"/>
            </a:xfrm>
            <a:custGeom>
              <a:avLst/>
              <a:gdLst/>
              <a:ahLst/>
              <a:cxnLst/>
              <a:rect l="l" t="t" r="r" b="b"/>
              <a:pathLst>
                <a:path w="84275" h="123474" extrusionOk="0">
                  <a:moveTo>
                    <a:pt x="22691" y="563"/>
                  </a:moveTo>
                  <a:cubicBezTo>
                    <a:pt x="43884" y="-2580"/>
                    <a:pt x="58900" y="7040"/>
                    <a:pt x="68309" y="39330"/>
                  </a:cubicBezTo>
                  <a:cubicBezTo>
                    <a:pt x="77718" y="71620"/>
                    <a:pt x="84275" y="98004"/>
                    <a:pt x="84275" y="98004"/>
                  </a:cubicBezTo>
                  <a:cubicBezTo>
                    <a:pt x="75921" y="110244"/>
                    <a:pt x="63139" y="118749"/>
                    <a:pt x="48636" y="121721"/>
                  </a:cubicBezTo>
                  <a:cubicBezTo>
                    <a:pt x="23261" y="127913"/>
                    <a:pt x="14137" y="115721"/>
                    <a:pt x="14137" y="115721"/>
                  </a:cubicBezTo>
                  <a:cubicBezTo>
                    <a:pt x="14137" y="115721"/>
                    <a:pt x="7104" y="81907"/>
                    <a:pt x="2638" y="58571"/>
                  </a:cubicBezTo>
                  <a:cubicBezTo>
                    <a:pt x="-1829" y="35234"/>
                    <a:pt x="-3635" y="4469"/>
                    <a:pt x="22691" y="56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47"/>
            <p:cNvSpPr/>
            <p:nvPr/>
          </p:nvSpPr>
          <p:spPr>
            <a:xfrm>
              <a:off x="4187208" y="1320312"/>
              <a:ext cx="137401" cy="151685"/>
            </a:xfrm>
            <a:custGeom>
              <a:avLst/>
              <a:gdLst/>
              <a:ahLst/>
              <a:cxnLst/>
              <a:rect l="l" t="t" r="r" b="b"/>
              <a:pathLst>
                <a:path w="137401" h="151685" extrusionOk="0">
                  <a:moveTo>
                    <a:pt x="129674" y="62685"/>
                  </a:moveTo>
                  <a:cubicBezTo>
                    <a:pt x="129674" y="62685"/>
                    <a:pt x="163222" y="11441"/>
                    <a:pt x="90518" y="1058"/>
                  </a:cubicBezTo>
                  <a:cubicBezTo>
                    <a:pt x="38057" y="-6466"/>
                    <a:pt x="4319" y="27347"/>
                    <a:pt x="422" y="64019"/>
                  </a:cubicBezTo>
                  <a:cubicBezTo>
                    <a:pt x="-3284" y="98975"/>
                    <a:pt x="18194" y="135361"/>
                    <a:pt x="33781" y="149744"/>
                  </a:cubicBezTo>
                  <a:cubicBezTo>
                    <a:pt x="49053" y="153620"/>
                    <a:pt x="65219" y="151649"/>
                    <a:pt x="79114" y="144219"/>
                  </a:cubicBezTo>
                  <a:cubicBezTo>
                    <a:pt x="79931" y="134713"/>
                    <a:pt x="80245" y="125179"/>
                    <a:pt x="80064" y="115644"/>
                  </a:cubicBezTo>
                  <a:cubicBezTo>
                    <a:pt x="80064" y="115644"/>
                    <a:pt x="54499" y="61637"/>
                    <a:pt x="129674" y="6268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47"/>
            <p:cNvSpPr/>
            <p:nvPr/>
          </p:nvSpPr>
          <p:spPr>
            <a:xfrm>
              <a:off x="5589453" y="3105692"/>
              <a:ext cx="158988" cy="313238"/>
            </a:xfrm>
            <a:custGeom>
              <a:avLst/>
              <a:gdLst/>
              <a:ahLst/>
              <a:cxnLst/>
              <a:rect l="l" t="t" r="r" b="b"/>
              <a:pathLst>
                <a:path w="158988" h="313238" extrusionOk="0">
                  <a:moveTo>
                    <a:pt x="67938" y="242313"/>
                  </a:moveTo>
                  <a:cubicBezTo>
                    <a:pt x="82079" y="267420"/>
                    <a:pt x="99176" y="290738"/>
                    <a:pt x="118878" y="311750"/>
                  </a:cubicBezTo>
                  <a:cubicBezTo>
                    <a:pt x="124390" y="318132"/>
                    <a:pt x="166397" y="302225"/>
                    <a:pt x="157843" y="297367"/>
                  </a:cubicBezTo>
                  <a:cubicBezTo>
                    <a:pt x="149290" y="292509"/>
                    <a:pt x="121254" y="254124"/>
                    <a:pt x="107378" y="228311"/>
                  </a:cubicBezTo>
                  <a:cubicBezTo>
                    <a:pt x="95708" y="197469"/>
                    <a:pt x="85805" y="165989"/>
                    <a:pt x="77727" y="134013"/>
                  </a:cubicBezTo>
                  <a:cubicBezTo>
                    <a:pt x="68983" y="102390"/>
                    <a:pt x="61570" y="56099"/>
                    <a:pt x="55203" y="34191"/>
                  </a:cubicBezTo>
                  <a:cubicBezTo>
                    <a:pt x="51810" y="17751"/>
                    <a:pt x="39132" y="4826"/>
                    <a:pt x="22795" y="1140"/>
                  </a:cubicBezTo>
                  <a:cubicBezTo>
                    <a:pt x="7589" y="-2385"/>
                    <a:pt x="-2295" y="1806"/>
                    <a:pt x="461" y="20190"/>
                  </a:cubicBezTo>
                  <a:cubicBezTo>
                    <a:pt x="5308" y="52670"/>
                    <a:pt x="30588" y="178590"/>
                    <a:pt x="67938" y="2423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47"/>
            <p:cNvSpPr/>
            <p:nvPr/>
          </p:nvSpPr>
          <p:spPr>
            <a:xfrm>
              <a:off x="5625064" y="3841302"/>
              <a:ext cx="109135" cy="84940"/>
            </a:xfrm>
            <a:custGeom>
              <a:avLst/>
              <a:gdLst/>
              <a:ahLst/>
              <a:cxnLst/>
              <a:rect l="l" t="t" r="r" b="b"/>
              <a:pathLst>
                <a:path w="109135" h="84940" extrusionOk="0">
                  <a:moveTo>
                    <a:pt x="8092" y="2"/>
                  </a:moveTo>
                  <a:cubicBezTo>
                    <a:pt x="21207" y="10670"/>
                    <a:pt x="40595" y="955"/>
                    <a:pt x="41546" y="1907"/>
                  </a:cubicBezTo>
                  <a:cubicBezTo>
                    <a:pt x="56923" y="16242"/>
                    <a:pt x="73079" y="29720"/>
                    <a:pt x="89920" y="42293"/>
                  </a:cubicBezTo>
                  <a:cubicBezTo>
                    <a:pt x="98093" y="48770"/>
                    <a:pt x="110923" y="57438"/>
                    <a:pt x="108927" y="69820"/>
                  </a:cubicBezTo>
                  <a:cubicBezTo>
                    <a:pt x="104841" y="91919"/>
                    <a:pt x="69392" y="85156"/>
                    <a:pt x="56086" y="78393"/>
                  </a:cubicBezTo>
                  <a:cubicBezTo>
                    <a:pt x="42781" y="71630"/>
                    <a:pt x="31852" y="60295"/>
                    <a:pt x="19212" y="52485"/>
                  </a:cubicBezTo>
                  <a:cubicBezTo>
                    <a:pt x="10183" y="46865"/>
                    <a:pt x="1344" y="43912"/>
                    <a:pt x="204" y="32578"/>
                  </a:cubicBezTo>
                  <a:cubicBezTo>
                    <a:pt x="-1317" y="25625"/>
                    <a:pt x="6096" y="-283"/>
                    <a:pt x="8092"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47"/>
            <p:cNvSpPr/>
            <p:nvPr/>
          </p:nvSpPr>
          <p:spPr>
            <a:xfrm>
              <a:off x="5624449" y="3869213"/>
              <a:ext cx="108591" cy="56989"/>
            </a:xfrm>
            <a:custGeom>
              <a:avLst/>
              <a:gdLst/>
              <a:ahLst/>
              <a:cxnLst/>
              <a:rect l="l" t="t" r="r" b="b"/>
              <a:pathLst>
                <a:path w="108591" h="56989" extrusionOk="0">
                  <a:moveTo>
                    <a:pt x="343" y="0"/>
                  </a:moveTo>
                  <a:cubicBezTo>
                    <a:pt x="2054" y="10954"/>
                    <a:pt x="10797" y="14002"/>
                    <a:pt x="19351" y="19526"/>
                  </a:cubicBezTo>
                  <a:cubicBezTo>
                    <a:pt x="32181" y="27527"/>
                    <a:pt x="43490" y="39053"/>
                    <a:pt x="56891" y="45815"/>
                  </a:cubicBezTo>
                  <a:cubicBezTo>
                    <a:pt x="70291" y="52578"/>
                    <a:pt x="99943" y="58293"/>
                    <a:pt x="108591" y="42481"/>
                  </a:cubicBezTo>
                  <a:cubicBezTo>
                    <a:pt x="103935" y="63817"/>
                    <a:pt x="69151" y="57150"/>
                    <a:pt x="55940" y="50482"/>
                  </a:cubicBezTo>
                  <a:cubicBezTo>
                    <a:pt x="42730" y="43815"/>
                    <a:pt x="31706" y="32385"/>
                    <a:pt x="19066" y="24574"/>
                  </a:cubicBezTo>
                  <a:cubicBezTo>
                    <a:pt x="10037" y="18955"/>
                    <a:pt x="1199" y="16002"/>
                    <a:pt x="58" y="4667"/>
                  </a:cubicBezTo>
                  <a:cubicBezTo>
                    <a:pt x="-75" y="3105"/>
                    <a:pt x="20" y="1533"/>
                    <a:pt x="343"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47"/>
            <p:cNvSpPr/>
            <p:nvPr/>
          </p:nvSpPr>
          <p:spPr>
            <a:xfrm>
              <a:off x="5756800" y="3764382"/>
              <a:ext cx="108931" cy="81850"/>
            </a:xfrm>
            <a:custGeom>
              <a:avLst/>
              <a:gdLst/>
              <a:ahLst/>
              <a:cxnLst/>
              <a:rect l="l" t="t" r="r" b="b"/>
              <a:pathLst>
                <a:path w="108931" h="81850" extrusionOk="0">
                  <a:moveTo>
                    <a:pt x="9409" y="56"/>
                  </a:moveTo>
                  <a:cubicBezTo>
                    <a:pt x="22524" y="10819"/>
                    <a:pt x="45523" y="-897"/>
                    <a:pt x="46473" y="56"/>
                  </a:cubicBezTo>
                  <a:cubicBezTo>
                    <a:pt x="60102" y="13943"/>
                    <a:pt x="74548" y="27021"/>
                    <a:pt x="89716" y="39203"/>
                  </a:cubicBezTo>
                  <a:cubicBezTo>
                    <a:pt x="97889" y="45681"/>
                    <a:pt x="110719" y="54348"/>
                    <a:pt x="108723" y="66731"/>
                  </a:cubicBezTo>
                  <a:cubicBezTo>
                    <a:pt x="104637" y="88829"/>
                    <a:pt x="69188" y="82066"/>
                    <a:pt x="55882" y="75303"/>
                  </a:cubicBezTo>
                  <a:cubicBezTo>
                    <a:pt x="42577" y="68541"/>
                    <a:pt x="31647" y="57301"/>
                    <a:pt x="19008" y="49395"/>
                  </a:cubicBezTo>
                  <a:cubicBezTo>
                    <a:pt x="9979" y="43775"/>
                    <a:pt x="1045" y="40918"/>
                    <a:pt x="0" y="29488"/>
                  </a:cubicBezTo>
                  <a:cubicBezTo>
                    <a:pt x="561" y="19030"/>
                    <a:pt x="3801" y="8895"/>
                    <a:pt x="9409" y="5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47"/>
            <p:cNvSpPr/>
            <p:nvPr/>
          </p:nvSpPr>
          <p:spPr>
            <a:xfrm>
              <a:off x="5756201" y="3790822"/>
              <a:ext cx="108657" cy="56976"/>
            </a:xfrm>
            <a:custGeom>
              <a:avLst/>
              <a:gdLst/>
              <a:ahLst/>
              <a:cxnLst/>
              <a:rect l="l" t="t" r="r" b="b"/>
              <a:pathLst>
                <a:path w="108657" h="56976" extrusionOk="0">
                  <a:moveTo>
                    <a:pt x="314" y="0"/>
                  </a:moveTo>
                  <a:cubicBezTo>
                    <a:pt x="2025" y="10954"/>
                    <a:pt x="10769" y="13906"/>
                    <a:pt x="19322" y="19526"/>
                  </a:cubicBezTo>
                  <a:cubicBezTo>
                    <a:pt x="32152" y="27527"/>
                    <a:pt x="43462" y="39053"/>
                    <a:pt x="56862" y="45815"/>
                  </a:cubicBezTo>
                  <a:cubicBezTo>
                    <a:pt x="70262" y="52578"/>
                    <a:pt x="100009" y="58293"/>
                    <a:pt x="108657" y="42481"/>
                  </a:cubicBezTo>
                  <a:cubicBezTo>
                    <a:pt x="103906" y="63818"/>
                    <a:pt x="69122" y="57150"/>
                    <a:pt x="55912" y="50387"/>
                  </a:cubicBezTo>
                  <a:cubicBezTo>
                    <a:pt x="42701" y="43625"/>
                    <a:pt x="31677" y="32385"/>
                    <a:pt x="19037" y="24479"/>
                  </a:cubicBezTo>
                  <a:cubicBezTo>
                    <a:pt x="10008" y="18955"/>
                    <a:pt x="1170" y="16002"/>
                    <a:pt x="29" y="4572"/>
                  </a:cubicBezTo>
                  <a:cubicBezTo>
                    <a:pt x="-56" y="3038"/>
                    <a:pt x="48" y="1505"/>
                    <a:pt x="31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47"/>
            <p:cNvSpPr/>
            <p:nvPr/>
          </p:nvSpPr>
          <p:spPr>
            <a:xfrm>
              <a:off x="5454721" y="3387696"/>
              <a:ext cx="383168" cy="465480"/>
            </a:xfrm>
            <a:custGeom>
              <a:avLst/>
              <a:gdLst/>
              <a:ahLst/>
              <a:cxnLst/>
              <a:rect l="l" t="t" r="r" b="b"/>
              <a:pathLst>
                <a:path w="383168" h="465480" extrusionOk="0">
                  <a:moveTo>
                    <a:pt x="2995" y="32603"/>
                  </a:moveTo>
                  <a:cubicBezTo>
                    <a:pt x="-11546" y="123662"/>
                    <a:pt x="28845" y="157571"/>
                    <a:pt x="81306" y="177003"/>
                  </a:cubicBezTo>
                  <a:cubicBezTo>
                    <a:pt x="119321" y="190909"/>
                    <a:pt x="172922" y="212340"/>
                    <a:pt x="172922" y="212340"/>
                  </a:cubicBezTo>
                  <a:cubicBezTo>
                    <a:pt x="172922" y="212340"/>
                    <a:pt x="172162" y="232247"/>
                    <a:pt x="171782" y="277110"/>
                  </a:cubicBezTo>
                  <a:cubicBezTo>
                    <a:pt x="171782" y="316639"/>
                    <a:pt x="176534" y="460847"/>
                    <a:pt x="176534" y="460847"/>
                  </a:cubicBezTo>
                  <a:cubicBezTo>
                    <a:pt x="189231" y="467191"/>
                    <a:pt x="204199" y="467010"/>
                    <a:pt x="216735" y="460371"/>
                  </a:cubicBezTo>
                  <a:cubicBezTo>
                    <a:pt x="216735" y="460371"/>
                    <a:pt x="237833" y="349881"/>
                    <a:pt x="242395" y="300065"/>
                  </a:cubicBezTo>
                  <a:cubicBezTo>
                    <a:pt x="248477" y="232533"/>
                    <a:pt x="258837" y="188337"/>
                    <a:pt x="255320" y="173764"/>
                  </a:cubicBezTo>
                  <a:cubicBezTo>
                    <a:pt x="252279" y="161001"/>
                    <a:pt x="178625" y="124710"/>
                    <a:pt x="155245" y="105184"/>
                  </a:cubicBezTo>
                  <a:lnTo>
                    <a:pt x="309492" y="156428"/>
                  </a:lnTo>
                  <a:cubicBezTo>
                    <a:pt x="306460" y="173211"/>
                    <a:pt x="304968" y="190233"/>
                    <a:pt x="305025" y="207292"/>
                  </a:cubicBezTo>
                  <a:cubicBezTo>
                    <a:pt x="306451" y="260918"/>
                    <a:pt x="309397" y="376932"/>
                    <a:pt x="309397" y="376932"/>
                  </a:cubicBezTo>
                  <a:cubicBezTo>
                    <a:pt x="309397" y="376932"/>
                    <a:pt x="330590" y="392268"/>
                    <a:pt x="348647" y="376932"/>
                  </a:cubicBezTo>
                  <a:cubicBezTo>
                    <a:pt x="348647" y="376932"/>
                    <a:pt x="387518" y="147189"/>
                    <a:pt x="382766" y="116804"/>
                  </a:cubicBezTo>
                  <a:cubicBezTo>
                    <a:pt x="378299" y="88229"/>
                    <a:pt x="242300" y="28984"/>
                    <a:pt x="218351" y="8601"/>
                  </a:cubicBezTo>
                  <a:cubicBezTo>
                    <a:pt x="209902" y="1676"/>
                    <a:pt x="198896" y="-1267"/>
                    <a:pt x="188129" y="5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47"/>
            <p:cNvSpPr/>
            <p:nvPr/>
          </p:nvSpPr>
          <p:spPr>
            <a:xfrm>
              <a:off x="5486791" y="3077400"/>
              <a:ext cx="120860" cy="118150"/>
            </a:xfrm>
            <a:custGeom>
              <a:avLst/>
              <a:gdLst/>
              <a:ahLst/>
              <a:cxnLst/>
              <a:rect l="l" t="t" r="r" b="b"/>
              <a:pathLst>
                <a:path w="120860" h="118150" extrusionOk="0">
                  <a:moveTo>
                    <a:pt x="24622" y="0"/>
                  </a:moveTo>
                  <a:cubicBezTo>
                    <a:pt x="24622" y="0"/>
                    <a:pt x="26903" y="43434"/>
                    <a:pt x="25952" y="47625"/>
                  </a:cubicBezTo>
                  <a:cubicBezTo>
                    <a:pt x="25002" y="51816"/>
                    <a:pt x="6089" y="64198"/>
                    <a:pt x="577" y="68771"/>
                  </a:cubicBezTo>
                  <a:cubicBezTo>
                    <a:pt x="-4935" y="73343"/>
                    <a:pt x="30419" y="108299"/>
                    <a:pt x="48096" y="116396"/>
                  </a:cubicBezTo>
                  <a:cubicBezTo>
                    <a:pt x="65773" y="124492"/>
                    <a:pt x="119850" y="103441"/>
                    <a:pt x="120800" y="76581"/>
                  </a:cubicBezTo>
                  <a:cubicBezTo>
                    <a:pt x="121750" y="49721"/>
                    <a:pt x="111296" y="27146"/>
                    <a:pt x="103123" y="26003"/>
                  </a:cubicBezTo>
                  <a:cubicBezTo>
                    <a:pt x="94950" y="24860"/>
                    <a:pt x="24622" y="0"/>
                    <a:pt x="24622"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47"/>
            <p:cNvSpPr/>
            <p:nvPr/>
          </p:nvSpPr>
          <p:spPr>
            <a:xfrm>
              <a:off x="5455024" y="3093521"/>
              <a:ext cx="195218" cy="382396"/>
            </a:xfrm>
            <a:custGeom>
              <a:avLst/>
              <a:gdLst/>
              <a:ahLst/>
              <a:cxnLst/>
              <a:rect l="l" t="t" r="r" b="b"/>
              <a:pathLst>
                <a:path w="195218" h="382396" extrusionOk="0">
                  <a:moveTo>
                    <a:pt x="51542" y="38266"/>
                  </a:moveTo>
                  <a:cubicBezTo>
                    <a:pt x="51542" y="38266"/>
                    <a:pt x="83000" y="85129"/>
                    <a:pt x="126812" y="89510"/>
                  </a:cubicBezTo>
                  <a:cubicBezTo>
                    <a:pt x="140593" y="75890"/>
                    <a:pt x="141828" y="27312"/>
                    <a:pt x="122725" y="11786"/>
                  </a:cubicBezTo>
                  <a:cubicBezTo>
                    <a:pt x="122725" y="11786"/>
                    <a:pt x="140307" y="-2406"/>
                    <a:pt x="152282" y="357"/>
                  </a:cubicBezTo>
                  <a:cubicBezTo>
                    <a:pt x="165226" y="8176"/>
                    <a:pt x="174863" y="20473"/>
                    <a:pt x="179368" y="34932"/>
                  </a:cubicBezTo>
                  <a:cubicBezTo>
                    <a:pt x="190582" y="67184"/>
                    <a:pt x="195924" y="101188"/>
                    <a:pt x="195144" y="135326"/>
                  </a:cubicBezTo>
                  <a:cubicBezTo>
                    <a:pt x="194384" y="181332"/>
                    <a:pt x="195144" y="297251"/>
                    <a:pt x="195144" y="297251"/>
                  </a:cubicBezTo>
                  <a:cubicBezTo>
                    <a:pt x="189965" y="325073"/>
                    <a:pt x="173153" y="349343"/>
                    <a:pt x="148956" y="363926"/>
                  </a:cubicBezTo>
                  <a:cubicBezTo>
                    <a:pt x="117384" y="381795"/>
                    <a:pt x="80206" y="386938"/>
                    <a:pt x="44985" y="378309"/>
                  </a:cubicBezTo>
                  <a:cubicBezTo>
                    <a:pt x="27260" y="374527"/>
                    <a:pt x="12824" y="361687"/>
                    <a:pt x="6969" y="344495"/>
                  </a:cubicBezTo>
                  <a:cubicBezTo>
                    <a:pt x="8965" y="312300"/>
                    <a:pt x="21700" y="245911"/>
                    <a:pt x="16473" y="205335"/>
                  </a:cubicBezTo>
                  <a:cubicBezTo>
                    <a:pt x="11246" y="164758"/>
                    <a:pt x="2597" y="134564"/>
                    <a:pt x="412" y="101798"/>
                  </a:cubicBezTo>
                  <a:cubicBezTo>
                    <a:pt x="-1774" y="69032"/>
                    <a:pt x="4688" y="69603"/>
                    <a:pt x="21130" y="57983"/>
                  </a:cubicBezTo>
                  <a:cubicBezTo>
                    <a:pt x="30795" y="50715"/>
                    <a:pt x="40964" y="44124"/>
                    <a:pt x="51542" y="38266"/>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47"/>
            <p:cNvSpPr/>
            <p:nvPr/>
          </p:nvSpPr>
          <p:spPr>
            <a:xfrm>
              <a:off x="5481752" y="2955179"/>
              <a:ext cx="130450" cy="158871"/>
            </a:xfrm>
            <a:custGeom>
              <a:avLst/>
              <a:gdLst/>
              <a:ahLst/>
              <a:cxnLst/>
              <a:rect l="l" t="t" r="r" b="b"/>
              <a:pathLst>
                <a:path w="130450" h="158871" extrusionOk="0">
                  <a:moveTo>
                    <a:pt x="127645" y="57260"/>
                  </a:moveTo>
                  <a:lnTo>
                    <a:pt x="127645" y="57260"/>
                  </a:lnTo>
                  <a:cubicBezTo>
                    <a:pt x="122418" y="23542"/>
                    <a:pt x="98278" y="-1890"/>
                    <a:pt x="63590" y="110"/>
                  </a:cubicBezTo>
                  <a:cubicBezTo>
                    <a:pt x="26886" y="1739"/>
                    <a:pt x="-1559" y="32876"/>
                    <a:pt x="66" y="69662"/>
                  </a:cubicBezTo>
                  <a:cubicBezTo>
                    <a:pt x="1007" y="90912"/>
                    <a:pt x="11993" y="110438"/>
                    <a:pt x="29661" y="122221"/>
                  </a:cubicBezTo>
                  <a:cubicBezTo>
                    <a:pt x="30906" y="127336"/>
                    <a:pt x="32721" y="132289"/>
                    <a:pt x="35078" y="136985"/>
                  </a:cubicBezTo>
                  <a:cubicBezTo>
                    <a:pt x="47338" y="151367"/>
                    <a:pt x="84308" y="160226"/>
                    <a:pt x="94952" y="158702"/>
                  </a:cubicBezTo>
                  <a:cubicBezTo>
                    <a:pt x="107925" y="157502"/>
                    <a:pt x="118864" y="148538"/>
                    <a:pt x="122608" y="136032"/>
                  </a:cubicBezTo>
                  <a:cubicBezTo>
                    <a:pt x="134013" y="109172"/>
                    <a:pt x="130401" y="73834"/>
                    <a:pt x="127645" y="5726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47"/>
            <p:cNvSpPr/>
            <p:nvPr/>
          </p:nvSpPr>
          <p:spPr>
            <a:xfrm>
              <a:off x="5470442" y="2941583"/>
              <a:ext cx="136833" cy="135816"/>
            </a:xfrm>
            <a:custGeom>
              <a:avLst/>
              <a:gdLst/>
              <a:ahLst/>
              <a:cxnLst/>
              <a:rect l="l" t="t" r="r" b="b"/>
              <a:pathLst>
                <a:path w="136833" h="135816" extrusionOk="0">
                  <a:moveTo>
                    <a:pt x="40971" y="135817"/>
                  </a:moveTo>
                  <a:lnTo>
                    <a:pt x="40971" y="135817"/>
                  </a:lnTo>
                  <a:lnTo>
                    <a:pt x="44202" y="106480"/>
                  </a:lnTo>
                  <a:cubicBezTo>
                    <a:pt x="44202" y="106480"/>
                    <a:pt x="20253" y="44377"/>
                    <a:pt x="76800" y="56283"/>
                  </a:cubicBezTo>
                  <a:cubicBezTo>
                    <a:pt x="114150" y="64189"/>
                    <a:pt x="123464" y="67618"/>
                    <a:pt x="134868" y="42472"/>
                  </a:cubicBezTo>
                  <a:cubicBezTo>
                    <a:pt x="146273" y="17326"/>
                    <a:pt x="106357" y="-5153"/>
                    <a:pt x="58838" y="1038"/>
                  </a:cubicBezTo>
                  <a:cubicBezTo>
                    <a:pt x="24957" y="4638"/>
                    <a:pt x="-570" y="33575"/>
                    <a:pt x="10" y="67713"/>
                  </a:cubicBezTo>
                  <a:cubicBezTo>
                    <a:pt x="960" y="86001"/>
                    <a:pt x="5902" y="123434"/>
                    <a:pt x="40971" y="1358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47"/>
            <p:cNvSpPr/>
            <p:nvPr/>
          </p:nvSpPr>
          <p:spPr>
            <a:xfrm>
              <a:off x="5607306" y="3093878"/>
              <a:ext cx="63200" cy="92106"/>
            </a:xfrm>
            <a:custGeom>
              <a:avLst/>
              <a:gdLst/>
              <a:ahLst/>
              <a:cxnLst/>
              <a:rect l="l" t="t" r="r" b="b"/>
              <a:pathLst>
                <a:path w="63200" h="92106" extrusionOk="0">
                  <a:moveTo>
                    <a:pt x="40391" y="92107"/>
                  </a:moveTo>
                  <a:cubicBezTo>
                    <a:pt x="49030" y="91726"/>
                    <a:pt x="57184" y="88039"/>
                    <a:pt x="63200" y="81820"/>
                  </a:cubicBezTo>
                  <a:cubicBezTo>
                    <a:pt x="61965" y="65722"/>
                    <a:pt x="41437" y="4572"/>
                    <a:pt x="0" y="0"/>
                  </a:cubicBezTo>
                  <a:cubicBezTo>
                    <a:pt x="11310" y="7868"/>
                    <a:pt x="20281" y="18669"/>
                    <a:pt x="25945" y="31242"/>
                  </a:cubicBezTo>
                  <a:cubicBezTo>
                    <a:pt x="32322" y="51130"/>
                    <a:pt x="37150" y="71476"/>
                    <a:pt x="40391" y="9210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66" name="Google Shape;3666;p47"/>
            <p:cNvGrpSpPr/>
            <p:nvPr/>
          </p:nvGrpSpPr>
          <p:grpSpPr>
            <a:xfrm>
              <a:off x="2715952" y="2834463"/>
              <a:ext cx="319677" cy="242660"/>
              <a:chOff x="6621095" y="1452181"/>
              <a:chExt cx="330894" cy="250785"/>
            </a:xfrm>
          </p:grpSpPr>
          <p:sp>
            <p:nvSpPr>
              <p:cNvPr id="3667" name="Google Shape;3667;p4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4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4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4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4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72" name="Google Shape;3672;p47"/>
            <p:cNvGrpSpPr/>
            <p:nvPr/>
          </p:nvGrpSpPr>
          <p:grpSpPr>
            <a:xfrm flipH="1">
              <a:off x="5538041" y="3330111"/>
              <a:ext cx="319677" cy="242660"/>
              <a:chOff x="6621095" y="1452181"/>
              <a:chExt cx="330894" cy="250785"/>
            </a:xfrm>
          </p:grpSpPr>
          <p:sp>
            <p:nvSpPr>
              <p:cNvPr id="3673" name="Google Shape;3673;p4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4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4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4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4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78" name="Google Shape;3678;p47"/>
            <p:cNvSpPr/>
            <p:nvPr/>
          </p:nvSpPr>
          <p:spPr>
            <a:xfrm>
              <a:off x="5420536" y="3157173"/>
              <a:ext cx="148553" cy="414880"/>
            </a:xfrm>
            <a:custGeom>
              <a:avLst/>
              <a:gdLst/>
              <a:ahLst/>
              <a:cxnLst/>
              <a:rect l="l" t="t" r="r" b="b"/>
              <a:pathLst>
                <a:path w="148553" h="414880" extrusionOk="0">
                  <a:moveTo>
                    <a:pt x="136400" y="348280"/>
                  </a:moveTo>
                  <a:cubicBezTo>
                    <a:pt x="128531" y="343070"/>
                    <a:pt x="120339" y="338364"/>
                    <a:pt x="111880" y="334183"/>
                  </a:cubicBezTo>
                  <a:cubicBezTo>
                    <a:pt x="103897" y="331706"/>
                    <a:pt x="96646" y="327296"/>
                    <a:pt x="90782" y="321324"/>
                  </a:cubicBezTo>
                  <a:cubicBezTo>
                    <a:pt x="83084" y="313799"/>
                    <a:pt x="70444" y="285224"/>
                    <a:pt x="61510" y="257316"/>
                  </a:cubicBezTo>
                  <a:cubicBezTo>
                    <a:pt x="52463" y="225903"/>
                    <a:pt x="48861" y="193175"/>
                    <a:pt x="50866" y="160542"/>
                  </a:cubicBezTo>
                  <a:cubicBezTo>
                    <a:pt x="54667" y="121490"/>
                    <a:pt x="68733" y="66721"/>
                    <a:pt x="72345" y="44242"/>
                  </a:cubicBezTo>
                  <a:cubicBezTo>
                    <a:pt x="75956" y="21763"/>
                    <a:pt x="68638" y="12809"/>
                    <a:pt x="58184" y="4523"/>
                  </a:cubicBezTo>
                  <a:cubicBezTo>
                    <a:pt x="45924" y="-5002"/>
                    <a:pt x="29007" y="-907"/>
                    <a:pt x="20169" y="30621"/>
                  </a:cubicBezTo>
                  <a:cubicBezTo>
                    <a:pt x="8536" y="74188"/>
                    <a:pt x="1779" y="118908"/>
                    <a:pt x="21" y="163971"/>
                  </a:cubicBezTo>
                  <a:cubicBezTo>
                    <a:pt x="-369" y="197480"/>
                    <a:pt x="4772" y="230817"/>
                    <a:pt x="15227" y="262650"/>
                  </a:cubicBezTo>
                  <a:cubicBezTo>
                    <a:pt x="24597" y="289882"/>
                    <a:pt x="37200" y="315876"/>
                    <a:pt x="52767" y="340088"/>
                  </a:cubicBezTo>
                  <a:cubicBezTo>
                    <a:pt x="57138" y="347423"/>
                    <a:pt x="58469" y="353899"/>
                    <a:pt x="65026" y="368663"/>
                  </a:cubicBezTo>
                  <a:cubicBezTo>
                    <a:pt x="71365" y="383456"/>
                    <a:pt x="81135" y="396524"/>
                    <a:pt x="93538" y="406763"/>
                  </a:cubicBezTo>
                  <a:cubicBezTo>
                    <a:pt x="104562" y="414764"/>
                    <a:pt x="109694" y="415812"/>
                    <a:pt x="112545" y="414288"/>
                  </a:cubicBezTo>
                  <a:cubicBezTo>
                    <a:pt x="115397" y="412764"/>
                    <a:pt x="115206" y="408859"/>
                    <a:pt x="110550" y="404763"/>
                  </a:cubicBezTo>
                  <a:cubicBezTo>
                    <a:pt x="102747" y="398676"/>
                    <a:pt x="96123" y="391218"/>
                    <a:pt x="90972" y="382760"/>
                  </a:cubicBezTo>
                  <a:cubicBezTo>
                    <a:pt x="90972" y="382760"/>
                    <a:pt x="100476" y="392285"/>
                    <a:pt x="106843" y="397715"/>
                  </a:cubicBezTo>
                  <a:cubicBezTo>
                    <a:pt x="112422" y="402401"/>
                    <a:pt x="118590" y="406335"/>
                    <a:pt x="125186" y="409430"/>
                  </a:cubicBezTo>
                  <a:cubicBezTo>
                    <a:pt x="131648" y="412288"/>
                    <a:pt x="140582" y="406858"/>
                    <a:pt x="136020" y="402477"/>
                  </a:cubicBezTo>
                  <a:cubicBezTo>
                    <a:pt x="131458" y="398096"/>
                    <a:pt x="126516" y="396000"/>
                    <a:pt x="117678" y="388094"/>
                  </a:cubicBezTo>
                  <a:cubicBezTo>
                    <a:pt x="112774" y="383894"/>
                    <a:pt x="108373" y="379131"/>
                    <a:pt x="104562" y="373902"/>
                  </a:cubicBezTo>
                  <a:cubicBezTo>
                    <a:pt x="111044" y="378798"/>
                    <a:pt x="117905" y="383160"/>
                    <a:pt x="125090" y="386951"/>
                  </a:cubicBezTo>
                  <a:cubicBezTo>
                    <a:pt x="130783" y="390485"/>
                    <a:pt x="137407" y="392247"/>
                    <a:pt x="144098" y="391999"/>
                  </a:cubicBezTo>
                  <a:cubicBezTo>
                    <a:pt x="147424" y="391999"/>
                    <a:pt x="151606" y="387142"/>
                    <a:pt x="145238" y="382474"/>
                  </a:cubicBezTo>
                  <a:cubicBezTo>
                    <a:pt x="136476" y="377979"/>
                    <a:pt x="128303" y="372416"/>
                    <a:pt x="120909" y="365901"/>
                  </a:cubicBezTo>
                  <a:cubicBezTo>
                    <a:pt x="113876" y="358852"/>
                    <a:pt x="109884" y="352947"/>
                    <a:pt x="111880" y="352852"/>
                  </a:cubicBezTo>
                  <a:cubicBezTo>
                    <a:pt x="113876" y="352757"/>
                    <a:pt x="117678" y="357043"/>
                    <a:pt x="125851" y="359710"/>
                  </a:cubicBezTo>
                  <a:cubicBezTo>
                    <a:pt x="134024" y="362377"/>
                    <a:pt x="142958" y="359710"/>
                    <a:pt x="144003" y="355423"/>
                  </a:cubicBezTo>
                  <a:cubicBezTo>
                    <a:pt x="145048" y="351137"/>
                    <a:pt x="144098" y="352090"/>
                    <a:pt x="136400" y="34828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47"/>
            <p:cNvSpPr/>
            <p:nvPr/>
          </p:nvSpPr>
          <p:spPr>
            <a:xfrm>
              <a:off x="5414664" y="3153198"/>
              <a:ext cx="85059" cy="115922"/>
            </a:xfrm>
            <a:custGeom>
              <a:avLst/>
              <a:gdLst/>
              <a:ahLst/>
              <a:cxnLst/>
              <a:rect l="l" t="t" r="r" b="b"/>
              <a:pathLst>
                <a:path w="85059" h="115922" extrusionOk="0">
                  <a:moveTo>
                    <a:pt x="0" y="92413"/>
                  </a:moveTo>
                  <a:cubicBezTo>
                    <a:pt x="0" y="92413"/>
                    <a:pt x="30792" y="123179"/>
                    <a:pt x="67382" y="114320"/>
                  </a:cubicBezTo>
                  <a:cubicBezTo>
                    <a:pt x="72609" y="110796"/>
                    <a:pt x="85059" y="38882"/>
                    <a:pt x="85059" y="38882"/>
                  </a:cubicBezTo>
                  <a:cubicBezTo>
                    <a:pt x="85059" y="38882"/>
                    <a:pt x="85059" y="-1027"/>
                    <a:pt x="54647" y="20"/>
                  </a:cubicBezTo>
                  <a:cubicBezTo>
                    <a:pt x="24235" y="1068"/>
                    <a:pt x="0" y="92413"/>
                    <a:pt x="0" y="92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80" name="Google Shape;3680;p47"/>
          <p:cNvGrpSpPr/>
          <p:nvPr/>
        </p:nvGrpSpPr>
        <p:grpSpPr>
          <a:xfrm>
            <a:off x="7208207" y="3113988"/>
            <a:ext cx="1407570" cy="1644023"/>
            <a:chOff x="2533225" y="322726"/>
            <a:chExt cx="4077549" cy="4762523"/>
          </a:xfrm>
        </p:grpSpPr>
        <p:sp>
          <p:nvSpPr>
            <p:cNvPr id="3681" name="Google Shape;3681;p47"/>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47"/>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47"/>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47"/>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47"/>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47"/>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47"/>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47"/>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47"/>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47"/>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47"/>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47"/>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47"/>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47"/>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47"/>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47"/>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47"/>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47"/>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47"/>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47"/>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47"/>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47"/>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47"/>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47"/>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47"/>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47"/>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47"/>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47"/>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47"/>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47"/>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47"/>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47"/>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3" name="Google Shape;3713;p47"/>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4" name="Google Shape;3714;p47"/>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47"/>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47"/>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47"/>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47"/>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47"/>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47"/>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47"/>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47"/>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47"/>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24" name="Google Shape;3724;p47"/>
            <p:cNvGrpSpPr/>
            <p:nvPr/>
          </p:nvGrpSpPr>
          <p:grpSpPr>
            <a:xfrm>
              <a:off x="4316519" y="693558"/>
              <a:ext cx="830259" cy="517637"/>
              <a:chOff x="5840944" y="1418558"/>
              <a:chExt cx="830259" cy="517637"/>
            </a:xfrm>
          </p:grpSpPr>
          <p:sp>
            <p:nvSpPr>
              <p:cNvPr id="3725" name="Google Shape;3725;p47"/>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47"/>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47"/>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47"/>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47"/>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47"/>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47"/>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47"/>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33" name="Google Shape;3733;p47"/>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47"/>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47"/>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47"/>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47"/>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47"/>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47"/>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47"/>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47"/>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47"/>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47"/>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47"/>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47"/>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47"/>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47"/>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47"/>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47"/>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47"/>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47"/>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47"/>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47"/>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47"/>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47"/>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47"/>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47"/>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47"/>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47"/>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47"/>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47"/>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47"/>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47"/>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47"/>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47"/>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47"/>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47"/>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47"/>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47"/>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47"/>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47"/>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47"/>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47"/>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47"/>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47"/>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47"/>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47"/>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47"/>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9" name="Google Shape;3779;p47"/>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0" name="Google Shape;3780;p47"/>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47"/>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47"/>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47"/>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84" name="Google Shape;3784;p47"/>
            <p:cNvGrpSpPr/>
            <p:nvPr/>
          </p:nvGrpSpPr>
          <p:grpSpPr>
            <a:xfrm>
              <a:off x="3439221" y="3170887"/>
              <a:ext cx="276341" cy="167131"/>
              <a:chOff x="4963646" y="3895887"/>
              <a:chExt cx="276341" cy="167131"/>
            </a:xfrm>
          </p:grpSpPr>
          <p:sp>
            <p:nvSpPr>
              <p:cNvPr id="3785" name="Google Shape;3785;p47"/>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47"/>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47"/>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47"/>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47"/>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47"/>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47"/>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47"/>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47"/>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47"/>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47"/>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47"/>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47"/>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47"/>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47"/>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47"/>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47"/>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47"/>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47"/>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47"/>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05" name="Google Shape;3805;p47"/>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47"/>
            <p:cNvSpPr/>
            <p:nvPr/>
          </p:nvSpPr>
          <p:spPr>
            <a:xfrm>
              <a:off x="6274476"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47"/>
            <p:cNvSpPr/>
            <p:nvPr/>
          </p:nvSpPr>
          <p:spPr>
            <a:xfrm>
              <a:off x="6256990"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47"/>
            <p:cNvSpPr/>
            <p:nvPr/>
          </p:nvSpPr>
          <p:spPr>
            <a:xfrm>
              <a:off x="6322845"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47"/>
            <p:cNvSpPr/>
            <p:nvPr/>
          </p:nvSpPr>
          <p:spPr>
            <a:xfrm>
              <a:off x="3417840"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47"/>
            <p:cNvSpPr/>
            <p:nvPr/>
          </p:nvSpPr>
          <p:spPr>
            <a:xfrm>
              <a:off x="3400355"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47"/>
            <p:cNvSpPr/>
            <p:nvPr/>
          </p:nvSpPr>
          <p:spPr>
            <a:xfrm>
              <a:off x="3456326"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12" name="Google Shape;3812;p47"/>
          <p:cNvSpPr txBox="1">
            <a:spLocks noGrp="1"/>
          </p:cNvSpPr>
          <p:nvPr>
            <p:ph type="title"/>
          </p:nvPr>
        </p:nvSpPr>
        <p:spPr>
          <a:xfrm>
            <a:off x="381000" y="624650"/>
            <a:ext cx="1562100" cy="468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400"/>
              <a:t>Extra resources</a:t>
            </a:r>
            <a:endParaRPr sz="2400"/>
          </a:p>
        </p:txBody>
      </p:sp>
      <p:sp>
        <p:nvSpPr>
          <p:cNvPr id="3813" name="Google Shape;3813;p47"/>
          <p:cNvSpPr txBox="1"/>
          <p:nvPr/>
        </p:nvSpPr>
        <p:spPr>
          <a:xfrm>
            <a:off x="381000" y="1466850"/>
            <a:ext cx="1782600" cy="30576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200">
                <a:latin typeface="Barlow Light"/>
                <a:ea typeface="Barlow Light"/>
                <a:cs typeface="Barlow Light"/>
                <a:sym typeface="Barlow Light"/>
              </a:rPr>
              <a:t>Illustrations created by </a:t>
            </a:r>
            <a:r>
              <a:rPr lang="en" sz="1200" u="sng">
                <a:solidFill>
                  <a:schemeClr val="hlink"/>
                </a:solidFill>
                <a:latin typeface="Barlow Light"/>
                <a:ea typeface="Barlow Light"/>
                <a:cs typeface="Barlow Light"/>
                <a:sym typeface="Barlow Light"/>
                <a:hlinkClick r:id="rId3"/>
              </a:rPr>
              <a:t>Sergei Tikhonov</a:t>
            </a:r>
            <a:r>
              <a:rPr lang="en" sz="1200">
                <a:latin typeface="Barlow Light"/>
                <a:ea typeface="Barlow Light"/>
                <a:cs typeface="Barlow Light"/>
                <a:sym typeface="Barlow Light"/>
              </a:rPr>
              <a:t>.</a:t>
            </a:r>
            <a:endParaRPr sz="1200">
              <a:latin typeface="Barlow Light"/>
              <a:ea typeface="Barlow Light"/>
              <a:cs typeface="Barlow Light"/>
              <a:sym typeface="Barlow Light"/>
            </a:endParaRPr>
          </a:p>
          <a:p>
            <a:pPr marL="0" lvl="0" indent="0" algn="l" rtl="0">
              <a:spcBef>
                <a:spcPts val="1000"/>
              </a:spcBef>
              <a:spcAft>
                <a:spcPts val="0"/>
              </a:spcAft>
              <a:buNone/>
            </a:pPr>
            <a:r>
              <a:rPr lang="en" sz="1200">
                <a:latin typeface="Barlow Light"/>
                <a:ea typeface="Barlow Light"/>
                <a:cs typeface="Barlow Light"/>
                <a:sym typeface="Barlow Light"/>
              </a:rPr>
              <a:t>Free illustrations published under the MIT License. You can use them for personal and commercial projects, without the need to include attribution.</a:t>
            </a:r>
            <a:endParaRPr sz="1200">
              <a:latin typeface="Barlow Light"/>
              <a:ea typeface="Barlow Light"/>
              <a:cs typeface="Barlow Light"/>
              <a:sym typeface="Barlow Light"/>
            </a:endParaRPr>
          </a:p>
          <a:p>
            <a:pPr marL="0" lvl="0" indent="0" algn="l" rtl="0">
              <a:spcBef>
                <a:spcPts val="1000"/>
              </a:spcBef>
              <a:spcAft>
                <a:spcPts val="0"/>
              </a:spcAft>
              <a:buNone/>
            </a:pPr>
            <a:r>
              <a:rPr lang="en" sz="1200" u="sng">
                <a:solidFill>
                  <a:schemeClr val="hlink"/>
                </a:solidFill>
                <a:latin typeface="Barlow Light"/>
                <a:ea typeface="Barlow Light"/>
                <a:cs typeface="Barlow Light"/>
                <a:sym typeface="Barlow Light"/>
                <a:hlinkClick r:id="rId4"/>
              </a:rPr>
              <a:t>See license</a:t>
            </a:r>
            <a:r>
              <a:rPr lang="en" sz="1200">
                <a:latin typeface="Barlow Light"/>
                <a:ea typeface="Barlow Light"/>
                <a:cs typeface="Barlow Light"/>
                <a:sym typeface="Barlow Light"/>
              </a:rPr>
              <a:t>.</a:t>
            </a:r>
            <a:endParaRPr sz="1200">
              <a:latin typeface="Barlow Light"/>
              <a:ea typeface="Barlow Light"/>
              <a:cs typeface="Barlow Light"/>
              <a:sym typeface="Barlow Light"/>
            </a:endParaRPr>
          </a:p>
          <a:p>
            <a:pPr marL="0" lvl="0" indent="0" algn="l" rtl="0">
              <a:spcBef>
                <a:spcPts val="1000"/>
              </a:spcBef>
              <a:spcAft>
                <a:spcPts val="1000"/>
              </a:spcAft>
              <a:buNone/>
            </a:pPr>
            <a:endParaRPr sz="1200">
              <a:latin typeface="Barlow Light"/>
              <a:ea typeface="Barlow Light"/>
              <a:cs typeface="Barlow Light"/>
              <a:sym typeface="Barlow Light"/>
            </a:endParaRPr>
          </a:p>
        </p:txBody>
      </p:sp>
    </p:spTree>
    <p:extLst>
      <p:ext uri="{BB962C8B-B14F-4D97-AF65-F5344CB8AC3E}">
        <p14:creationId xmlns:p14="http://schemas.microsoft.com/office/powerpoint/2010/main" val="33178373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3817"/>
        <p:cNvGrpSpPr/>
        <p:nvPr/>
      </p:nvGrpSpPr>
      <p:grpSpPr>
        <a:xfrm>
          <a:off x="0" y="0"/>
          <a:ext cx="0" cy="0"/>
          <a:chOff x="0" y="0"/>
          <a:chExt cx="0" cy="0"/>
        </a:xfrm>
      </p:grpSpPr>
      <p:sp>
        <p:nvSpPr>
          <p:cNvPr id="3818" name="Google Shape;3818;p4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96</a:t>
            </a:fld>
            <a:endParaRPr/>
          </a:p>
        </p:txBody>
      </p:sp>
      <p:grpSp>
        <p:nvGrpSpPr>
          <p:cNvPr id="3819" name="Google Shape;3819;p48"/>
          <p:cNvGrpSpPr/>
          <p:nvPr/>
        </p:nvGrpSpPr>
        <p:grpSpPr>
          <a:xfrm>
            <a:off x="2824328" y="371579"/>
            <a:ext cx="1459675" cy="1782539"/>
            <a:chOff x="2473900" y="225896"/>
            <a:chExt cx="3899746" cy="4762328"/>
          </a:xfrm>
        </p:grpSpPr>
        <p:sp>
          <p:nvSpPr>
            <p:cNvPr id="3820" name="Google Shape;3820;p48"/>
            <p:cNvSpPr/>
            <p:nvPr/>
          </p:nvSpPr>
          <p:spPr>
            <a:xfrm>
              <a:off x="3961606" y="3558431"/>
              <a:ext cx="1029717" cy="605511"/>
            </a:xfrm>
            <a:custGeom>
              <a:avLst/>
              <a:gdLst/>
              <a:ahLst/>
              <a:cxnLst/>
              <a:rect l="l" t="t" r="r" b="b"/>
              <a:pathLst>
                <a:path w="1029717" h="605511" extrusionOk="0">
                  <a:moveTo>
                    <a:pt x="850397" y="593403"/>
                  </a:moveTo>
                  <a:lnTo>
                    <a:pt x="15367" y="111819"/>
                  </a:lnTo>
                  <a:cubicBezTo>
                    <a:pt x="618" y="103218"/>
                    <a:pt x="-4384" y="84273"/>
                    <a:pt x="4193" y="69490"/>
                  </a:cubicBezTo>
                  <a:cubicBezTo>
                    <a:pt x="7132" y="64442"/>
                    <a:pt x="11430" y="60327"/>
                    <a:pt x="16603" y="57622"/>
                  </a:cubicBezTo>
                  <a:lnTo>
                    <a:pt x="121683" y="3425"/>
                  </a:lnTo>
                  <a:cubicBezTo>
                    <a:pt x="130993" y="-1366"/>
                    <a:pt x="142081" y="-1118"/>
                    <a:pt x="151163" y="4092"/>
                  </a:cubicBezTo>
                  <a:lnTo>
                    <a:pt x="1014246" y="501868"/>
                  </a:lnTo>
                  <a:cubicBezTo>
                    <a:pt x="1029005" y="510355"/>
                    <a:pt x="1034092" y="529214"/>
                    <a:pt x="1025619" y="543997"/>
                  </a:cubicBezTo>
                  <a:cubicBezTo>
                    <a:pt x="1022662" y="549150"/>
                    <a:pt x="1018287" y="553341"/>
                    <a:pt x="1013010" y="556065"/>
                  </a:cubicBezTo>
                  <a:lnTo>
                    <a:pt x="936934" y="595404"/>
                  </a:lnTo>
                  <a:cubicBezTo>
                    <a:pt x="909632" y="609558"/>
                    <a:pt x="877014" y="608805"/>
                    <a:pt x="850397" y="593403"/>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48"/>
            <p:cNvSpPr/>
            <p:nvPr/>
          </p:nvSpPr>
          <p:spPr>
            <a:xfrm>
              <a:off x="4042969" y="1357120"/>
              <a:ext cx="929840" cy="2717164"/>
            </a:xfrm>
            <a:custGeom>
              <a:avLst/>
              <a:gdLst/>
              <a:ahLst/>
              <a:cxnLst/>
              <a:rect l="l" t="t" r="r" b="b"/>
              <a:pathLst>
                <a:path w="929840" h="2717164" extrusionOk="0">
                  <a:moveTo>
                    <a:pt x="820195" y="2704036"/>
                  </a:moveTo>
                  <a:lnTo>
                    <a:pt x="108694" y="2292556"/>
                  </a:lnTo>
                  <a:cubicBezTo>
                    <a:pt x="48403" y="2257695"/>
                    <a:pt x="0" y="2164254"/>
                    <a:pt x="0" y="2083768"/>
                  </a:cubicBezTo>
                  <a:lnTo>
                    <a:pt x="0" y="95710"/>
                  </a:lnTo>
                  <a:cubicBezTo>
                    <a:pt x="0" y="15224"/>
                    <a:pt x="48879" y="-21733"/>
                    <a:pt x="109169" y="13128"/>
                  </a:cubicBezTo>
                  <a:lnTo>
                    <a:pt x="820671" y="424608"/>
                  </a:lnTo>
                  <a:cubicBezTo>
                    <a:pt x="880961" y="459470"/>
                    <a:pt x="929840" y="552910"/>
                    <a:pt x="929840" y="633396"/>
                  </a:cubicBezTo>
                  <a:lnTo>
                    <a:pt x="929840" y="2621454"/>
                  </a:lnTo>
                  <a:cubicBezTo>
                    <a:pt x="929365" y="2701941"/>
                    <a:pt x="880486" y="2738897"/>
                    <a:pt x="820195" y="270403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48"/>
            <p:cNvSpPr/>
            <p:nvPr/>
          </p:nvSpPr>
          <p:spPr>
            <a:xfrm>
              <a:off x="4875432" y="3975622"/>
              <a:ext cx="56391" cy="121443"/>
            </a:xfrm>
            <a:custGeom>
              <a:avLst/>
              <a:gdLst/>
              <a:ahLst/>
              <a:cxnLst/>
              <a:rect l="l" t="t" r="r" b="b"/>
              <a:pathLst>
                <a:path w="56391" h="121443" extrusionOk="0">
                  <a:moveTo>
                    <a:pt x="0" y="121444"/>
                  </a:moveTo>
                  <a:lnTo>
                    <a:pt x="56391" y="92869"/>
                  </a:lnTo>
                  <a:lnTo>
                    <a:pt x="2282" y="0"/>
                  </a:lnTo>
                  <a:lnTo>
                    <a:pt x="0" y="12144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48"/>
            <p:cNvSpPr/>
            <p:nvPr/>
          </p:nvSpPr>
          <p:spPr>
            <a:xfrm>
              <a:off x="4031462" y="1362819"/>
              <a:ext cx="51922" cy="76581"/>
            </a:xfrm>
            <a:custGeom>
              <a:avLst/>
              <a:gdLst/>
              <a:ahLst/>
              <a:cxnLst/>
              <a:rect l="l" t="t" r="r" b="b"/>
              <a:pathLst>
                <a:path w="51922" h="76581" extrusionOk="0">
                  <a:moveTo>
                    <a:pt x="0" y="27242"/>
                  </a:moveTo>
                  <a:lnTo>
                    <a:pt x="51922" y="0"/>
                  </a:lnTo>
                  <a:lnTo>
                    <a:pt x="41461" y="76581"/>
                  </a:lnTo>
                  <a:lnTo>
                    <a:pt x="0" y="2724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48"/>
            <p:cNvSpPr/>
            <p:nvPr/>
          </p:nvSpPr>
          <p:spPr>
            <a:xfrm>
              <a:off x="3997133" y="1379805"/>
              <a:ext cx="929842" cy="2717228"/>
            </a:xfrm>
            <a:custGeom>
              <a:avLst/>
              <a:gdLst/>
              <a:ahLst/>
              <a:cxnLst/>
              <a:rect l="l" t="t" r="r" b="b"/>
              <a:pathLst>
                <a:path w="929842" h="2717228" extrusionOk="0">
                  <a:moveTo>
                    <a:pt x="820671" y="2704116"/>
                  </a:moveTo>
                  <a:lnTo>
                    <a:pt x="109169" y="2292636"/>
                  </a:lnTo>
                  <a:cubicBezTo>
                    <a:pt x="48879" y="2257774"/>
                    <a:pt x="0" y="2164239"/>
                    <a:pt x="0" y="2083752"/>
                  </a:cubicBezTo>
                  <a:lnTo>
                    <a:pt x="0" y="95790"/>
                  </a:lnTo>
                  <a:cubicBezTo>
                    <a:pt x="0" y="15303"/>
                    <a:pt x="48879" y="-21749"/>
                    <a:pt x="109169" y="13113"/>
                  </a:cubicBezTo>
                  <a:lnTo>
                    <a:pt x="820671" y="424593"/>
                  </a:lnTo>
                  <a:cubicBezTo>
                    <a:pt x="880961" y="459454"/>
                    <a:pt x="929840" y="552990"/>
                    <a:pt x="929840" y="633476"/>
                  </a:cubicBezTo>
                  <a:lnTo>
                    <a:pt x="929840" y="2621439"/>
                  </a:lnTo>
                  <a:cubicBezTo>
                    <a:pt x="930221" y="2701925"/>
                    <a:pt x="880961" y="2738977"/>
                    <a:pt x="820671" y="270411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48"/>
            <p:cNvSpPr/>
            <p:nvPr/>
          </p:nvSpPr>
          <p:spPr>
            <a:xfrm>
              <a:off x="3989621" y="1384880"/>
              <a:ext cx="929745" cy="2717215"/>
            </a:xfrm>
            <a:custGeom>
              <a:avLst/>
              <a:gdLst/>
              <a:ahLst/>
              <a:cxnLst/>
              <a:rect l="l" t="t" r="r" b="b"/>
              <a:pathLst>
                <a:path w="929745" h="2717215" extrusionOk="0">
                  <a:moveTo>
                    <a:pt x="929745" y="633449"/>
                  </a:moveTo>
                  <a:lnTo>
                    <a:pt x="929745" y="2621412"/>
                  </a:lnTo>
                  <a:cubicBezTo>
                    <a:pt x="929745" y="2701994"/>
                    <a:pt x="880961" y="2738951"/>
                    <a:pt x="820671" y="2704089"/>
                  </a:cubicBezTo>
                  <a:lnTo>
                    <a:pt x="541567" y="2542736"/>
                  </a:lnTo>
                  <a:lnTo>
                    <a:pt x="454840" y="2492539"/>
                  </a:lnTo>
                  <a:lnTo>
                    <a:pt x="109074" y="2292514"/>
                  </a:lnTo>
                  <a:cubicBezTo>
                    <a:pt x="48784" y="2257653"/>
                    <a:pt x="0" y="2164212"/>
                    <a:pt x="0" y="2083631"/>
                  </a:cubicBezTo>
                  <a:lnTo>
                    <a:pt x="0" y="95763"/>
                  </a:lnTo>
                  <a:cubicBezTo>
                    <a:pt x="0" y="15182"/>
                    <a:pt x="48784" y="-21680"/>
                    <a:pt x="109074" y="13086"/>
                  </a:cubicBezTo>
                  <a:lnTo>
                    <a:pt x="820671" y="424566"/>
                  </a:lnTo>
                  <a:cubicBezTo>
                    <a:pt x="880676" y="459428"/>
                    <a:pt x="929745" y="552868"/>
                    <a:pt x="929745" y="6334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48"/>
            <p:cNvSpPr/>
            <p:nvPr/>
          </p:nvSpPr>
          <p:spPr>
            <a:xfrm>
              <a:off x="4041162" y="1465160"/>
              <a:ext cx="826947" cy="2523815"/>
            </a:xfrm>
            <a:custGeom>
              <a:avLst/>
              <a:gdLst/>
              <a:ahLst/>
              <a:cxnLst/>
              <a:rect l="l" t="t" r="r" b="b"/>
              <a:pathLst>
                <a:path w="826947" h="2523815" extrusionOk="0">
                  <a:moveTo>
                    <a:pt x="826947" y="532977"/>
                  </a:moveTo>
                  <a:lnTo>
                    <a:pt x="826947" y="2469219"/>
                  </a:lnTo>
                  <a:cubicBezTo>
                    <a:pt x="826947" y="2517987"/>
                    <a:pt x="792808" y="2537799"/>
                    <a:pt x="750871" y="2513319"/>
                  </a:cubicBezTo>
                  <a:lnTo>
                    <a:pt x="528444" y="2384732"/>
                  </a:lnTo>
                  <a:lnTo>
                    <a:pt x="508759" y="2373397"/>
                  </a:lnTo>
                  <a:lnTo>
                    <a:pt x="502197" y="2369492"/>
                  </a:lnTo>
                  <a:lnTo>
                    <a:pt x="453889" y="2341965"/>
                  </a:lnTo>
                  <a:lnTo>
                    <a:pt x="314670" y="2261669"/>
                  </a:lnTo>
                  <a:lnTo>
                    <a:pt x="314670" y="2261669"/>
                  </a:lnTo>
                  <a:lnTo>
                    <a:pt x="256947" y="2228332"/>
                  </a:lnTo>
                  <a:lnTo>
                    <a:pt x="233744" y="2214901"/>
                  </a:lnTo>
                  <a:lnTo>
                    <a:pt x="76076" y="2123747"/>
                  </a:lnTo>
                  <a:cubicBezTo>
                    <a:pt x="33949" y="2099363"/>
                    <a:pt x="0" y="2040022"/>
                    <a:pt x="0" y="1991159"/>
                  </a:cubicBezTo>
                  <a:lnTo>
                    <a:pt x="0" y="54631"/>
                  </a:lnTo>
                  <a:cubicBezTo>
                    <a:pt x="0" y="5863"/>
                    <a:pt x="34139" y="-13949"/>
                    <a:pt x="76076" y="10435"/>
                  </a:cubicBezTo>
                  <a:lnTo>
                    <a:pt x="353659" y="171122"/>
                  </a:lnTo>
                  <a:lnTo>
                    <a:pt x="353659" y="171884"/>
                  </a:lnTo>
                  <a:cubicBezTo>
                    <a:pt x="355979" y="213822"/>
                    <a:pt x="378127" y="252141"/>
                    <a:pt x="413283" y="275040"/>
                  </a:cubicBezTo>
                  <a:cubicBezTo>
                    <a:pt x="446186" y="294090"/>
                    <a:pt x="472813" y="278564"/>
                    <a:pt x="472813" y="240654"/>
                  </a:cubicBezTo>
                  <a:cubicBezTo>
                    <a:pt x="472813" y="240654"/>
                    <a:pt x="472813" y="240083"/>
                    <a:pt x="472813" y="239797"/>
                  </a:cubicBezTo>
                  <a:lnTo>
                    <a:pt x="750681" y="400484"/>
                  </a:lnTo>
                  <a:cubicBezTo>
                    <a:pt x="792808" y="424868"/>
                    <a:pt x="826947" y="484590"/>
                    <a:pt x="826947" y="53297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48"/>
            <p:cNvSpPr/>
            <p:nvPr/>
          </p:nvSpPr>
          <p:spPr>
            <a:xfrm rot="-1790023">
              <a:off x="4443891" y="1666407"/>
              <a:ext cx="37024" cy="64039"/>
            </a:xfrm>
            <a:custGeom>
              <a:avLst/>
              <a:gdLst/>
              <a:ahLst/>
              <a:cxnLst/>
              <a:rect l="l" t="t" r="r" b="b"/>
              <a:pathLst>
                <a:path w="37023" h="64037" extrusionOk="0">
                  <a:moveTo>
                    <a:pt x="37025" y="32019"/>
                  </a:moveTo>
                  <a:cubicBezTo>
                    <a:pt x="37025" y="49703"/>
                    <a:pt x="28737" y="64038"/>
                    <a:pt x="18513" y="64038"/>
                  </a:cubicBezTo>
                  <a:cubicBezTo>
                    <a:pt x="8289" y="64038"/>
                    <a:pt x="1" y="49703"/>
                    <a:pt x="1" y="32019"/>
                  </a:cubicBezTo>
                  <a:cubicBezTo>
                    <a:pt x="1" y="14336"/>
                    <a:pt x="8289" y="1"/>
                    <a:pt x="18513" y="1"/>
                  </a:cubicBezTo>
                  <a:cubicBezTo>
                    <a:pt x="28737" y="1"/>
                    <a:pt x="37025" y="14336"/>
                    <a:pt x="37025" y="3201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48"/>
            <p:cNvSpPr/>
            <p:nvPr/>
          </p:nvSpPr>
          <p:spPr>
            <a:xfrm>
              <a:off x="4445031" y="1680263"/>
              <a:ext cx="19019" cy="24476"/>
            </a:xfrm>
            <a:custGeom>
              <a:avLst/>
              <a:gdLst/>
              <a:ahLst/>
              <a:cxnLst/>
              <a:rect l="l" t="t" r="r" b="b"/>
              <a:pathLst>
                <a:path w="19019" h="24476" extrusionOk="0">
                  <a:moveTo>
                    <a:pt x="9510" y="23170"/>
                  </a:moveTo>
                  <a:cubicBezTo>
                    <a:pt x="3927" y="19532"/>
                    <a:pt x="399" y="13445"/>
                    <a:pt x="0" y="6787"/>
                  </a:cubicBezTo>
                  <a:cubicBezTo>
                    <a:pt x="0" y="691"/>
                    <a:pt x="4279" y="-1690"/>
                    <a:pt x="9510" y="1263"/>
                  </a:cubicBezTo>
                  <a:cubicBezTo>
                    <a:pt x="15130" y="4911"/>
                    <a:pt x="18667" y="11035"/>
                    <a:pt x="19019" y="17741"/>
                  </a:cubicBezTo>
                  <a:cubicBezTo>
                    <a:pt x="18924" y="23742"/>
                    <a:pt x="14740" y="26218"/>
                    <a:pt x="9510" y="23170"/>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48"/>
            <p:cNvSpPr/>
            <p:nvPr/>
          </p:nvSpPr>
          <p:spPr>
            <a:xfrm>
              <a:off x="4937719" y="2165784"/>
              <a:ext cx="21015" cy="115427"/>
            </a:xfrm>
            <a:custGeom>
              <a:avLst/>
              <a:gdLst/>
              <a:ahLst/>
              <a:cxnLst/>
              <a:rect l="l" t="t" r="r" b="b"/>
              <a:pathLst>
                <a:path w="21015" h="115427" extrusionOk="0">
                  <a:moveTo>
                    <a:pt x="10556" y="114102"/>
                  </a:moveTo>
                  <a:lnTo>
                    <a:pt x="10556" y="114102"/>
                  </a:lnTo>
                  <a:cubicBezTo>
                    <a:pt x="4755" y="117531"/>
                    <a:pt x="0" y="114102"/>
                    <a:pt x="0" y="106196"/>
                  </a:cubicBezTo>
                  <a:lnTo>
                    <a:pt x="0" y="21423"/>
                  </a:lnTo>
                  <a:cubicBezTo>
                    <a:pt x="124" y="13422"/>
                    <a:pt x="4042" y="5964"/>
                    <a:pt x="10556" y="1326"/>
                  </a:cubicBezTo>
                  <a:lnTo>
                    <a:pt x="10556" y="1326"/>
                  </a:lnTo>
                  <a:cubicBezTo>
                    <a:pt x="16356" y="-2103"/>
                    <a:pt x="21016" y="1326"/>
                    <a:pt x="21016" y="9231"/>
                  </a:cubicBezTo>
                  <a:lnTo>
                    <a:pt x="21016" y="94004"/>
                  </a:lnTo>
                  <a:cubicBezTo>
                    <a:pt x="20930" y="101986"/>
                    <a:pt x="17041" y="109453"/>
                    <a:pt x="10556" y="114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48"/>
            <p:cNvSpPr/>
            <p:nvPr/>
          </p:nvSpPr>
          <p:spPr>
            <a:xfrm>
              <a:off x="4937719" y="2304659"/>
              <a:ext cx="21015" cy="115427"/>
            </a:xfrm>
            <a:custGeom>
              <a:avLst/>
              <a:gdLst/>
              <a:ahLst/>
              <a:cxnLst/>
              <a:rect l="l" t="t" r="r" b="b"/>
              <a:pathLst>
                <a:path w="21015" h="115427" extrusionOk="0">
                  <a:moveTo>
                    <a:pt x="10556" y="114102"/>
                  </a:moveTo>
                  <a:lnTo>
                    <a:pt x="10556" y="114102"/>
                  </a:lnTo>
                  <a:cubicBezTo>
                    <a:pt x="4755" y="117531"/>
                    <a:pt x="0" y="114102"/>
                    <a:pt x="0" y="106196"/>
                  </a:cubicBezTo>
                  <a:lnTo>
                    <a:pt x="0" y="21423"/>
                  </a:lnTo>
                  <a:cubicBezTo>
                    <a:pt x="124" y="13423"/>
                    <a:pt x="4042" y="5964"/>
                    <a:pt x="10556" y="1326"/>
                  </a:cubicBezTo>
                  <a:lnTo>
                    <a:pt x="10556" y="1326"/>
                  </a:lnTo>
                  <a:cubicBezTo>
                    <a:pt x="16356" y="-2103"/>
                    <a:pt x="21016" y="1326"/>
                    <a:pt x="21016" y="9232"/>
                  </a:cubicBezTo>
                  <a:lnTo>
                    <a:pt x="21016" y="94004"/>
                  </a:lnTo>
                  <a:cubicBezTo>
                    <a:pt x="20930" y="101986"/>
                    <a:pt x="17041" y="109454"/>
                    <a:pt x="10556" y="114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48"/>
            <p:cNvSpPr/>
            <p:nvPr/>
          </p:nvSpPr>
          <p:spPr>
            <a:xfrm>
              <a:off x="4126748" y="1626823"/>
              <a:ext cx="636661" cy="579135"/>
            </a:xfrm>
            <a:custGeom>
              <a:avLst/>
              <a:gdLst/>
              <a:ahLst/>
              <a:cxnLst/>
              <a:rect l="l" t="t" r="r" b="b"/>
              <a:pathLst>
                <a:path w="636661" h="579135" extrusionOk="0">
                  <a:moveTo>
                    <a:pt x="607277" y="575624"/>
                  </a:moveTo>
                  <a:lnTo>
                    <a:pt x="29384" y="241392"/>
                  </a:lnTo>
                  <a:cubicBezTo>
                    <a:pt x="11231" y="228400"/>
                    <a:pt x="323" y="207540"/>
                    <a:pt x="0" y="185195"/>
                  </a:cubicBezTo>
                  <a:lnTo>
                    <a:pt x="0" y="25746"/>
                  </a:lnTo>
                  <a:cubicBezTo>
                    <a:pt x="0" y="4124"/>
                    <a:pt x="13123" y="-5877"/>
                    <a:pt x="29384" y="3553"/>
                  </a:cubicBezTo>
                  <a:lnTo>
                    <a:pt x="607277" y="337690"/>
                  </a:lnTo>
                  <a:cubicBezTo>
                    <a:pt x="625403" y="350749"/>
                    <a:pt x="636301" y="371618"/>
                    <a:pt x="636662" y="393983"/>
                  </a:cubicBezTo>
                  <a:lnTo>
                    <a:pt x="636662" y="553336"/>
                  </a:lnTo>
                  <a:cubicBezTo>
                    <a:pt x="636662" y="575053"/>
                    <a:pt x="623444" y="584959"/>
                    <a:pt x="607277" y="57562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48"/>
            <p:cNvSpPr/>
            <p:nvPr/>
          </p:nvSpPr>
          <p:spPr>
            <a:xfrm>
              <a:off x="4126748" y="1794587"/>
              <a:ext cx="81591" cy="147256"/>
            </a:xfrm>
            <a:custGeom>
              <a:avLst/>
              <a:gdLst/>
              <a:ahLst/>
              <a:cxnLst/>
              <a:rect l="l" t="t" r="r" b="b"/>
              <a:pathLst>
                <a:path w="81591" h="147256" extrusionOk="0">
                  <a:moveTo>
                    <a:pt x="0" y="0"/>
                  </a:moveTo>
                  <a:lnTo>
                    <a:pt x="0" y="147256"/>
                  </a:lnTo>
                  <a:lnTo>
                    <a:pt x="81592" y="103822"/>
                  </a:lnTo>
                  <a:lnTo>
                    <a:pt x="0"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48"/>
            <p:cNvSpPr/>
            <p:nvPr/>
          </p:nvSpPr>
          <p:spPr>
            <a:xfrm>
              <a:off x="4244285" y="1743629"/>
              <a:ext cx="435820" cy="297370"/>
            </a:xfrm>
            <a:custGeom>
              <a:avLst/>
              <a:gdLst/>
              <a:ahLst/>
              <a:cxnLst/>
              <a:rect l="l" t="t" r="r" b="b"/>
              <a:pathLst>
                <a:path w="435820" h="297370" extrusionOk="0">
                  <a:moveTo>
                    <a:pt x="435821" y="297371"/>
                  </a:moveTo>
                  <a:lnTo>
                    <a:pt x="0" y="45339"/>
                  </a:lnTo>
                  <a:lnTo>
                    <a:pt x="0" y="0"/>
                  </a:lnTo>
                  <a:lnTo>
                    <a:pt x="435821" y="252032"/>
                  </a:lnTo>
                  <a:lnTo>
                    <a:pt x="435821" y="297371"/>
                  </a:ln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48"/>
            <p:cNvSpPr/>
            <p:nvPr/>
          </p:nvSpPr>
          <p:spPr>
            <a:xfrm>
              <a:off x="4244285" y="1811637"/>
              <a:ext cx="215485" cy="169925"/>
            </a:xfrm>
            <a:custGeom>
              <a:avLst/>
              <a:gdLst/>
              <a:ahLst/>
              <a:cxnLst/>
              <a:rect l="l" t="t" r="r" b="b"/>
              <a:pathLst>
                <a:path w="215485" h="169925" extrusionOk="0">
                  <a:moveTo>
                    <a:pt x="215486" y="169926"/>
                  </a:moveTo>
                  <a:lnTo>
                    <a:pt x="0" y="45244"/>
                  </a:lnTo>
                  <a:lnTo>
                    <a:pt x="0" y="0"/>
                  </a:lnTo>
                  <a:lnTo>
                    <a:pt x="215486" y="124587"/>
                  </a:lnTo>
                  <a:lnTo>
                    <a:pt x="215486" y="169926"/>
                  </a:ln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48"/>
            <p:cNvSpPr/>
            <p:nvPr/>
          </p:nvSpPr>
          <p:spPr>
            <a:xfrm>
              <a:off x="4126748" y="2516077"/>
              <a:ext cx="479945" cy="412011"/>
            </a:xfrm>
            <a:custGeom>
              <a:avLst/>
              <a:gdLst/>
              <a:ahLst/>
              <a:cxnLst/>
              <a:rect l="l" t="t" r="r" b="b"/>
              <a:pathLst>
                <a:path w="479945" h="412011" extrusionOk="0">
                  <a:moveTo>
                    <a:pt x="450561" y="408461"/>
                  </a:moveTo>
                  <a:lnTo>
                    <a:pt x="29384" y="164906"/>
                  </a:lnTo>
                  <a:cubicBezTo>
                    <a:pt x="11231" y="151914"/>
                    <a:pt x="323" y="131054"/>
                    <a:pt x="0" y="108709"/>
                  </a:cubicBezTo>
                  <a:lnTo>
                    <a:pt x="0" y="25746"/>
                  </a:lnTo>
                  <a:cubicBezTo>
                    <a:pt x="0" y="4124"/>
                    <a:pt x="13123" y="-5877"/>
                    <a:pt x="29384" y="3553"/>
                  </a:cubicBezTo>
                  <a:lnTo>
                    <a:pt x="450561" y="247107"/>
                  </a:lnTo>
                  <a:cubicBezTo>
                    <a:pt x="468686" y="260128"/>
                    <a:pt x="479584" y="280968"/>
                    <a:pt x="479945" y="303304"/>
                  </a:cubicBezTo>
                  <a:lnTo>
                    <a:pt x="479945" y="386172"/>
                  </a:lnTo>
                  <a:cubicBezTo>
                    <a:pt x="479945" y="407889"/>
                    <a:pt x="466727" y="417890"/>
                    <a:pt x="450561" y="40846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48"/>
            <p:cNvSpPr/>
            <p:nvPr/>
          </p:nvSpPr>
          <p:spPr>
            <a:xfrm>
              <a:off x="4126748" y="2604593"/>
              <a:ext cx="81591" cy="147256"/>
            </a:xfrm>
            <a:custGeom>
              <a:avLst/>
              <a:gdLst/>
              <a:ahLst/>
              <a:cxnLst/>
              <a:rect l="l" t="t" r="r" b="b"/>
              <a:pathLst>
                <a:path w="81591" h="147256" extrusionOk="0">
                  <a:moveTo>
                    <a:pt x="0" y="0"/>
                  </a:moveTo>
                  <a:lnTo>
                    <a:pt x="0" y="147256"/>
                  </a:lnTo>
                  <a:lnTo>
                    <a:pt x="81592" y="103822"/>
                  </a:lnTo>
                  <a:lnTo>
                    <a:pt x="0"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48"/>
            <p:cNvSpPr/>
            <p:nvPr/>
          </p:nvSpPr>
          <p:spPr>
            <a:xfrm>
              <a:off x="4215377" y="2616119"/>
              <a:ext cx="328553" cy="235362"/>
            </a:xfrm>
            <a:custGeom>
              <a:avLst/>
              <a:gdLst/>
              <a:ahLst/>
              <a:cxnLst/>
              <a:rect l="l" t="t" r="r" b="b"/>
              <a:pathLst>
                <a:path w="328553" h="235362" extrusionOk="0">
                  <a:moveTo>
                    <a:pt x="328554" y="235363"/>
                  </a:moveTo>
                  <a:lnTo>
                    <a:pt x="0" y="45339"/>
                  </a:lnTo>
                  <a:lnTo>
                    <a:pt x="0" y="0"/>
                  </a:lnTo>
                  <a:lnTo>
                    <a:pt x="328554" y="190024"/>
                  </a:lnTo>
                  <a:lnTo>
                    <a:pt x="328554" y="235363"/>
                  </a:ln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8" name="Google Shape;3838;p48"/>
            <p:cNvSpPr/>
            <p:nvPr/>
          </p:nvSpPr>
          <p:spPr>
            <a:xfrm>
              <a:off x="4331202" y="2188583"/>
              <a:ext cx="432207" cy="461037"/>
            </a:xfrm>
            <a:custGeom>
              <a:avLst/>
              <a:gdLst/>
              <a:ahLst/>
              <a:cxnLst/>
              <a:rect l="l" t="t" r="r" b="b"/>
              <a:pathLst>
                <a:path w="432207" h="461037" extrusionOk="0">
                  <a:moveTo>
                    <a:pt x="29384" y="241512"/>
                  </a:moveTo>
                  <a:lnTo>
                    <a:pt x="402823" y="457444"/>
                  </a:lnTo>
                  <a:cubicBezTo>
                    <a:pt x="418989" y="466969"/>
                    <a:pt x="432207" y="456873"/>
                    <a:pt x="432207" y="435251"/>
                  </a:cubicBezTo>
                  <a:lnTo>
                    <a:pt x="432207" y="275517"/>
                  </a:lnTo>
                  <a:cubicBezTo>
                    <a:pt x="431856" y="253180"/>
                    <a:pt x="420958" y="232330"/>
                    <a:pt x="402823" y="219319"/>
                  </a:cubicBezTo>
                  <a:lnTo>
                    <a:pt x="29384" y="3578"/>
                  </a:lnTo>
                  <a:cubicBezTo>
                    <a:pt x="13123" y="-5947"/>
                    <a:pt x="0" y="4245"/>
                    <a:pt x="0" y="25866"/>
                  </a:cubicBezTo>
                  <a:lnTo>
                    <a:pt x="0" y="185315"/>
                  </a:lnTo>
                  <a:cubicBezTo>
                    <a:pt x="352" y="207651"/>
                    <a:pt x="11250" y="228501"/>
                    <a:pt x="29384" y="24151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48"/>
            <p:cNvSpPr/>
            <p:nvPr/>
          </p:nvSpPr>
          <p:spPr>
            <a:xfrm>
              <a:off x="4681723" y="2606403"/>
              <a:ext cx="81686" cy="147256"/>
            </a:xfrm>
            <a:custGeom>
              <a:avLst/>
              <a:gdLst/>
              <a:ahLst/>
              <a:cxnLst/>
              <a:rect l="l" t="t" r="r" b="b"/>
              <a:pathLst>
                <a:path w="81686" h="147256" extrusionOk="0">
                  <a:moveTo>
                    <a:pt x="81687" y="0"/>
                  </a:moveTo>
                  <a:lnTo>
                    <a:pt x="81687" y="147256"/>
                  </a:lnTo>
                  <a:lnTo>
                    <a:pt x="0" y="9430"/>
                  </a:lnTo>
                  <a:lnTo>
                    <a:pt x="81687"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48"/>
            <p:cNvSpPr/>
            <p:nvPr/>
          </p:nvSpPr>
          <p:spPr>
            <a:xfrm>
              <a:off x="4408324" y="2282172"/>
              <a:ext cx="246676" cy="187928"/>
            </a:xfrm>
            <a:custGeom>
              <a:avLst/>
              <a:gdLst/>
              <a:ahLst/>
              <a:cxnLst/>
              <a:rect l="l" t="t" r="r" b="b"/>
              <a:pathLst>
                <a:path w="246676" h="187928" extrusionOk="0">
                  <a:moveTo>
                    <a:pt x="0" y="45244"/>
                  </a:moveTo>
                  <a:lnTo>
                    <a:pt x="246677" y="187928"/>
                  </a:lnTo>
                  <a:lnTo>
                    <a:pt x="246677" y="142589"/>
                  </a:lnTo>
                  <a:lnTo>
                    <a:pt x="0" y="0"/>
                  </a:lnTo>
                  <a:lnTo>
                    <a:pt x="0" y="4524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48"/>
            <p:cNvSpPr/>
            <p:nvPr/>
          </p:nvSpPr>
          <p:spPr>
            <a:xfrm>
              <a:off x="4408324" y="2350085"/>
              <a:ext cx="132182" cy="121824"/>
            </a:xfrm>
            <a:custGeom>
              <a:avLst/>
              <a:gdLst/>
              <a:ahLst/>
              <a:cxnLst/>
              <a:rect l="l" t="t" r="r" b="b"/>
              <a:pathLst>
                <a:path w="132182" h="121824" extrusionOk="0">
                  <a:moveTo>
                    <a:pt x="0" y="45339"/>
                  </a:moveTo>
                  <a:lnTo>
                    <a:pt x="132182" y="121825"/>
                  </a:lnTo>
                  <a:lnTo>
                    <a:pt x="132182" y="76486"/>
                  </a:lnTo>
                  <a:lnTo>
                    <a:pt x="0" y="0"/>
                  </a:lnTo>
                  <a:lnTo>
                    <a:pt x="0" y="4533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2" name="Google Shape;3842;p48"/>
            <p:cNvSpPr/>
            <p:nvPr/>
          </p:nvSpPr>
          <p:spPr>
            <a:xfrm>
              <a:off x="4126748" y="2914279"/>
              <a:ext cx="633238" cy="577349"/>
            </a:xfrm>
            <a:custGeom>
              <a:avLst/>
              <a:gdLst/>
              <a:ahLst/>
              <a:cxnLst/>
              <a:rect l="l" t="t" r="r" b="b"/>
              <a:pathLst>
                <a:path w="633238" h="577349" extrusionOk="0">
                  <a:moveTo>
                    <a:pt x="29384" y="241526"/>
                  </a:moveTo>
                  <a:lnTo>
                    <a:pt x="603854" y="573758"/>
                  </a:lnTo>
                  <a:cubicBezTo>
                    <a:pt x="620115" y="583283"/>
                    <a:pt x="633238" y="573187"/>
                    <a:pt x="633238" y="551470"/>
                  </a:cubicBezTo>
                  <a:lnTo>
                    <a:pt x="633238" y="392116"/>
                  </a:lnTo>
                  <a:cubicBezTo>
                    <a:pt x="632915" y="369742"/>
                    <a:pt x="622017" y="348854"/>
                    <a:pt x="603854" y="335823"/>
                  </a:cubicBezTo>
                  <a:lnTo>
                    <a:pt x="29384" y="3592"/>
                  </a:lnTo>
                  <a:cubicBezTo>
                    <a:pt x="13123" y="-5933"/>
                    <a:pt x="0" y="4163"/>
                    <a:pt x="0" y="25880"/>
                  </a:cubicBezTo>
                  <a:lnTo>
                    <a:pt x="0" y="185329"/>
                  </a:lnTo>
                  <a:cubicBezTo>
                    <a:pt x="352" y="207665"/>
                    <a:pt x="11250" y="228515"/>
                    <a:pt x="29384" y="24152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3" name="Google Shape;3843;p48"/>
            <p:cNvSpPr/>
            <p:nvPr/>
          </p:nvSpPr>
          <p:spPr>
            <a:xfrm>
              <a:off x="4678395" y="3448413"/>
              <a:ext cx="81591" cy="147256"/>
            </a:xfrm>
            <a:custGeom>
              <a:avLst/>
              <a:gdLst/>
              <a:ahLst/>
              <a:cxnLst/>
              <a:rect l="l" t="t" r="r" b="b"/>
              <a:pathLst>
                <a:path w="81591" h="147256" extrusionOk="0">
                  <a:moveTo>
                    <a:pt x="81591" y="0"/>
                  </a:moveTo>
                  <a:lnTo>
                    <a:pt x="81591" y="147256"/>
                  </a:lnTo>
                  <a:lnTo>
                    <a:pt x="0" y="9430"/>
                  </a:lnTo>
                  <a:lnTo>
                    <a:pt x="81591" y="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48"/>
            <p:cNvSpPr/>
            <p:nvPr/>
          </p:nvSpPr>
          <p:spPr>
            <a:xfrm>
              <a:off x="4214901" y="3014168"/>
              <a:ext cx="406436" cy="280416"/>
            </a:xfrm>
            <a:custGeom>
              <a:avLst/>
              <a:gdLst/>
              <a:ahLst/>
              <a:cxnLst/>
              <a:rect l="l" t="t" r="r" b="b"/>
              <a:pathLst>
                <a:path w="406436" h="280416" extrusionOk="0">
                  <a:moveTo>
                    <a:pt x="0" y="45339"/>
                  </a:moveTo>
                  <a:lnTo>
                    <a:pt x="406437" y="280416"/>
                  </a:lnTo>
                  <a:lnTo>
                    <a:pt x="406437" y="235077"/>
                  </a:lnTo>
                  <a:lnTo>
                    <a:pt x="0" y="0"/>
                  </a:lnTo>
                  <a:lnTo>
                    <a:pt x="0" y="4533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48"/>
            <p:cNvSpPr/>
            <p:nvPr/>
          </p:nvSpPr>
          <p:spPr>
            <a:xfrm>
              <a:off x="4214901" y="3082177"/>
              <a:ext cx="378668" cy="264318"/>
            </a:xfrm>
            <a:custGeom>
              <a:avLst/>
              <a:gdLst/>
              <a:ahLst/>
              <a:cxnLst/>
              <a:rect l="l" t="t" r="r" b="b"/>
              <a:pathLst>
                <a:path w="378668" h="264318" extrusionOk="0">
                  <a:moveTo>
                    <a:pt x="0" y="45339"/>
                  </a:moveTo>
                  <a:lnTo>
                    <a:pt x="378669" y="264319"/>
                  </a:lnTo>
                  <a:lnTo>
                    <a:pt x="378669" y="218980"/>
                  </a:lnTo>
                  <a:lnTo>
                    <a:pt x="0" y="0"/>
                  </a:lnTo>
                  <a:lnTo>
                    <a:pt x="0" y="4533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6" name="Google Shape;3846;p48"/>
            <p:cNvSpPr/>
            <p:nvPr/>
          </p:nvSpPr>
          <p:spPr>
            <a:xfrm>
              <a:off x="4121803" y="3338085"/>
              <a:ext cx="646456" cy="502188"/>
            </a:xfrm>
            <a:custGeom>
              <a:avLst/>
              <a:gdLst/>
              <a:ahLst/>
              <a:cxnLst/>
              <a:rect l="l" t="t" r="r" b="b"/>
              <a:pathLst>
                <a:path w="646456" h="502188" extrusionOk="0">
                  <a:moveTo>
                    <a:pt x="612222" y="497615"/>
                  </a:moveTo>
                  <a:lnTo>
                    <a:pt x="34329" y="163287"/>
                  </a:lnTo>
                  <a:cubicBezTo>
                    <a:pt x="14093" y="150038"/>
                    <a:pt x="1350" y="127940"/>
                    <a:pt x="0" y="103756"/>
                  </a:cubicBezTo>
                  <a:lnTo>
                    <a:pt x="0" y="24508"/>
                  </a:lnTo>
                  <a:cubicBezTo>
                    <a:pt x="0" y="2601"/>
                    <a:pt x="15406" y="-6258"/>
                    <a:pt x="34329" y="4696"/>
                  </a:cubicBezTo>
                  <a:lnTo>
                    <a:pt x="612222" y="338833"/>
                  </a:lnTo>
                  <a:cubicBezTo>
                    <a:pt x="632421" y="352101"/>
                    <a:pt x="645135" y="374199"/>
                    <a:pt x="646457" y="398364"/>
                  </a:cubicBezTo>
                  <a:lnTo>
                    <a:pt x="646457" y="477612"/>
                  </a:lnTo>
                  <a:cubicBezTo>
                    <a:pt x="646457" y="499520"/>
                    <a:pt x="631051" y="508378"/>
                    <a:pt x="612222" y="497615"/>
                  </a:cubicBezTo>
                  <a:close/>
                  <a:moveTo>
                    <a:pt x="34329" y="16031"/>
                  </a:moveTo>
                  <a:cubicBezTo>
                    <a:pt x="20826" y="8220"/>
                    <a:pt x="9795" y="14507"/>
                    <a:pt x="9795" y="30128"/>
                  </a:cubicBezTo>
                  <a:lnTo>
                    <a:pt x="9795" y="109471"/>
                  </a:lnTo>
                  <a:cubicBezTo>
                    <a:pt x="10755" y="126740"/>
                    <a:pt x="19865" y="142513"/>
                    <a:pt x="34329" y="151953"/>
                  </a:cubicBezTo>
                  <a:lnTo>
                    <a:pt x="612222" y="486090"/>
                  </a:lnTo>
                  <a:cubicBezTo>
                    <a:pt x="625726" y="493900"/>
                    <a:pt x="636662" y="487614"/>
                    <a:pt x="636662" y="471993"/>
                  </a:cubicBezTo>
                  <a:lnTo>
                    <a:pt x="636662" y="392840"/>
                  </a:lnTo>
                  <a:cubicBezTo>
                    <a:pt x="635740" y="375590"/>
                    <a:pt x="626667" y="359807"/>
                    <a:pt x="612222" y="35035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7" name="Google Shape;3847;p48"/>
            <p:cNvSpPr/>
            <p:nvPr/>
          </p:nvSpPr>
          <p:spPr>
            <a:xfrm>
              <a:off x="4169160" y="3393740"/>
              <a:ext cx="9794" cy="81152"/>
            </a:xfrm>
            <a:custGeom>
              <a:avLst/>
              <a:gdLst/>
              <a:ahLst/>
              <a:cxnLst/>
              <a:rect l="l" t="t" r="r" b="b"/>
              <a:pathLst>
                <a:path w="9794" h="81152" extrusionOk="0">
                  <a:moveTo>
                    <a:pt x="9795" y="81153"/>
                  </a:moveTo>
                  <a:lnTo>
                    <a:pt x="0" y="75533"/>
                  </a:lnTo>
                  <a:lnTo>
                    <a:pt x="0" y="0"/>
                  </a:lnTo>
                  <a:lnTo>
                    <a:pt x="9795" y="5620"/>
                  </a:lnTo>
                  <a:lnTo>
                    <a:pt x="9795" y="811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48"/>
            <p:cNvSpPr/>
            <p:nvPr/>
          </p:nvSpPr>
          <p:spPr>
            <a:xfrm>
              <a:off x="5586458" y="2808047"/>
              <a:ext cx="658819" cy="381000"/>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48"/>
            <p:cNvSpPr/>
            <p:nvPr/>
          </p:nvSpPr>
          <p:spPr>
            <a:xfrm>
              <a:off x="5921101" y="2949869"/>
              <a:ext cx="191092" cy="147874"/>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48"/>
            <p:cNvSpPr/>
            <p:nvPr/>
          </p:nvSpPr>
          <p:spPr>
            <a:xfrm>
              <a:off x="5922144" y="2998547"/>
              <a:ext cx="190145" cy="99367"/>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1" name="Google Shape;3851;p48"/>
            <p:cNvSpPr/>
            <p:nvPr/>
          </p:nvSpPr>
          <p:spPr>
            <a:xfrm>
              <a:off x="5725279" y="2875668"/>
              <a:ext cx="190969" cy="142446"/>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48"/>
            <p:cNvSpPr/>
            <p:nvPr/>
          </p:nvSpPr>
          <p:spPr>
            <a:xfrm>
              <a:off x="5725677" y="2921300"/>
              <a:ext cx="190145" cy="99378"/>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48"/>
            <p:cNvSpPr/>
            <p:nvPr/>
          </p:nvSpPr>
          <p:spPr>
            <a:xfrm>
              <a:off x="5773415" y="2020234"/>
              <a:ext cx="328490" cy="94353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4" name="Google Shape;3854;p48"/>
            <p:cNvSpPr/>
            <p:nvPr/>
          </p:nvSpPr>
          <p:spPr>
            <a:xfrm>
              <a:off x="5847677" y="1431875"/>
              <a:ext cx="210314" cy="204988"/>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5" name="Google Shape;3855;p48"/>
            <p:cNvSpPr/>
            <p:nvPr/>
          </p:nvSpPr>
          <p:spPr>
            <a:xfrm>
              <a:off x="5515422" y="1497214"/>
              <a:ext cx="317332" cy="453297"/>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6" name="Google Shape;3856;p48"/>
            <p:cNvSpPr/>
            <p:nvPr/>
          </p:nvSpPr>
          <p:spPr>
            <a:xfrm>
              <a:off x="5490085" y="1875271"/>
              <a:ext cx="151441" cy="99116"/>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7" name="Google Shape;3857;p48"/>
            <p:cNvSpPr/>
            <p:nvPr/>
          </p:nvSpPr>
          <p:spPr>
            <a:xfrm>
              <a:off x="5494480" y="1896496"/>
              <a:ext cx="98885" cy="82426"/>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8" name="Google Shape;3858;p48"/>
            <p:cNvSpPr/>
            <p:nvPr/>
          </p:nvSpPr>
          <p:spPr>
            <a:xfrm>
              <a:off x="5773193" y="1460583"/>
              <a:ext cx="342080" cy="688737"/>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9" name="Google Shape;3859;p48"/>
            <p:cNvSpPr/>
            <p:nvPr/>
          </p:nvSpPr>
          <p:spPr>
            <a:xfrm>
              <a:off x="6052262" y="1601698"/>
              <a:ext cx="132559" cy="608427"/>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0" name="Google Shape;3860;p48"/>
            <p:cNvSpPr/>
            <p:nvPr/>
          </p:nvSpPr>
          <p:spPr>
            <a:xfrm>
              <a:off x="5838983" y="1219006"/>
              <a:ext cx="226927" cy="276849"/>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1" name="Google Shape;3861;p48"/>
            <p:cNvSpPr/>
            <p:nvPr/>
          </p:nvSpPr>
          <p:spPr>
            <a:xfrm>
              <a:off x="5847630" y="1194850"/>
              <a:ext cx="239905" cy="237025"/>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2" name="Google Shape;3862;p48"/>
            <p:cNvSpPr/>
            <p:nvPr/>
          </p:nvSpPr>
          <p:spPr>
            <a:xfrm>
              <a:off x="6035307" y="1564524"/>
              <a:ext cx="148633" cy="202336"/>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3" name="Google Shape;3863;p48"/>
            <p:cNvSpPr/>
            <p:nvPr/>
          </p:nvSpPr>
          <p:spPr>
            <a:xfrm>
              <a:off x="5727199" y="1461212"/>
              <a:ext cx="120770" cy="194746"/>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4" name="Google Shape;3864;p48"/>
            <p:cNvSpPr/>
            <p:nvPr/>
          </p:nvSpPr>
          <p:spPr>
            <a:xfrm>
              <a:off x="2473900" y="4607987"/>
              <a:ext cx="657677" cy="380237"/>
            </a:xfrm>
            <a:custGeom>
              <a:avLst/>
              <a:gdLst/>
              <a:ahLst/>
              <a:cxnLst/>
              <a:rect l="l" t="t" r="r" b="b"/>
              <a:pathLst>
                <a:path w="657677" h="380237" extrusionOk="0">
                  <a:moveTo>
                    <a:pt x="657678" y="190119"/>
                  </a:moveTo>
                  <a:cubicBezTo>
                    <a:pt x="657678" y="295119"/>
                    <a:pt x="510452" y="380238"/>
                    <a:pt x="328839" y="380238"/>
                  </a:cubicBezTo>
                  <a:cubicBezTo>
                    <a:pt x="147226" y="380238"/>
                    <a:pt x="0" y="295119"/>
                    <a:pt x="0" y="190119"/>
                  </a:cubicBezTo>
                  <a:cubicBezTo>
                    <a:pt x="0" y="85119"/>
                    <a:pt x="147226" y="0"/>
                    <a:pt x="328839" y="0"/>
                  </a:cubicBezTo>
                  <a:cubicBezTo>
                    <a:pt x="510452" y="0"/>
                    <a:pt x="657678" y="85119"/>
                    <a:pt x="657678" y="190119"/>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5" name="Google Shape;3865;p48"/>
            <p:cNvSpPr/>
            <p:nvPr/>
          </p:nvSpPr>
          <p:spPr>
            <a:xfrm>
              <a:off x="2526860" y="3374023"/>
              <a:ext cx="157580" cy="343757"/>
            </a:xfrm>
            <a:custGeom>
              <a:avLst/>
              <a:gdLst/>
              <a:ahLst/>
              <a:cxnLst/>
              <a:rect l="l" t="t" r="r" b="b"/>
              <a:pathLst>
                <a:path w="157580" h="343757" extrusionOk="0">
                  <a:moveTo>
                    <a:pt x="34717" y="0"/>
                  </a:moveTo>
                  <a:cubicBezTo>
                    <a:pt x="31009" y="32004"/>
                    <a:pt x="-7029" y="170021"/>
                    <a:pt x="1149" y="217361"/>
                  </a:cubicBezTo>
                  <a:cubicBezTo>
                    <a:pt x="9327" y="264700"/>
                    <a:pt x="139512" y="343757"/>
                    <a:pt x="139512" y="343757"/>
                  </a:cubicBezTo>
                  <a:lnTo>
                    <a:pt x="157580" y="262795"/>
                  </a:lnTo>
                  <a:lnTo>
                    <a:pt x="85403" y="192024"/>
                  </a:lnTo>
                  <a:lnTo>
                    <a:pt x="104898" y="57912"/>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6" name="Google Shape;3866;p48"/>
            <p:cNvSpPr/>
            <p:nvPr/>
          </p:nvSpPr>
          <p:spPr>
            <a:xfrm>
              <a:off x="2548930" y="3232673"/>
              <a:ext cx="113353" cy="218341"/>
            </a:xfrm>
            <a:custGeom>
              <a:avLst/>
              <a:gdLst/>
              <a:ahLst/>
              <a:cxnLst/>
              <a:rect l="l" t="t" r="r" b="b"/>
              <a:pathLst>
                <a:path w="113353" h="218341" extrusionOk="0">
                  <a:moveTo>
                    <a:pt x="113353" y="5238"/>
                  </a:moveTo>
                  <a:cubicBezTo>
                    <a:pt x="87120" y="-6849"/>
                    <a:pt x="56006" y="2599"/>
                    <a:pt x="40891" y="27240"/>
                  </a:cubicBezTo>
                  <a:cubicBezTo>
                    <a:pt x="21872" y="59054"/>
                    <a:pt x="1807" y="168020"/>
                    <a:pt x="0" y="186689"/>
                  </a:cubicBezTo>
                  <a:cubicBezTo>
                    <a:pt x="0" y="186689"/>
                    <a:pt x="26912" y="223836"/>
                    <a:pt x="67232" y="21764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7" name="Google Shape;3867;p48"/>
            <p:cNvSpPr/>
            <p:nvPr/>
          </p:nvSpPr>
          <p:spPr>
            <a:xfrm>
              <a:off x="2798668" y="4744252"/>
              <a:ext cx="244333" cy="137739"/>
            </a:xfrm>
            <a:custGeom>
              <a:avLst/>
              <a:gdLst/>
              <a:ahLst/>
              <a:cxnLst/>
              <a:rect l="l" t="t" r="r" b="b"/>
              <a:pathLst>
                <a:path w="244333" h="137739" extrusionOk="0">
                  <a:moveTo>
                    <a:pt x="12344" y="32993"/>
                  </a:moveTo>
                  <a:cubicBezTo>
                    <a:pt x="40672" y="40842"/>
                    <a:pt x="70948" y="37175"/>
                    <a:pt x="96598" y="22802"/>
                  </a:cubicBezTo>
                  <a:cubicBezTo>
                    <a:pt x="116948" y="23468"/>
                    <a:pt x="227163" y="-23775"/>
                    <a:pt x="242093" y="15848"/>
                  </a:cubicBezTo>
                  <a:cubicBezTo>
                    <a:pt x="255216" y="50615"/>
                    <a:pt x="207479" y="82523"/>
                    <a:pt x="181993" y="89001"/>
                  </a:cubicBezTo>
                  <a:cubicBezTo>
                    <a:pt x="126363" y="102431"/>
                    <a:pt x="85186" y="130244"/>
                    <a:pt x="62839" y="135006"/>
                  </a:cubicBezTo>
                  <a:cubicBezTo>
                    <a:pt x="46197" y="138530"/>
                    <a:pt x="24801" y="140817"/>
                    <a:pt x="11297" y="127672"/>
                  </a:cubicBezTo>
                  <a:cubicBezTo>
                    <a:pt x="-4583" y="111956"/>
                    <a:pt x="-3252" y="53472"/>
                    <a:pt x="12344"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8" name="Google Shape;3868;p48"/>
            <p:cNvSpPr/>
            <p:nvPr/>
          </p:nvSpPr>
          <p:spPr>
            <a:xfrm>
              <a:off x="2802738" y="4767054"/>
              <a:ext cx="240222" cy="115414"/>
            </a:xfrm>
            <a:custGeom>
              <a:avLst/>
              <a:gdLst/>
              <a:ahLst/>
              <a:cxnLst/>
              <a:rect l="l" t="t" r="r" b="b"/>
              <a:pathLst>
                <a:path w="240222" h="115414" extrusionOk="0">
                  <a:moveTo>
                    <a:pt x="58769" y="102584"/>
                  </a:moveTo>
                  <a:cubicBezTo>
                    <a:pt x="81116" y="97822"/>
                    <a:pt x="122292" y="70009"/>
                    <a:pt x="177923" y="56579"/>
                  </a:cubicBezTo>
                  <a:cubicBezTo>
                    <a:pt x="199319" y="51340"/>
                    <a:pt x="236121" y="28004"/>
                    <a:pt x="239830" y="0"/>
                  </a:cubicBezTo>
                  <a:cubicBezTo>
                    <a:pt x="244775" y="32004"/>
                    <a:pt x="201792" y="60388"/>
                    <a:pt x="177923" y="66675"/>
                  </a:cubicBezTo>
                  <a:cubicBezTo>
                    <a:pt x="122292" y="80105"/>
                    <a:pt x="81116" y="107918"/>
                    <a:pt x="58769" y="112681"/>
                  </a:cubicBezTo>
                  <a:cubicBezTo>
                    <a:pt x="42127" y="116205"/>
                    <a:pt x="20731" y="118491"/>
                    <a:pt x="7227" y="105346"/>
                  </a:cubicBezTo>
                  <a:cubicBezTo>
                    <a:pt x="3793" y="101575"/>
                    <a:pt x="1314" y="97041"/>
                    <a:pt x="0" y="92107"/>
                  </a:cubicBezTo>
                  <a:cubicBezTo>
                    <a:pt x="16840" y="104699"/>
                    <a:pt x="38626" y="108575"/>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9" name="Google Shape;3869;p48"/>
            <p:cNvSpPr/>
            <p:nvPr/>
          </p:nvSpPr>
          <p:spPr>
            <a:xfrm>
              <a:off x="2619879" y="4663861"/>
              <a:ext cx="244438" cy="137739"/>
            </a:xfrm>
            <a:custGeom>
              <a:avLst/>
              <a:gdLst/>
              <a:ahLst/>
              <a:cxnLst/>
              <a:rect l="l" t="t" r="r" b="b"/>
              <a:pathLst>
                <a:path w="244438" h="137739" extrusionOk="0">
                  <a:moveTo>
                    <a:pt x="12449" y="32993"/>
                  </a:moveTo>
                  <a:cubicBezTo>
                    <a:pt x="40778" y="40842"/>
                    <a:pt x="71053" y="37175"/>
                    <a:pt x="96703" y="22802"/>
                  </a:cubicBezTo>
                  <a:cubicBezTo>
                    <a:pt x="116959" y="23468"/>
                    <a:pt x="227174" y="-23775"/>
                    <a:pt x="242199" y="15848"/>
                  </a:cubicBezTo>
                  <a:cubicBezTo>
                    <a:pt x="255322" y="50615"/>
                    <a:pt x="207584" y="82523"/>
                    <a:pt x="182099" y="89001"/>
                  </a:cubicBezTo>
                  <a:cubicBezTo>
                    <a:pt x="126468" y="102526"/>
                    <a:pt x="85197" y="130244"/>
                    <a:pt x="62849" y="135006"/>
                  </a:cubicBezTo>
                  <a:cubicBezTo>
                    <a:pt x="46208" y="138530"/>
                    <a:pt x="24811" y="140817"/>
                    <a:pt x="11403" y="127672"/>
                  </a:cubicBezTo>
                  <a:cubicBezTo>
                    <a:pt x="-4573" y="111956"/>
                    <a:pt x="-3337" y="53758"/>
                    <a:pt x="12449"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0" name="Google Shape;3870;p48"/>
            <p:cNvSpPr/>
            <p:nvPr/>
          </p:nvSpPr>
          <p:spPr>
            <a:xfrm>
              <a:off x="2624340" y="4686663"/>
              <a:ext cx="240317" cy="115414"/>
            </a:xfrm>
            <a:custGeom>
              <a:avLst/>
              <a:gdLst/>
              <a:ahLst/>
              <a:cxnLst/>
              <a:rect l="l" t="t" r="r" b="b"/>
              <a:pathLst>
                <a:path w="240317" h="115414" extrusionOk="0">
                  <a:moveTo>
                    <a:pt x="58769" y="102584"/>
                  </a:moveTo>
                  <a:cubicBezTo>
                    <a:pt x="81116" y="97822"/>
                    <a:pt x="122387" y="70009"/>
                    <a:pt x="178018" y="56579"/>
                  </a:cubicBezTo>
                  <a:cubicBezTo>
                    <a:pt x="199319" y="51340"/>
                    <a:pt x="236216" y="28004"/>
                    <a:pt x="239925" y="0"/>
                  </a:cubicBezTo>
                  <a:cubicBezTo>
                    <a:pt x="244870" y="32004"/>
                    <a:pt x="201887" y="60388"/>
                    <a:pt x="178018" y="66675"/>
                  </a:cubicBezTo>
                  <a:cubicBezTo>
                    <a:pt x="122387" y="80201"/>
                    <a:pt x="81116" y="107918"/>
                    <a:pt x="58769" y="112681"/>
                  </a:cubicBezTo>
                  <a:cubicBezTo>
                    <a:pt x="42127" y="116205"/>
                    <a:pt x="20731" y="118491"/>
                    <a:pt x="7322" y="105346"/>
                  </a:cubicBezTo>
                  <a:cubicBezTo>
                    <a:pt x="3892" y="101556"/>
                    <a:pt x="1386" y="97031"/>
                    <a:pt x="0" y="92107"/>
                  </a:cubicBezTo>
                  <a:cubicBezTo>
                    <a:pt x="16840" y="104699"/>
                    <a:pt x="38626" y="108576"/>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1" name="Google Shape;3871;p48"/>
            <p:cNvSpPr/>
            <p:nvPr/>
          </p:nvSpPr>
          <p:spPr>
            <a:xfrm>
              <a:off x="2619947" y="3772263"/>
              <a:ext cx="357956" cy="1010624"/>
            </a:xfrm>
            <a:custGeom>
              <a:avLst/>
              <a:gdLst/>
              <a:ahLst/>
              <a:cxnLst/>
              <a:rect l="l" t="t" r="r" b="b"/>
              <a:pathLst>
                <a:path w="357956" h="1010624" extrusionOk="0">
                  <a:moveTo>
                    <a:pt x="10194" y="624745"/>
                  </a:moveTo>
                  <a:cubicBezTo>
                    <a:pt x="14905" y="583749"/>
                    <a:pt x="23405" y="543287"/>
                    <a:pt x="35584" y="503872"/>
                  </a:cubicBezTo>
                  <a:cubicBezTo>
                    <a:pt x="35584" y="503872"/>
                    <a:pt x="28071" y="399574"/>
                    <a:pt x="24268" y="300609"/>
                  </a:cubicBezTo>
                  <a:cubicBezTo>
                    <a:pt x="19893" y="188404"/>
                    <a:pt x="-19001" y="89630"/>
                    <a:pt x="11715" y="0"/>
                  </a:cubicBezTo>
                  <a:lnTo>
                    <a:pt x="357956" y="77057"/>
                  </a:lnTo>
                  <a:cubicBezTo>
                    <a:pt x="357956" y="77057"/>
                    <a:pt x="337035" y="524732"/>
                    <a:pt x="332376" y="578739"/>
                  </a:cubicBezTo>
                  <a:cubicBezTo>
                    <a:pt x="329842" y="620897"/>
                    <a:pt x="324665" y="662864"/>
                    <a:pt x="316875" y="704374"/>
                  </a:cubicBezTo>
                  <a:cubicBezTo>
                    <a:pt x="301090" y="791242"/>
                    <a:pt x="275414" y="997839"/>
                    <a:pt x="275414" y="997839"/>
                  </a:cubicBezTo>
                  <a:cubicBezTo>
                    <a:pt x="238897" y="1019175"/>
                    <a:pt x="190874" y="1007364"/>
                    <a:pt x="190874" y="1007364"/>
                  </a:cubicBezTo>
                  <a:cubicBezTo>
                    <a:pt x="190874" y="1007364"/>
                    <a:pt x="193537" y="745998"/>
                    <a:pt x="195914" y="683514"/>
                  </a:cubicBezTo>
                  <a:cubicBezTo>
                    <a:pt x="198767" y="607314"/>
                    <a:pt x="201049" y="612934"/>
                    <a:pt x="201049" y="612934"/>
                  </a:cubicBezTo>
                  <a:lnTo>
                    <a:pt x="189638" y="422434"/>
                  </a:lnTo>
                  <a:lnTo>
                    <a:pt x="182221" y="327755"/>
                  </a:lnTo>
                  <a:cubicBezTo>
                    <a:pt x="182221" y="327755"/>
                    <a:pt x="172711" y="397288"/>
                    <a:pt x="166435" y="459391"/>
                  </a:cubicBezTo>
                  <a:cubicBezTo>
                    <a:pt x="160919" y="513493"/>
                    <a:pt x="147416" y="562451"/>
                    <a:pt x="133342" y="663226"/>
                  </a:cubicBezTo>
                  <a:cubicBezTo>
                    <a:pt x="120694" y="750665"/>
                    <a:pt x="100154" y="926306"/>
                    <a:pt x="100154" y="926306"/>
                  </a:cubicBezTo>
                  <a:cubicBezTo>
                    <a:pt x="63637" y="947547"/>
                    <a:pt x="13997" y="929926"/>
                    <a:pt x="13997" y="929926"/>
                  </a:cubicBezTo>
                  <a:cubicBezTo>
                    <a:pt x="13997" y="929926"/>
                    <a:pt x="304" y="700564"/>
                    <a:pt x="10194" y="62474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2" name="Google Shape;3872;p48"/>
            <p:cNvSpPr/>
            <p:nvPr/>
          </p:nvSpPr>
          <p:spPr>
            <a:xfrm>
              <a:off x="2665909" y="2943080"/>
              <a:ext cx="259735" cy="415919"/>
            </a:xfrm>
            <a:custGeom>
              <a:avLst/>
              <a:gdLst/>
              <a:ahLst/>
              <a:cxnLst/>
              <a:rect l="l" t="t" r="r" b="b"/>
              <a:pathLst>
                <a:path w="259735" h="415919" extrusionOk="0">
                  <a:moveTo>
                    <a:pt x="14728" y="296735"/>
                  </a:moveTo>
                  <a:cubicBezTo>
                    <a:pt x="41069" y="298068"/>
                    <a:pt x="60659" y="304831"/>
                    <a:pt x="63892" y="296735"/>
                  </a:cubicBezTo>
                  <a:cubicBezTo>
                    <a:pt x="66746" y="283124"/>
                    <a:pt x="68778" y="269351"/>
                    <a:pt x="69978" y="255492"/>
                  </a:cubicBezTo>
                  <a:cubicBezTo>
                    <a:pt x="66935" y="247776"/>
                    <a:pt x="64272" y="239585"/>
                    <a:pt x="64272" y="239585"/>
                  </a:cubicBezTo>
                  <a:cubicBezTo>
                    <a:pt x="31274" y="219201"/>
                    <a:pt x="20814" y="183388"/>
                    <a:pt x="16725" y="141763"/>
                  </a:cubicBezTo>
                  <a:cubicBezTo>
                    <a:pt x="9307" y="70516"/>
                    <a:pt x="47726" y="8413"/>
                    <a:pt x="118857" y="698"/>
                  </a:cubicBezTo>
                  <a:cubicBezTo>
                    <a:pt x="185424" y="-6350"/>
                    <a:pt x="234968" y="40798"/>
                    <a:pt x="248091" y="105473"/>
                  </a:cubicBezTo>
                  <a:cubicBezTo>
                    <a:pt x="255128" y="137382"/>
                    <a:pt x="269202" y="197675"/>
                    <a:pt x="250183" y="250158"/>
                  </a:cubicBezTo>
                  <a:cubicBezTo>
                    <a:pt x="239533" y="279495"/>
                    <a:pt x="225839" y="302831"/>
                    <a:pt x="212145" y="307308"/>
                  </a:cubicBezTo>
                  <a:cubicBezTo>
                    <a:pt x="198902" y="306889"/>
                    <a:pt x="185695" y="305708"/>
                    <a:pt x="172586" y="303784"/>
                  </a:cubicBezTo>
                  <a:lnTo>
                    <a:pt x="172586" y="303784"/>
                  </a:lnTo>
                  <a:cubicBezTo>
                    <a:pt x="172586" y="303784"/>
                    <a:pt x="169067" y="323500"/>
                    <a:pt x="166595" y="336264"/>
                  </a:cubicBezTo>
                  <a:cubicBezTo>
                    <a:pt x="164122" y="349027"/>
                    <a:pt x="165168" y="355314"/>
                    <a:pt x="190368" y="371221"/>
                  </a:cubicBezTo>
                  <a:cubicBezTo>
                    <a:pt x="215569" y="387127"/>
                    <a:pt x="152330" y="418846"/>
                    <a:pt x="110774" y="415702"/>
                  </a:cubicBezTo>
                  <a:cubicBezTo>
                    <a:pt x="69217" y="412559"/>
                    <a:pt x="22716" y="387127"/>
                    <a:pt x="9878" y="360648"/>
                  </a:cubicBezTo>
                  <a:cubicBezTo>
                    <a:pt x="-4577" y="331120"/>
                    <a:pt x="-3340" y="295878"/>
                    <a:pt x="14728" y="2967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3" name="Google Shape;3873;p48"/>
            <p:cNvSpPr/>
            <p:nvPr/>
          </p:nvSpPr>
          <p:spPr>
            <a:xfrm>
              <a:off x="2581088" y="3237593"/>
              <a:ext cx="399004" cy="661684"/>
            </a:xfrm>
            <a:custGeom>
              <a:avLst/>
              <a:gdLst/>
              <a:ahLst/>
              <a:cxnLst/>
              <a:rect l="l" t="t" r="r" b="b"/>
              <a:pathLst>
                <a:path w="399004" h="661684" extrusionOk="0">
                  <a:moveTo>
                    <a:pt x="137586" y="6128"/>
                  </a:moveTo>
                  <a:cubicBezTo>
                    <a:pt x="130359" y="24416"/>
                    <a:pt x="148903" y="46704"/>
                    <a:pt x="198352" y="62230"/>
                  </a:cubicBezTo>
                  <a:cubicBezTo>
                    <a:pt x="247801" y="77756"/>
                    <a:pt x="252271" y="57753"/>
                    <a:pt x="252271" y="57753"/>
                  </a:cubicBezTo>
                  <a:cubicBezTo>
                    <a:pt x="252271" y="57753"/>
                    <a:pt x="324733" y="90900"/>
                    <a:pt x="348317" y="107379"/>
                  </a:cubicBezTo>
                  <a:cubicBezTo>
                    <a:pt x="378082" y="128143"/>
                    <a:pt x="391205" y="188341"/>
                    <a:pt x="395199" y="289878"/>
                  </a:cubicBezTo>
                  <a:cubicBezTo>
                    <a:pt x="399859" y="407321"/>
                    <a:pt x="400239" y="581628"/>
                    <a:pt x="396340" y="611727"/>
                  </a:cubicBezTo>
                  <a:cubicBezTo>
                    <a:pt x="396340" y="611727"/>
                    <a:pt x="340900" y="667068"/>
                    <a:pt x="269864" y="661257"/>
                  </a:cubicBezTo>
                  <a:cubicBezTo>
                    <a:pt x="198827" y="655447"/>
                    <a:pt x="79673" y="592487"/>
                    <a:pt x="50479" y="543909"/>
                  </a:cubicBezTo>
                  <a:cubicBezTo>
                    <a:pt x="51240" y="440849"/>
                    <a:pt x="63317" y="424085"/>
                    <a:pt x="46675" y="364744"/>
                  </a:cubicBezTo>
                  <a:cubicBezTo>
                    <a:pt x="8637" y="228918"/>
                    <a:pt x="-11523" y="173292"/>
                    <a:pt x="6925" y="82995"/>
                  </a:cubicBezTo>
                  <a:cubicBezTo>
                    <a:pt x="22236" y="8604"/>
                    <a:pt x="43632" y="-635"/>
                    <a:pt x="73492" y="32"/>
                  </a:cubicBezTo>
                  <a:cubicBezTo>
                    <a:pt x="94947" y="956"/>
                    <a:pt x="116341" y="2985"/>
                    <a:pt x="137586" y="612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4" name="Google Shape;3874;p48"/>
            <p:cNvSpPr/>
            <p:nvPr/>
          </p:nvSpPr>
          <p:spPr>
            <a:xfrm>
              <a:off x="2863826" y="3320377"/>
              <a:ext cx="503069" cy="394810"/>
            </a:xfrm>
            <a:custGeom>
              <a:avLst/>
              <a:gdLst/>
              <a:ahLst/>
              <a:cxnLst/>
              <a:rect l="l" t="t" r="r" b="b"/>
              <a:pathLst>
                <a:path w="503069" h="394810" extrusionOk="0">
                  <a:moveTo>
                    <a:pt x="224008" y="304248"/>
                  </a:moveTo>
                  <a:cubicBezTo>
                    <a:pt x="165809" y="318917"/>
                    <a:pt x="152116" y="282150"/>
                    <a:pt x="144413" y="251670"/>
                  </a:cubicBezTo>
                  <a:cubicBezTo>
                    <a:pt x="125965" y="177852"/>
                    <a:pt x="115884" y="111272"/>
                    <a:pt x="102096" y="69362"/>
                  </a:cubicBezTo>
                  <a:cubicBezTo>
                    <a:pt x="85834" y="20022"/>
                    <a:pt x="68812" y="12212"/>
                    <a:pt x="45039" y="2687"/>
                  </a:cubicBezTo>
                  <a:cubicBezTo>
                    <a:pt x="16510" y="-8553"/>
                    <a:pt x="-7264" y="15260"/>
                    <a:pt x="2056" y="78125"/>
                  </a:cubicBezTo>
                  <a:cubicBezTo>
                    <a:pt x="13182" y="152420"/>
                    <a:pt x="27731" y="204617"/>
                    <a:pt x="55404" y="292628"/>
                  </a:cubicBezTo>
                  <a:cubicBezTo>
                    <a:pt x="62726" y="315583"/>
                    <a:pt x="78988" y="356350"/>
                    <a:pt x="102952" y="376067"/>
                  </a:cubicBezTo>
                  <a:cubicBezTo>
                    <a:pt x="133002" y="400451"/>
                    <a:pt x="178267" y="399403"/>
                    <a:pt x="246735" y="382353"/>
                  </a:cubicBezTo>
                  <a:cubicBezTo>
                    <a:pt x="275929" y="375019"/>
                    <a:pt x="307977" y="357588"/>
                    <a:pt x="363227" y="331776"/>
                  </a:cubicBezTo>
                  <a:cubicBezTo>
                    <a:pt x="378252" y="324822"/>
                    <a:pt x="389853" y="320060"/>
                    <a:pt x="418382" y="306725"/>
                  </a:cubicBezTo>
                  <a:cubicBezTo>
                    <a:pt x="446972" y="293856"/>
                    <a:pt x="472030" y="274245"/>
                    <a:pt x="491415" y="249575"/>
                  </a:cubicBezTo>
                  <a:cubicBezTo>
                    <a:pt x="506345" y="227953"/>
                    <a:pt x="503682" y="214142"/>
                    <a:pt x="500925" y="209284"/>
                  </a:cubicBezTo>
                  <a:cubicBezTo>
                    <a:pt x="498167" y="204426"/>
                    <a:pt x="494934" y="208046"/>
                    <a:pt x="486946" y="217095"/>
                  </a:cubicBezTo>
                  <a:cubicBezTo>
                    <a:pt x="475446" y="232497"/>
                    <a:pt x="461234" y="245670"/>
                    <a:pt x="445009" y="255956"/>
                  </a:cubicBezTo>
                  <a:cubicBezTo>
                    <a:pt x="445009" y="255956"/>
                    <a:pt x="463457" y="236906"/>
                    <a:pt x="473537" y="224524"/>
                  </a:cubicBezTo>
                  <a:cubicBezTo>
                    <a:pt x="482455" y="213561"/>
                    <a:pt x="489875" y="201445"/>
                    <a:pt x="495599" y="188520"/>
                  </a:cubicBezTo>
                  <a:cubicBezTo>
                    <a:pt x="500829" y="175851"/>
                    <a:pt x="489989" y="158706"/>
                    <a:pt x="481715" y="167755"/>
                  </a:cubicBezTo>
                  <a:cubicBezTo>
                    <a:pt x="473442" y="176804"/>
                    <a:pt x="469543" y="185853"/>
                    <a:pt x="454518" y="203950"/>
                  </a:cubicBezTo>
                  <a:cubicBezTo>
                    <a:pt x="446394" y="213542"/>
                    <a:pt x="437170" y="222143"/>
                    <a:pt x="427036" y="229572"/>
                  </a:cubicBezTo>
                  <a:cubicBezTo>
                    <a:pt x="436376" y="216895"/>
                    <a:pt x="444676" y="203483"/>
                    <a:pt x="451855" y="189472"/>
                  </a:cubicBezTo>
                  <a:cubicBezTo>
                    <a:pt x="461365" y="169946"/>
                    <a:pt x="429508" y="179947"/>
                    <a:pt x="411250" y="198997"/>
                  </a:cubicBezTo>
                  <a:cubicBezTo>
                    <a:pt x="397937" y="212808"/>
                    <a:pt x="386620" y="220809"/>
                    <a:pt x="386240" y="216999"/>
                  </a:cubicBezTo>
                  <a:cubicBezTo>
                    <a:pt x="385860" y="213189"/>
                    <a:pt x="359994" y="241097"/>
                    <a:pt x="346775" y="255099"/>
                  </a:cubicBezTo>
                  <a:cubicBezTo>
                    <a:pt x="333557" y="269101"/>
                    <a:pt x="279448" y="290246"/>
                    <a:pt x="224008" y="30424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5" name="Google Shape;3875;p48"/>
            <p:cNvSpPr/>
            <p:nvPr/>
          </p:nvSpPr>
          <p:spPr>
            <a:xfrm>
              <a:off x="2845723" y="3311820"/>
              <a:ext cx="154147" cy="225876"/>
            </a:xfrm>
            <a:custGeom>
              <a:avLst/>
              <a:gdLst/>
              <a:ahLst/>
              <a:cxnLst/>
              <a:rect l="l" t="t" r="r" b="b"/>
              <a:pathLst>
                <a:path w="154147" h="225876" extrusionOk="0">
                  <a:moveTo>
                    <a:pt x="41365" y="1052"/>
                  </a:moveTo>
                  <a:cubicBezTo>
                    <a:pt x="80259" y="-4758"/>
                    <a:pt x="107931" y="12768"/>
                    <a:pt x="124954" y="71823"/>
                  </a:cubicBezTo>
                  <a:cubicBezTo>
                    <a:pt x="141976" y="130878"/>
                    <a:pt x="154148" y="179360"/>
                    <a:pt x="154148" y="179360"/>
                  </a:cubicBezTo>
                  <a:cubicBezTo>
                    <a:pt x="138761" y="201611"/>
                    <a:pt x="115453" y="217117"/>
                    <a:pt x="89008" y="222699"/>
                  </a:cubicBezTo>
                  <a:cubicBezTo>
                    <a:pt x="42411" y="233939"/>
                    <a:pt x="25674" y="211745"/>
                    <a:pt x="25674" y="211745"/>
                  </a:cubicBezTo>
                  <a:cubicBezTo>
                    <a:pt x="25674" y="211745"/>
                    <a:pt x="12741" y="149833"/>
                    <a:pt x="4753" y="107732"/>
                  </a:cubicBezTo>
                  <a:cubicBezTo>
                    <a:pt x="-3235" y="65632"/>
                    <a:pt x="-6753" y="8101"/>
                    <a:pt x="41365" y="10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6" name="Google Shape;3876;p48"/>
            <p:cNvSpPr/>
            <p:nvPr/>
          </p:nvSpPr>
          <p:spPr>
            <a:xfrm>
              <a:off x="2673955" y="2924805"/>
              <a:ext cx="251532" cy="277898"/>
            </a:xfrm>
            <a:custGeom>
              <a:avLst/>
              <a:gdLst/>
              <a:ahLst/>
              <a:cxnLst/>
              <a:rect l="l" t="t" r="r" b="b"/>
              <a:pathLst>
                <a:path w="251532" h="277898" extrusionOk="0">
                  <a:moveTo>
                    <a:pt x="237382" y="114605"/>
                  </a:moveTo>
                  <a:cubicBezTo>
                    <a:pt x="237382" y="114605"/>
                    <a:pt x="298814" y="20974"/>
                    <a:pt x="165681" y="1924"/>
                  </a:cubicBezTo>
                  <a:cubicBezTo>
                    <a:pt x="69635" y="-11792"/>
                    <a:pt x="7918" y="50025"/>
                    <a:pt x="786" y="117081"/>
                  </a:cubicBezTo>
                  <a:cubicBezTo>
                    <a:pt x="-6061" y="181185"/>
                    <a:pt x="33308" y="247669"/>
                    <a:pt x="61837" y="274149"/>
                  </a:cubicBezTo>
                  <a:cubicBezTo>
                    <a:pt x="75721" y="279102"/>
                    <a:pt x="105581" y="281959"/>
                    <a:pt x="144855" y="264052"/>
                  </a:cubicBezTo>
                  <a:cubicBezTo>
                    <a:pt x="146420" y="246602"/>
                    <a:pt x="147024" y="229086"/>
                    <a:pt x="146662" y="211569"/>
                  </a:cubicBezTo>
                  <a:cubicBezTo>
                    <a:pt x="146662" y="211569"/>
                    <a:pt x="99875" y="112890"/>
                    <a:pt x="237382" y="11460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7" name="Google Shape;3877;p48"/>
            <p:cNvSpPr/>
            <p:nvPr/>
          </p:nvSpPr>
          <p:spPr>
            <a:xfrm>
              <a:off x="3214730" y="3494025"/>
              <a:ext cx="76119" cy="66973"/>
            </a:xfrm>
            <a:custGeom>
              <a:avLst/>
              <a:gdLst/>
              <a:ahLst/>
              <a:cxnLst/>
              <a:rect l="l" t="t" r="r" b="b"/>
              <a:pathLst>
                <a:path w="76119" h="66973" extrusionOk="0">
                  <a:moveTo>
                    <a:pt x="8709" y="56972"/>
                  </a:moveTo>
                  <a:cubicBezTo>
                    <a:pt x="8709" y="56972"/>
                    <a:pt x="-6411" y="29445"/>
                    <a:pt x="3194" y="22587"/>
                  </a:cubicBezTo>
                  <a:cubicBezTo>
                    <a:pt x="12798" y="15729"/>
                    <a:pt x="26492" y="41637"/>
                    <a:pt x="29250" y="51638"/>
                  </a:cubicBezTo>
                  <a:cubicBezTo>
                    <a:pt x="32008" y="61639"/>
                    <a:pt x="28204" y="48590"/>
                    <a:pt x="28204" y="48590"/>
                  </a:cubicBezTo>
                  <a:cubicBezTo>
                    <a:pt x="28204" y="48590"/>
                    <a:pt x="17838" y="17443"/>
                    <a:pt x="24590" y="11442"/>
                  </a:cubicBezTo>
                  <a:cubicBezTo>
                    <a:pt x="31342" y="5442"/>
                    <a:pt x="40376" y="18777"/>
                    <a:pt x="49410" y="38303"/>
                  </a:cubicBezTo>
                  <a:cubicBezTo>
                    <a:pt x="58444" y="57829"/>
                    <a:pt x="51597" y="36684"/>
                    <a:pt x="51597" y="36684"/>
                  </a:cubicBezTo>
                  <a:cubicBezTo>
                    <a:pt x="51597" y="36684"/>
                    <a:pt x="36667" y="5442"/>
                    <a:pt x="43039" y="1060"/>
                  </a:cubicBezTo>
                  <a:cubicBezTo>
                    <a:pt x="51597" y="-4655"/>
                    <a:pt x="65671" y="13823"/>
                    <a:pt x="74040" y="30492"/>
                  </a:cubicBezTo>
                  <a:cubicBezTo>
                    <a:pt x="82408" y="47161"/>
                    <a:pt x="62818" y="66973"/>
                    <a:pt x="62818" y="6697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78" name="Google Shape;3878;p48"/>
            <p:cNvGrpSpPr/>
            <p:nvPr/>
          </p:nvGrpSpPr>
          <p:grpSpPr>
            <a:xfrm>
              <a:off x="3192914" y="3470000"/>
              <a:ext cx="220130" cy="132120"/>
              <a:chOff x="4865564" y="4292025"/>
              <a:chExt cx="220130" cy="132120"/>
            </a:xfrm>
          </p:grpSpPr>
          <p:sp>
            <p:nvSpPr>
              <p:cNvPr id="3879" name="Google Shape;3879;p48"/>
              <p:cNvSpPr/>
              <p:nvPr/>
            </p:nvSpPr>
            <p:spPr>
              <a:xfrm>
                <a:off x="4866015" y="4297264"/>
                <a:ext cx="219679" cy="126881"/>
              </a:xfrm>
              <a:custGeom>
                <a:avLst/>
                <a:gdLst/>
                <a:ahLst/>
                <a:cxnLst/>
                <a:rect l="l" t="t" r="r" b="b"/>
                <a:pathLst>
                  <a:path w="219679" h="126881" extrusionOk="0">
                    <a:moveTo>
                      <a:pt x="59268" y="125002"/>
                    </a:moveTo>
                    <a:lnTo>
                      <a:pt x="3257" y="92332"/>
                    </a:lnTo>
                    <a:cubicBezTo>
                      <a:pt x="-1593" y="89569"/>
                      <a:pt x="-927" y="84807"/>
                      <a:pt x="4589" y="81568"/>
                    </a:cubicBezTo>
                    <a:lnTo>
                      <a:pt x="140955" y="2701"/>
                    </a:lnTo>
                    <a:cubicBezTo>
                      <a:pt x="146802" y="-613"/>
                      <a:pt x="153882" y="-890"/>
                      <a:pt x="159974" y="1939"/>
                    </a:cubicBezTo>
                    <a:lnTo>
                      <a:pt x="216461" y="34610"/>
                    </a:lnTo>
                    <a:cubicBezTo>
                      <a:pt x="221215" y="37372"/>
                      <a:pt x="220645" y="42230"/>
                      <a:pt x="215129" y="45373"/>
                    </a:cubicBezTo>
                    <a:lnTo>
                      <a:pt x="77907" y="124240"/>
                    </a:lnTo>
                    <a:cubicBezTo>
                      <a:pt x="72174" y="127469"/>
                      <a:pt x="65245" y="127755"/>
                      <a:pt x="59268" y="125002"/>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0" name="Google Shape;3880;p48"/>
              <p:cNvSpPr/>
              <p:nvPr/>
            </p:nvSpPr>
            <p:spPr>
              <a:xfrm>
                <a:off x="4865564" y="4379690"/>
                <a:ext cx="6086" cy="5238"/>
              </a:xfrm>
              <a:custGeom>
                <a:avLst/>
                <a:gdLst/>
                <a:ahLst/>
                <a:cxnLst/>
                <a:rect l="l" t="t" r="r" b="b"/>
                <a:pathLst>
                  <a:path w="6086" h="5238" extrusionOk="0">
                    <a:moveTo>
                      <a:pt x="0" y="5239"/>
                    </a:moveTo>
                    <a:lnTo>
                      <a:pt x="0" y="0"/>
                    </a:lnTo>
                    <a:lnTo>
                      <a:pt x="6086" y="2286"/>
                    </a:lnTo>
                    <a:lnTo>
                      <a:pt x="0" y="523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1" name="Google Shape;3881;p48"/>
              <p:cNvSpPr/>
              <p:nvPr/>
            </p:nvSpPr>
            <p:spPr>
              <a:xfrm>
                <a:off x="5080003" y="4331398"/>
                <a:ext cx="4849" cy="4953"/>
              </a:xfrm>
              <a:custGeom>
                <a:avLst/>
                <a:gdLst/>
                <a:ahLst/>
                <a:cxnLst/>
                <a:rect l="l" t="t" r="r" b="b"/>
                <a:pathLst>
                  <a:path w="4849" h="4953" extrusionOk="0">
                    <a:moveTo>
                      <a:pt x="4850" y="4953"/>
                    </a:moveTo>
                    <a:lnTo>
                      <a:pt x="4850" y="0"/>
                    </a:lnTo>
                    <a:lnTo>
                      <a:pt x="0" y="3048"/>
                    </a:lnTo>
                    <a:lnTo>
                      <a:pt x="4850" y="49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2" name="Google Shape;3882;p48"/>
              <p:cNvSpPr/>
              <p:nvPr/>
            </p:nvSpPr>
            <p:spPr>
              <a:xfrm>
                <a:off x="4866015" y="4293038"/>
                <a:ext cx="219203" cy="126874"/>
              </a:xfrm>
              <a:custGeom>
                <a:avLst/>
                <a:gdLst/>
                <a:ahLst/>
                <a:cxnLst/>
                <a:rect l="l" t="t" r="r" b="b"/>
                <a:pathLst>
                  <a:path w="219203" h="126874" extrusionOk="0">
                    <a:moveTo>
                      <a:pt x="59268" y="124847"/>
                    </a:moveTo>
                    <a:lnTo>
                      <a:pt x="3257" y="92177"/>
                    </a:lnTo>
                    <a:cubicBezTo>
                      <a:pt x="-1593" y="89414"/>
                      <a:pt x="-927" y="84556"/>
                      <a:pt x="4589" y="81413"/>
                    </a:cubicBezTo>
                    <a:lnTo>
                      <a:pt x="140480" y="2737"/>
                    </a:lnTo>
                    <a:cubicBezTo>
                      <a:pt x="146312" y="-626"/>
                      <a:pt x="153417" y="-902"/>
                      <a:pt x="159499" y="1975"/>
                    </a:cubicBezTo>
                    <a:lnTo>
                      <a:pt x="215985" y="34646"/>
                    </a:lnTo>
                    <a:cubicBezTo>
                      <a:pt x="220740" y="37408"/>
                      <a:pt x="220169" y="42170"/>
                      <a:pt x="214654" y="45409"/>
                    </a:cubicBezTo>
                    <a:lnTo>
                      <a:pt x="78287" y="124276"/>
                    </a:lnTo>
                    <a:cubicBezTo>
                      <a:pt x="72411" y="127524"/>
                      <a:pt x="65330" y="127743"/>
                      <a:pt x="59268" y="124847"/>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3" name="Google Shape;3883;p48"/>
              <p:cNvSpPr/>
              <p:nvPr/>
            </p:nvSpPr>
            <p:spPr>
              <a:xfrm rot="-1790023">
                <a:off x="4877359" y="4403357"/>
                <a:ext cx="1145" cy="2102"/>
              </a:xfrm>
              <a:custGeom>
                <a:avLst/>
                <a:gdLst/>
                <a:ahLst/>
                <a:cxnLst/>
                <a:rect l="l" t="t" r="r" b="b"/>
                <a:pathLst>
                  <a:path w="1145" h="2102" extrusionOk="0">
                    <a:moveTo>
                      <a:pt x="1145" y="1053"/>
                    </a:moveTo>
                    <a:cubicBezTo>
                      <a:pt x="1145" y="1634"/>
                      <a:pt x="889" y="2104"/>
                      <a:pt x="573" y="2104"/>
                    </a:cubicBezTo>
                    <a:cubicBezTo>
                      <a:pt x="257" y="2104"/>
                      <a:pt x="0" y="1633"/>
                      <a:pt x="0" y="1053"/>
                    </a:cubicBezTo>
                    <a:cubicBezTo>
                      <a:pt x="0" y="472"/>
                      <a:pt x="257" y="2"/>
                      <a:pt x="573" y="2"/>
                    </a:cubicBezTo>
                    <a:cubicBezTo>
                      <a:pt x="889" y="2"/>
                      <a:pt x="1145" y="472"/>
                      <a:pt x="1145" y="105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4" name="Google Shape;3884;p48"/>
              <p:cNvSpPr/>
              <p:nvPr/>
            </p:nvSpPr>
            <p:spPr>
              <a:xfrm rot="-1801764">
                <a:off x="4877140" y="4391533"/>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5" name="Google Shape;3885;p48"/>
              <p:cNvSpPr/>
              <p:nvPr/>
            </p:nvSpPr>
            <p:spPr>
              <a:xfrm rot="-1801764">
                <a:off x="4879874" y="4393221"/>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6" name="Google Shape;3886;p48"/>
              <p:cNvSpPr/>
              <p:nvPr/>
            </p:nvSpPr>
            <p:spPr>
              <a:xfrm rot="-1801764">
                <a:off x="4882642" y="4394683"/>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7" name="Google Shape;3887;p48"/>
              <p:cNvSpPr/>
              <p:nvPr/>
            </p:nvSpPr>
            <p:spPr>
              <a:xfrm rot="-1801764">
                <a:off x="4905957" y="4408254"/>
                <a:ext cx="1140" cy="2093"/>
              </a:xfrm>
              <a:custGeom>
                <a:avLst/>
                <a:gdLst/>
                <a:ahLst/>
                <a:cxnLst/>
                <a:rect l="l" t="t" r="r" b="b"/>
                <a:pathLst>
                  <a:path w="1141" h="2095" extrusionOk="0">
                    <a:moveTo>
                      <a:pt x="1141" y="1048"/>
                    </a:moveTo>
                    <a:cubicBezTo>
                      <a:pt x="1141" y="1627"/>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8" name="Google Shape;3888;p48"/>
              <p:cNvSpPr/>
              <p:nvPr/>
            </p:nvSpPr>
            <p:spPr>
              <a:xfrm rot="-1801764">
                <a:off x="4908679" y="4409799"/>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9" name="Google Shape;3889;p48"/>
              <p:cNvSpPr/>
              <p:nvPr/>
            </p:nvSpPr>
            <p:spPr>
              <a:xfrm rot="-1801764">
                <a:off x="4911365" y="4411405"/>
                <a:ext cx="1140" cy="2093"/>
              </a:xfrm>
              <a:custGeom>
                <a:avLst/>
                <a:gdLst/>
                <a:ahLst/>
                <a:cxnLst/>
                <a:rect l="l" t="t" r="r" b="b"/>
                <a:pathLst>
                  <a:path w="1141" h="2095" extrusionOk="0">
                    <a:moveTo>
                      <a:pt x="1141" y="1048"/>
                    </a:moveTo>
                    <a:cubicBezTo>
                      <a:pt x="1141" y="1626"/>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0" name="Google Shape;3890;p48"/>
              <p:cNvSpPr/>
              <p:nvPr/>
            </p:nvSpPr>
            <p:spPr>
              <a:xfrm rot="-1801764">
                <a:off x="4914086" y="4412950"/>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1" name="Google Shape;3891;p48"/>
              <p:cNvSpPr/>
              <p:nvPr/>
            </p:nvSpPr>
            <p:spPr>
              <a:xfrm>
                <a:off x="4890288" y="4399104"/>
                <a:ext cx="9224" cy="6794"/>
              </a:xfrm>
              <a:custGeom>
                <a:avLst/>
                <a:gdLst/>
                <a:ahLst/>
                <a:cxnLst/>
                <a:rect l="l" t="t" r="r" b="b"/>
                <a:pathLst>
                  <a:path w="9224" h="6794" extrusionOk="0">
                    <a:moveTo>
                      <a:pt x="8368" y="6684"/>
                    </a:moveTo>
                    <a:lnTo>
                      <a:pt x="856" y="2398"/>
                    </a:lnTo>
                    <a:cubicBezTo>
                      <a:pt x="322" y="1989"/>
                      <a:pt x="8" y="1360"/>
                      <a:pt x="0" y="684"/>
                    </a:cubicBezTo>
                    <a:lnTo>
                      <a:pt x="0" y="684"/>
                    </a:lnTo>
                    <a:cubicBezTo>
                      <a:pt x="0" y="112"/>
                      <a:pt x="0" y="-174"/>
                      <a:pt x="856" y="112"/>
                    </a:cubicBezTo>
                    <a:lnTo>
                      <a:pt x="8368" y="4398"/>
                    </a:lnTo>
                    <a:cubicBezTo>
                      <a:pt x="8898" y="4770"/>
                      <a:pt x="9217" y="5370"/>
                      <a:pt x="9224" y="6018"/>
                    </a:cubicBezTo>
                    <a:lnTo>
                      <a:pt x="9224" y="6018"/>
                    </a:lnTo>
                    <a:cubicBezTo>
                      <a:pt x="9224" y="6684"/>
                      <a:pt x="8844" y="6970"/>
                      <a:pt x="8368" y="66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2" name="Google Shape;3892;p48"/>
              <p:cNvSpPr/>
              <p:nvPr/>
            </p:nvSpPr>
            <p:spPr>
              <a:xfrm>
                <a:off x="5060033" y="4346638"/>
                <a:ext cx="8558" cy="6096"/>
              </a:xfrm>
              <a:custGeom>
                <a:avLst/>
                <a:gdLst/>
                <a:ahLst/>
                <a:cxnLst/>
                <a:rect l="l" t="t" r="r" b="b"/>
                <a:pathLst>
                  <a:path w="8558" h="6096" extrusionOk="0">
                    <a:moveTo>
                      <a:pt x="7703" y="2096"/>
                    </a:moveTo>
                    <a:lnTo>
                      <a:pt x="761" y="6096"/>
                    </a:lnTo>
                    <a:cubicBezTo>
                      <a:pt x="761" y="6096"/>
                      <a:pt x="0" y="6096"/>
                      <a:pt x="0" y="5525"/>
                    </a:cubicBezTo>
                    <a:lnTo>
                      <a:pt x="0" y="5525"/>
                    </a:lnTo>
                    <a:cubicBezTo>
                      <a:pt x="38" y="4934"/>
                      <a:pt x="312" y="4381"/>
                      <a:pt x="761" y="4001"/>
                    </a:cubicBezTo>
                    <a:lnTo>
                      <a:pt x="7703" y="0"/>
                    </a:lnTo>
                    <a:cubicBezTo>
                      <a:pt x="7703" y="0"/>
                      <a:pt x="8559" y="0"/>
                      <a:pt x="8559" y="571"/>
                    </a:cubicBezTo>
                    <a:lnTo>
                      <a:pt x="8559" y="571"/>
                    </a:lnTo>
                    <a:cubicBezTo>
                      <a:pt x="8554" y="1191"/>
                      <a:pt x="8230" y="1772"/>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3" name="Google Shape;3893;p48"/>
              <p:cNvSpPr/>
              <p:nvPr/>
            </p:nvSpPr>
            <p:spPr>
              <a:xfrm>
                <a:off x="5049382" y="4352829"/>
                <a:ext cx="8559" cy="6096"/>
              </a:xfrm>
              <a:custGeom>
                <a:avLst/>
                <a:gdLst/>
                <a:ahLst/>
                <a:cxnLst/>
                <a:rect l="l" t="t" r="r" b="b"/>
                <a:pathLst>
                  <a:path w="8559" h="6096" extrusionOk="0">
                    <a:moveTo>
                      <a:pt x="7703" y="2096"/>
                    </a:moveTo>
                    <a:lnTo>
                      <a:pt x="761" y="6096"/>
                    </a:lnTo>
                    <a:cubicBezTo>
                      <a:pt x="761" y="6096"/>
                      <a:pt x="1" y="6096"/>
                      <a:pt x="1" y="5525"/>
                    </a:cubicBezTo>
                    <a:lnTo>
                      <a:pt x="1" y="5525"/>
                    </a:lnTo>
                    <a:cubicBezTo>
                      <a:pt x="-16" y="4924"/>
                      <a:pt x="270" y="4353"/>
                      <a:pt x="761" y="4001"/>
                    </a:cubicBezTo>
                    <a:lnTo>
                      <a:pt x="7703" y="0"/>
                    </a:lnTo>
                    <a:cubicBezTo>
                      <a:pt x="7703" y="0"/>
                      <a:pt x="8559" y="0"/>
                      <a:pt x="8559" y="571"/>
                    </a:cubicBezTo>
                    <a:lnTo>
                      <a:pt x="8559" y="571"/>
                    </a:lnTo>
                    <a:cubicBezTo>
                      <a:pt x="8537" y="1191"/>
                      <a:pt x="8218" y="1753"/>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4" name="Google Shape;3894;p48"/>
              <p:cNvSpPr/>
              <p:nvPr/>
            </p:nvSpPr>
            <p:spPr>
              <a:xfrm>
                <a:off x="4866015" y="4292025"/>
                <a:ext cx="219679" cy="127142"/>
              </a:xfrm>
              <a:custGeom>
                <a:avLst/>
                <a:gdLst/>
                <a:ahLst/>
                <a:cxnLst/>
                <a:rect l="l" t="t" r="r" b="b"/>
                <a:pathLst>
                  <a:path w="219679" h="127142" extrusionOk="0">
                    <a:moveTo>
                      <a:pt x="59268" y="125097"/>
                    </a:moveTo>
                    <a:lnTo>
                      <a:pt x="3257" y="92427"/>
                    </a:lnTo>
                    <a:cubicBezTo>
                      <a:pt x="-1593" y="89664"/>
                      <a:pt x="-927" y="84807"/>
                      <a:pt x="4589" y="81568"/>
                    </a:cubicBezTo>
                    <a:lnTo>
                      <a:pt x="140955" y="2701"/>
                    </a:lnTo>
                    <a:cubicBezTo>
                      <a:pt x="146802" y="-613"/>
                      <a:pt x="153882" y="-890"/>
                      <a:pt x="159974" y="1939"/>
                    </a:cubicBezTo>
                    <a:lnTo>
                      <a:pt x="216461" y="34610"/>
                    </a:lnTo>
                    <a:cubicBezTo>
                      <a:pt x="221215" y="37372"/>
                      <a:pt x="220645" y="42230"/>
                      <a:pt x="215129" y="45373"/>
                    </a:cubicBezTo>
                    <a:lnTo>
                      <a:pt x="78763" y="124240"/>
                    </a:lnTo>
                    <a:cubicBezTo>
                      <a:pt x="72819" y="127784"/>
                      <a:pt x="65499" y="128098"/>
                      <a:pt x="59268" y="12509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5" name="Google Shape;3895;p48"/>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6" name="Google Shape;3896;p48"/>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7" name="Google Shape;3897;p48"/>
              <p:cNvSpPr/>
              <p:nvPr/>
            </p:nvSpPr>
            <p:spPr>
              <a:xfrm>
                <a:off x="5044723" y="4311872"/>
                <a:ext cx="5135" cy="2857"/>
              </a:xfrm>
              <a:custGeom>
                <a:avLst/>
                <a:gdLst/>
                <a:ahLst/>
                <a:cxnLst/>
                <a:rect l="l" t="t" r="r" b="b"/>
                <a:pathLst>
                  <a:path w="5135" h="2857" extrusionOk="0">
                    <a:moveTo>
                      <a:pt x="5135" y="1429"/>
                    </a:moveTo>
                    <a:cubicBezTo>
                      <a:pt x="5135" y="2218"/>
                      <a:pt x="3986" y="2857"/>
                      <a:pt x="2568" y="2857"/>
                    </a:cubicBezTo>
                    <a:cubicBezTo>
                      <a:pt x="1150" y="2857"/>
                      <a:pt x="0" y="2218"/>
                      <a:pt x="0" y="1429"/>
                    </a:cubicBezTo>
                    <a:cubicBezTo>
                      <a:pt x="0" y="640"/>
                      <a:pt x="1150" y="0"/>
                      <a:pt x="2568" y="0"/>
                    </a:cubicBezTo>
                    <a:cubicBezTo>
                      <a:pt x="3986" y="0"/>
                      <a:pt x="5135" y="640"/>
                      <a:pt x="5135" y="142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8" name="Google Shape;3898;p48"/>
              <p:cNvSpPr/>
              <p:nvPr/>
            </p:nvSpPr>
            <p:spPr>
              <a:xfrm>
                <a:off x="5046530" y="4312698"/>
                <a:ext cx="1521" cy="1221"/>
              </a:xfrm>
              <a:custGeom>
                <a:avLst/>
                <a:gdLst/>
                <a:ahLst/>
                <a:cxnLst/>
                <a:rect l="l" t="t" r="r" b="b"/>
                <a:pathLst>
                  <a:path w="1521" h="1221" extrusionOk="0">
                    <a:moveTo>
                      <a:pt x="0" y="1079"/>
                    </a:moveTo>
                    <a:cubicBezTo>
                      <a:pt x="0" y="1079"/>
                      <a:pt x="0" y="412"/>
                      <a:pt x="0" y="221"/>
                    </a:cubicBezTo>
                    <a:cubicBezTo>
                      <a:pt x="465" y="-74"/>
                      <a:pt x="1056" y="-74"/>
                      <a:pt x="1522" y="221"/>
                    </a:cubicBezTo>
                    <a:cubicBezTo>
                      <a:pt x="1522" y="221"/>
                      <a:pt x="1522" y="793"/>
                      <a:pt x="1522" y="1079"/>
                    </a:cubicBezTo>
                    <a:cubicBezTo>
                      <a:pt x="1033" y="1269"/>
                      <a:pt x="489" y="1269"/>
                      <a:pt x="0" y="107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99" name="Google Shape;3899;p48"/>
            <p:cNvSpPr/>
            <p:nvPr/>
          </p:nvSpPr>
          <p:spPr>
            <a:xfrm>
              <a:off x="3239891" y="3511325"/>
              <a:ext cx="129087" cy="107584"/>
            </a:xfrm>
            <a:custGeom>
              <a:avLst/>
              <a:gdLst/>
              <a:ahLst/>
              <a:cxnLst/>
              <a:rect l="l" t="t" r="r" b="b"/>
              <a:pathLst>
                <a:path w="129087" h="107584" extrusionOk="0">
                  <a:moveTo>
                    <a:pt x="100516" y="75867"/>
                  </a:moveTo>
                  <a:cubicBezTo>
                    <a:pt x="100516" y="75867"/>
                    <a:pt x="130375" y="48911"/>
                    <a:pt x="129044" y="13192"/>
                  </a:cubicBezTo>
                  <a:cubicBezTo>
                    <a:pt x="127237" y="-11668"/>
                    <a:pt x="112212" y="6239"/>
                    <a:pt x="112212" y="6239"/>
                  </a:cubicBezTo>
                  <a:lnTo>
                    <a:pt x="97092" y="33671"/>
                  </a:lnTo>
                  <a:cubicBezTo>
                    <a:pt x="89594" y="43806"/>
                    <a:pt x="79821" y="52026"/>
                    <a:pt x="68564" y="57674"/>
                  </a:cubicBezTo>
                  <a:cubicBezTo>
                    <a:pt x="57968" y="58693"/>
                    <a:pt x="47431" y="60255"/>
                    <a:pt x="36992" y="62341"/>
                  </a:cubicBezTo>
                  <a:cubicBezTo>
                    <a:pt x="18448" y="65961"/>
                    <a:pt x="0" y="89202"/>
                    <a:pt x="0" y="89202"/>
                  </a:cubicBezTo>
                  <a:lnTo>
                    <a:pt x="23298" y="1075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0" name="Google Shape;3900;p48"/>
            <p:cNvSpPr/>
            <p:nvPr/>
          </p:nvSpPr>
          <p:spPr>
            <a:xfrm>
              <a:off x="2547598" y="1999349"/>
              <a:ext cx="711585" cy="787458"/>
            </a:xfrm>
            <a:custGeom>
              <a:avLst/>
              <a:gdLst/>
              <a:ahLst/>
              <a:cxnLst/>
              <a:rect l="l" t="t" r="r" b="b"/>
              <a:pathLst>
                <a:path w="711585" h="787458" extrusionOk="0">
                  <a:moveTo>
                    <a:pt x="654254" y="325496"/>
                  </a:moveTo>
                  <a:lnTo>
                    <a:pt x="104510" y="7551"/>
                  </a:lnTo>
                  <a:cubicBezTo>
                    <a:pt x="93809" y="169"/>
                    <a:pt x="80334" y="-1936"/>
                    <a:pt x="67898" y="1836"/>
                  </a:cubicBezTo>
                  <a:lnTo>
                    <a:pt x="67898" y="1836"/>
                  </a:lnTo>
                  <a:cubicBezTo>
                    <a:pt x="65551" y="2808"/>
                    <a:pt x="63345" y="4093"/>
                    <a:pt x="61336" y="5646"/>
                  </a:cubicBezTo>
                  <a:lnTo>
                    <a:pt x="0" y="40793"/>
                  </a:lnTo>
                  <a:lnTo>
                    <a:pt x="47548" y="96705"/>
                  </a:lnTo>
                  <a:lnTo>
                    <a:pt x="47548" y="326258"/>
                  </a:lnTo>
                  <a:cubicBezTo>
                    <a:pt x="49713" y="366529"/>
                    <a:pt x="70903" y="403353"/>
                    <a:pt x="104605" y="425413"/>
                  </a:cubicBezTo>
                  <a:lnTo>
                    <a:pt x="275776" y="533140"/>
                  </a:lnTo>
                  <a:lnTo>
                    <a:pt x="322277" y="639916"/>
                  </a:lnTo>
                  <a:lnTo>
                    <a:pt x="273303" y="723069"/>
                  </a:lnTo>
                  <a:lnTo>
                    <a:pt x="341487" y="684016"/>
                  </a:lnTo>
                  <a:lnTo>
                    <a:pt x="406246" y="608674"/>
                  </a:lnTo>
                  <a:lnTo>
                    <a:pt x="612888" y="720783"/>
                  </a:lnTo>
                  <a:lnTo>
                    <a:pt x="624014" y="787458"/>
                  </a:lnTo>
                  <a:lnTo>
                    <a:pt x="693624" y="747644"/>
                  </a:lnTo>
                  <a:lnTo>
                    <a:pt x="695526" y="746500"/>
                  </a:lnTo>
                  <a:lnTo>
                    <a:pt x="696191" y="746500"/>
                  </a:lnTo>
                  <a:lnTo>
                    <a:pt x="696191" y="746500"/>
                  </a:lnTo>
                  <a:cubicBezTo>
                    <a:pt x="706983" y="737785"/>
                    <a:pt x="712695" y="724231"/>
                    <a:pt x="711407" y="710401"/>
                  </a:cubicBezTo>
                  <a:lnTo>
                    <a:pt x="711407" y="424651"/>
                  </a:lnTo>
                  <a:cubicBezTo>
                    <a:pt x="709219" y="384370"/>
                    <a:pt x="687992" y="347536"/>
                    <a:pt x="654254" y="325496"/>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1" name="Google Shape;3901;p48"/>
            <p:cNvSpPr/>
            <p:nvPr/>
          </p:nvSpPr>
          <p:spPr>
            <a:xfrm>
              <a:off x="2526963" y="2038199"/>
              <a:ext cx="663763" cy="751441"/>
            </a:xfrm>
            <a:custGeom>
              <a:avLst/>
              <a:gdLst/>
              <a:ahLst/>
              <a:cxnLst/>
              <a:rect l="l" t="t" r="r" b="b"/>
              <a:pathLst>
                <a:path w="663763" h="751441" extrusionOk="0">
                  <a:moveTo>
                    <a:pt x="606802" y="325697"/>
                  </a:moveTo>
                  <a:lnTo>
                    <a:pt x="57057" y="7848"/>
                  </a:lnTo>
                  <a:cubicBezTo>
                    <a:pt x="25485" y="-10440"/>
                    <a:pt x="0" y="4324"/>
                    <a:pt x="0" y="40805"/>
                  </a:cubicBezTo>
                  <a:lnTo>
                    <a:pt x="0" y="326555"/>
                  </a:lnTo>
                  <a:cubicBezTo>
                    <a:pt x="2165" y="366826"/>
                    <a:pt x="23356" y="403650"/>
                    <a:pt x="57057" y="425710"/>
                  </a:cubicBezTo>
                  <a:lnTo>
                    <a:pt x="228228" y="533533"/>
                  </a:lnTo>
                  <a:lnTo>
                    <a:pt x="293939" y="684314"/>
                  </a:lnTo>
                  <a:lnTo>
                    <a:pt x="358699" y="608971"/>
                  </a:lnTo>
                  <a:lnTo>
                    <a:pt x="606707" y="743654"/>
                  </a:lnTo>
                  <a:cubicBezTo>
                    <a:pt x="638278" y="761847"/>
                    <a:pt x="663764" y="747083"/>
                    <a:pt x="663764" y="710603"/>
                  </a:cubicBezTo>
                  <a:lnTo>
                    <a:pt x="663764" y="424853"/>
                  </a:lnTo>
                  <a:cubicBezTo>
                    <a:pt x="661621" y="384600"/>
                    <a:pt x="640468" y="347776"/>
                    <a:pt x="606802" y="325697"/>
                  </a:cubicBezTo>
                  <a:close/>
                </a:path>
              </a:pathLst>
            </a:custGeom>
            <a:solidFill>
              <a:srgbClr val="E26D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2" name="Google Shape;3902;p48"/>
            <p:cNvSpPr/>
            <p:nvPr/>
          </p:nvSpPr>
          <p:spPr>
            <a:xfrm>
              <a:off x="5660632" y="225896"/>
              <a:ext cx="713014" cy="789165"/>
            </a:xfrm>
            <a:custGeom>
              <a:avLst/>
              <a:gdLst/>
              <a:ahLst/>
              <a:cxnLst/>
              <a:rect l="l" t="t" r="r" b="b"/>
              <a:pathLst>
                <a:path w="713014" h="789165" extrusionOk="0">
                  <a:moveTo>
                    <a:pt x="655586" y="326155"/>
                  </a:moveTo>
                  <a:lnTo>
                    <a:pt x="104700" y="7639"/>
                  </a:lnTo>
                  <a:cubicBezTo>
                    <a:pt x="93992" y="191"/>
                    <a:pt x="80470" y="-1949"/>
                    <a:pt x="67993" y="1829"/>
                  </a:cubicBezTo>
                  <a:lnTo>
                    <a:pt x="67993" y="1829"/>
                  </a:lnTo>
                  <a:cubicBezTo>
                    <a:pt x="65625" y="2760"/>
                    <a:pt x="63419" y="4045"/>
                    <a:pt x="61432" y="5639"/>
                  </a:cubicBezTo>
                  <a:lnTo>
                    <a:pt x="0" y="40882"/>
                  </a:lnTo>
                  <a:lnTo>
                    <a:pt x="47548" y="96793"/>
                  </a:lnTo>
                  <a:lnTo>
                    <a:pt x="47548" y="326917"/>
                  </a:lnTo>
                  <a:cubicBezTo>
                    <a:pt x="49697" y="367241"/>
                    <a:pt x="70884" y="404130"/>
                    <a:pt x="104605" y="426263"/>
                  </a:cubicBezTo>
                  <a:lnTo>
                    <a:pt x="276252" y="534277"/>
                  </a:lnTo>
                  <a:lnTo>
                    <a:pt x="322848" y="641242"/>
                  </a:lnTo>
                  <a:lnTo>
                    <a:pt x="273874" y="724586"/>
                  </a:lnTo>
                  <a:lnTo>
                    <a:pt x="342248" y="685629"/>
                  </a:lnTo>
                  <a:lnTo>
                    <a:pt x="407102" y="610096"/>
                  </a:lnTo>
                  <a:lnTo>
                    <a:pt x="614029" y="722491"/>
                  </a:lnTo>
                  <a:lnTo>
                    <a:pt x="625250" y="789166"/>
                  </a:lnTo>
                  <a:lnTo>
                    <a:pt x="694955" y="749161"/>
                  </a:lnTo>
                  <a:lnTo>
                    <a:pt x="696857" y="748113"/>
                  </a:lnTo>
                  <a:lnTo>
                    <a:pt x="697523" y="748113"/>
                  </a:lnTo>
                  <a:lnTo>
                    <a:pt x="697523" y="748113"/>
                  </a:lnTo>
                  <a:cubicBezTo>
                    <a:pt x="708373" y="739436"/>
                    <a:pt x="714136" y="725863"/>
                    <a:pt x="712833" y="712013"/>
                  </a:cubicBezTo>
                  <a:lnTo>
                    <a:pt x="712833" y="426263"/>
                  </a:lnTo>
                  <a:cubicBezTo>
                    <a:pt x="710874" y="385631"/>
                    <a:pt x="689592" y="348402"/>
                    <a:pt x="655586" y="3261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3" name="Google Shape;3903;p48"/>
            <p:cNvSpPr/>
            <p:nvPr/>
          </p:nvSpPr>
          <p:spPr>
            <a:xfrm>
              <a:off x="5639997" y="264856"/>
              <a:ext cx="665000" cy="752811"/>
            </a:xfrm>
            <a:custGeom>
              <a:avLst/>
              <a:gdLst/>
              <a:ahLst/>
              <a:cxnLst/>
              <a:rect l="l" t="t" r="r" b="b"/>
              <a:pathLst>
                <a:path w="665000" h="752811" extrusionOk="0">
                  <a:moveTo>
                    <a:pt x="607848" y="326342"/>
                  </a:moveTo>
                  <a:lnTo>
                    <a:pt x="57057" y="7826"/>
                  </a:lnTo>
                  <a:cubicBezTo>
                    <a:pt x="25485" y="-10462"/>
                    <a:pt x="0" y="4397"/>
                    <a:pt x="0" y="40973"/>
                  </a:cubicBezTo>
                  <a:lnTo>
                    <a:pt x="0" y="326723"/>
                  </a:lnTo>
                  <a:cubicBezTo>
                    <a:pt x="2149" y="367046"/>
                    <a:pt x="23336" y="403936"/>
                    <a:pt x="57057" y="426069"/>
                  </a:cubicBezTo>
                  <a:lnTo>
                    <a:pt x="228799" y="534464"/>
                  </a:lnTo>
                  <a:lnTo>
                    <a:pt x="294700" y="685625"/>
                  </a:lnTo>
                  <a:lnTo>
                    <a:pt x="359555" y="610092"/>
                  </a:lnTo>
                  <a:lnTo>
                    <a:pt x="607943" y="744966"/>
                  </a:lnTo>
                  <a:cubicBezTo>
                    <a:pt x="639610" y="763254"/>
                    <a:pt x="665000" y="748490"/>
                    <a:pt x="665000" y="711914"/>
                  </a:cubicBezTo>
                  <a:lnTo>
                    <a:pt x="665000" y="426164"/>
                  </a:lnTo>
                  <a:cubicBezTo>
                    <a:pt x="662994" y="385648"/>
                    <a:pt x="641749" y="348541"/>
                    <a:pt x="607848" y="3263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4" name="Google Shape;3904;p48"/>
            <p:cNvSpPr/>
            <p:nvPr/>
          </p:nvSpPr>
          <p:spPr>
            <a:xfrm rot="-1801764">
              <a:off x="5761046" y="473959"/>
              <a:ext cx="64417" cy="111724"/>
            </a:xfrm>
            <a:custGeom>
              <a:avLst/>
              <a:gdLst/>
              <a:ahLst/>
              <a:cxnLst/>
              <a:rect l="l" t="t" r="r" b="b"/>
              <a:pathLst>
                <a:path w="64474" h="111823" extrusionOk="0">
                  <a:moveTo>
                    <a:pt x="64475" y="55912"/>
                  </a:moveTo>
                  <a:cubicBezTo>
                    <a:pt x="64475" y="86791"/>
                    <a:pt x="50041" y="111823"/>
                    <a:pt x="32237" y="111823"/>
                  </a:cubicBezTo>
                  <a:cubicBezTo>
                    <a:pt x="14433" y="111823"/>
                    <a:pt x="0" y="86791"/>
                    <a:pt x="0" y="55912"/>
                  </a:cubicBezTo>
                  <a:cubicBezTo>
                    <a:pt x="0" y="25033"/>
                    <a:pt x="14433" y="0"/>
                    <a:pt x="32237" y="0"/>
                  </a:cubicBezTo>
                  <a:cubicBezTo>
                    <a:pt x="50041" y="0"/>
                    <a:pt x="64475" y="25033"/>
                    <a:pt x="64475" y="559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5" name="Google Shape;3905;p48"/>
            <p:cNvSpPr/>
            <p:nvPr/>
          </p:nvSpPr>
          <p:spPr>
            <a:xfrm rot="-1790023">
              <a:off x="5938028" y="569955"/>
              <a:ext cx="64698" cy="112212"/>
            </a:xfrm>
            <a:custGeom>
              <a:avLst/>
              <a:gdLst/>
              <a:ahLst/>
              <a:cxnLst/>
              <a:rect l="l" t="t" r="r" b="b"/>
              <a:pathLst>
                <a:path w="64696" h="112208" extrusionOk="0">
                  <a:moveTo>
                    <a:pt x="64698" y="56104"/>
                  </a:moveTo>
                  <a:cubicBezTo>
                    <a:pt x="64698" y="87090"/>
                    <a:pt x="50215" y="112209"/>
                    <a:pt x="32350" y="112209"/>
                  </a:cubicBezTo>
                  <a:cubicBezTo>
                    <a:pt x="14484" y="112209"/>
                    <a:pt x="1" y="87090"/>
                    <a:pt x="1" y="56104"/>
                  </a:cubicBezTo>
                  <a:cubicBezTo>
                    <a:pt x="1" y="25119"/>
                    <a:pt x="14484" y="0"/>
                    <a:pt x="32350" y="0"/>
                  </a:cubicBezTo>
                  <a:cubicBezTo>
                    <a:pt x="50215" y="0"/>
                    <a:pt x="64698" y="25119"/>
                    <a:pt x="64698" y="5610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6" name="Google Shape;3906;p48"/>
            <p:cNvSpPr/>
            <p:nvPr/>
          </p:nvSpPr>
          <p:spPr>
            <a:xfrm rot="-1801764">
              <a:off x="6087772" y="663001"/>
              <a:ext cx="64417" cy="111724"/>
            </a:xfrm>
            <a:custGeom>
              <a:avLst/>
              <a:gdLst/>
              <a:ahLst/>
              <a:cxnLst/>
              <a:rect l="l" t="t" r="r" b="b"/>
              <a:pathLst>
                <a:path w="64474" h="111823" extrusionOk="0">
                  <a:moveTo>
                    <a:pt x="64474" y="55912"/>
                  </a:moveTo>
                  <a:cubicBezTo>
                    <a:pt x="64474" y="86791"/>
                    <a:pt x="50041" y="111823"/>
                    <a:pt x="32237" y="111823"/>
                  </a:cubicBezTo>
                  <a:cubicBezTo>
                    <a:pt x="14433" y="111823"/>
                    <a:pt x="0" y="86791"/>
                    <a:pt x="0" y="55912"/>
                  </a:cubicBezTo>
                  <a:cubicBezTo>
                    <a:pt x="0" y="25033"/>
                    <a:pt x="14433" y="0"/>
                    <a:pt x="32237" y="0"/>
                  </a:cubicBezTo>
                  <a:cubicBezTo>
                    <a:pt x="50041" y="0"/>
                    <a:pt x="64474" y="25033"/>
                    <a:pt x="64474" y="5591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7" name="Google Shape;3907;p48"/>
            <p:cNvSpPr/>
            <p:nvPr/>
          </p:nvSpPr>
          <p:spPr>
            <a:xfrm>
              <a:off x="5152444" y="952333"/>
              <a:ext cx="216911" cy="289327"/>
            </a:xfrm>
            <a:custGeom>
              <a:avLst/>
              <a:gdLst/>
              <a:ahLst/>
              <a:cxnLst/>
              <a:rect l="l" t="t" r="r" b="b"/>
              <a:pathLst>
                <a:path w="216911" h="289327" extrusionOk="0">
                  <a:moveTo>
                    <a:pt x="216912" y="195983"/>
                  </a:moveTo>
                  <a:cubicBezTo>
                    <a:pt x="216912" y="129308"/>
                    <a:pt x="170030" y="47678"/>
                    <a:pt x="112307" y="14246"/>
                  </a:cubicBezTo>
                  <a:cubicBezTo>
                    <a:pt x="81496" y="-3566"/>
                    <a:pt x="53919" y="-4042"/>
                    <a:pt x="34805" y="9293"/>
                  </a:cubicBezTo>
                  <a:lnTo>
                    <a:pt x="0" y="29009"/>
                  </a:lnTo>
                  <a:lnTo>
                    <a:pt x="14835" y="34915"/>
                  </a:lnTo>
                  <a:cubicBezTo>
                    <a:pt x="9738" y="47589"/>
                    <a:pt x="7246" y="61163"/>
                    <a:pt x="7512" y="74825"/>
                  </a:cubicBezTo>
                  <a:cubicBezTo>
                    <a:pt x="7512" y="141500"/>
                    <a:pt x="54394" y="223034"/>
                    <a:pt x="112117" y="256562"/>
                  </a:cubicBezTo>
                  <a:cubicBezTo>
                    <a:pt x="121018" y="261857"/>
                    <a:pt x="130623" y="265858"/>
                    <a:pt x="140645" y="268468"/>
                  </a:cubicBezTo>
                  <a:lnTo>
                    <a:pt x="140645" y="289328"/>
                  </a:lnTo>
                  <a:lnTo>
                    <a:pt x="185530" y="263991"/>
                  </a:lnTo>
                  <a:lnTo>
                    <a:pt x="185530" y="263991"/>
                  </a:lnTo>
                  <a:lnTo>
                    <a:pt x="185530" y="263991"/>
                  </a:lnTo>
                  <a:cubicBezTo>
                    <a:pt x="205310" y="252656"/>
                    <a:pt x="216912" y="229225"/>
                    <a:pt x="216912" y="1959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8" name="Google Shape;3908;p48"/>
            <p:cNvSpPr/>
            <p:nvPr/>
          </p:nvSpPr>
          <p:spPr>
            <a:xfrm rot="-1801764">
              <a:off x="5140687" y="961623"/>
              <a:ext cx="170828" cy="296534"/>
            </a:xfrm>
            <a:custGeom>
              <a:avLst/>
              <a:gdLst/>
              <a:ahLst/>
              <a:cxnLst/>
              <a:rect l="l" t="t" r="r" b="b"/>
              <a:pathLst>
                <a:path w="170980" h="296798" extrusionOk="0">
                  <a:moveTo>
                    <a:pt x="170981" y="148399"/>
                  </a:moveTo>
                  <a:cubicBezTo>
                    <a:pt x="170981" y="230358"/>
                    <a:pt x="132706" y="296799"/>
                    <a:pt x="85491" y="296799"/>
                  </a:cubicBezTo>
                  <a:cubicBezTo>
                    <a:pt x="38276" y="296799"/>
                    <a:pt x="0" y="230358"/>
                    <a:pt x="0" y="148399"/>
                  </a:cubicBezTo>
                  <a:cubicBezTo>
                    <a:pt x="0" y="66441"/>
                    <a:pt x="38276" y="0"/>
                    <a:pt x="85491" y="0"/>
                  </a:cubicBezTo>
                  <a:cubicBezTo>
                    <a:pt x="132706" y="0"/>
                    <a:pt x="170981" y="66441"/>
                    <a:pt x="170981" y="1483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9" name="Google Shape;3909;p48"/>
            <p:cNvSpPr/>
            <p:nvPr/>
          </p:nvSpPr>
          <p:spPr>
            <a:xfrm rot="-1801764">
              <a:off x="5172664" y="1037752"/>
              <a:ext cx="24322" cy="42252"/>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0" name="Google Shape;3910;p48"/>
            <p:cNvSpPr/>
            <p:nvPr/>
          </p:nvSpPr>
          <p:spPr>
            <a:xfrm rot="-1801764">
              <a:off x="5253882" y="1084610"/>
              <a:ext cx="24322" cy="42252"/>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1" name="Google Shape;3911;p48"/>
            <p:cNvSpPr/>
            <p:nvPr/>
          </p:nvSpPr>
          <p:spPr>
            <a:xfrm>
              <a:off x="5184871" y="1123551"/>
              <a:ext cx="85015" cy="59542"/>
            </a:xfrm>
            <a:custGeom>
              <a:avLst/>
              <a:gdLst/>
              <a:ahLst/>
              <a:cxnLst/>
              <a:rect l="l" t="t" r="r" b="b"/>
              <a:pathLst>
                <a:path w="85015" h="59542" extrusionOk="0">
                  <a:moveTo>
                    <a:pt x="0" y="0"/>
                  </a:moveTo>
                  <a:cubicBezTo>
                    <a:pt x="0" y="0"/>
                    <a:pt x="13694" y="37528"/>
                    <a:pt x="41272" y="53435"/>
                  </a:cubicBezTo>
                  <a:cubicBezTo>
                    <a:pt x="68849" y="69342"/>
                    <a:pt x="85015" y="49149"/>
                    <a:pt x="85015" y="4914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2" name="Google Shape;3912;p48"/>
            <p:cNvSpPr/>
            <p:nvPr/>
          </p:nvSpPr>
          <p:spPr>
            <a:xfrm>
              <a:off x="3424090" y="2990832"/>
              <a:ext cx="59149" cy="186880"/>
            </a:xfrm>
            <a:custGeom>
              <a:avLst/>
              <a:gdLst/>
              <a:ahLst/>
              <a:cxnLst/>
              <a:rect l="l" t="t" r="r" b="b"/>
              <a:pathLst>
                <a:path w="59149" h="186880" extrusionOk="0">
                  <a:moveTo>
                    <a:pt x="0" y="152591"/>
                  </a:moveTo>
                  <a:lnTo>
                    <a:pt x="59149" y="186881"/>
                  </a:lnTo>
                  <a:lnTo>
                    <a:pt x="59149" y="34195"/>
                  </a:lnTo>
                  <a:lnTo>
                    <a:pt x="0" y="0"/>
                  </a:lnTo>
                  <a:lnTo>
                    <a:pt x="0" y="152591"/>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3" name="Google Shape;3913;p48"/>
            <p:cNvSpPr/>
            <p:nvPr/>
          </p:nvSpPr>
          <p:spPr>
            <a:xfrm>
              <a:off x="3424090" y="2963209"/>
              <a:ext cx="109454" cy="62007"/>
            </a:xfrm>
            <a:custGeom>
              <a:avLst/>
              <a:gdLst/>
              <a:ahLst/>
              <a:cxnLst/>
              <a:rect l="l" t="t" r="r" b="b"/>
              <a:pathLst>
                <a:path w="109454" h="62007" extrusionOk="0">
                  <a:moveTo>
                    <a:pt x="59149" y="62008"/>
                  </a:moveTo>
                  <a:lnTo>
                    <a:pt x="0" y="27718"/>
                  </a:lnTo>
                  <a:lnTo>
                    <a:pt x="47928" y="0"/>
                  </a:lnTo>
                  <a:lnTo>
                    <a:pt x="109455" y="34480"/>
                  </a:lnTo>
                  <a:lnTo>
                    <a:pt x="59149" y="62008"/>
                  </a:lnTo>
                  <a:close/>
                </a:path>
              </a:pathLst>
            </a:custGeom>
            <a:solidFill>
              <a:srgbClr val="70B6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4" name="Google Shape;3914;p48"/>
            <p:cNvSpPr/>
            <p:nvPr/>
          </p:nvSpPr>
          <p:spPr>
            <a:xfrm>
              <a:off x="3532974" y="2965813"/>
              <a:ext cx="174947" cy="282184"/>
            </a:xfrm>
            <a:custGeom>
              <a:avLst/>
              <a:gdLst/>
              <a:ahLst/>
              <a:cxnLst/>
              <a:rect l="l" t="t" r="r" b="b"/>
              <a:pathLst>
                <a:path w="174947" h="282184" extrusionOk="0">
                  <a:moveTo>
                    <a:pt x="174880" y="168275"/>
                  </a:moveTo>
                  <a:cubicBezTo>
                    <a:pt x="174376" y="153645"/>
                    <a:pt x="166502" y="140272"/>
                    <a:pt x="153959" y="132747"/>
                  </a:cubicBezTo>
                  <a:lnTo>
                    <a:pt x="84635" y="92646"/>
                  </a:lnTo>
                  <a:lnTo>
                    <a:pt x="95666" y="40545"/>
                  </a:lnTo>
                  <a:lnTo>
                    <a:pt x="95666" y="36639"/>
                  </a:lnTo>
                  <a:cubicBezTo>
                    <a:pt x="95704" y="31096"/>
                    <a:pt x="94933" y="25581"/>
                    <a:pt x="93383" y="20256"/>
                  </a:cubicBezTo>
                  <a:cubicBezTo>
                    <a:pt x="91291" y="13398"/>
                    <a:pt x="83874" y="-2889"/>
                    <a:pt x="79119" y="445"/>
                  </a:cubicBezTo>
                  <a:lnTo>
                    <a:pt x="6562" y="42450"/>
                  </a:lnTo>
                  <a:cubicBezTo>
                    <a:pt x="2187" y="43688"/>
                    <a:pt x="0" y="48736"/>
                    <a:pt x="0" y="56356"/>
                  </a:cubicBezTo>
                  <a:lnTo>
                    <a:pt x="0" y="184087"/>
                  </a:lnTo>
                  <a:cubicBezTo>
                    <a:pt x="903" y="199546"/>
                    <a:pt x="9053" y="213671"/>
                    <a:pt x="21967" y="222187"/>
                  </a:cubicBezTo>
                  <a:lnTo>
                    <a:pt x="120961" y="279337"/>
                  </a:lnTo>
                  <a:cubicBezTo>
                    <a:pt x="129710" y="284385"/>
                    <a:pt x="137412" y="282480"/>
                    <a:pt x="140741" y="275527"/>
                  </a:cubicBezTo>
                  <a:lnTo>
                    <a:pt x="173739" y="204280"/>
                  </a:lnTo>
                  <a:cubicBezTo>
                    <a:pt x="174728" y="201632"/>
                    <a:pt x="175118" y="198803"/>
                    <a:pt x="174880" y="19599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5" name="Google Shape;3915;p48"/>
            <p:cNvSpPr/>
            <p:nvPr/>
          </p:nvSpPr>
          <p:spPr>
            <a:xfrm>
              <a:off x="3635011" y="3202477"/>
              <a:ext cx="34899" cy="63627"/>
            </a:xfrm>
            <a:custGeom>
              <a:avLst/>
              <a:gdLst/>
              <a:ahLst/>
              <a:cxnLst/>
              <a:rect l="l" t="t" r="r" b="b"/>
              <a:pathLst>
                <a:path w="34899" h="63627" extrusionOk="0">
                  <a:moveTo>
                    <a:pt x="0" y="63627"/>
                  </a:moveTo>
                  <a:lnTo>
                    <a:pt x="34900" y="43148"/>
                  </a:lnTo>
                  <a:lnTo>
                    <a:pt x="3138" y="0"/>
                  </a:lnTo>
                  <a:lnTo>
                    <a:pt x="0" y="6362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6" name="Google Shape;3916;p48"/>
            <p:cNvSpPr/>
            <p:nvPr/>
          </p:nvSpPr>
          <p:spPr>
            <a:xfrm>
              <a:off x="3499691" y="2985265"/>
              <a:ext cx="174947" cy="281849"/>
            </a:xfrm>
            <a:custGeom>
              <a:avLst/>
              <a:gdLst/>
              <a:ahLst/>
              <a:cxnLst/>
              <a:rect l="l" t="t" r="r" b="b"/>
              <a:pathLst>
                <a:path w="174947" h="281849" extrusionOk="0">
                  <a:moveTo>
                    <a:pt x="174880" y="168254"/>
                  </a:moveTo>
                  <a:cubicBezTo>
                    <a:pt x="174319" y="153642"/>
                    <a:pt x="166464" y="140288"/>
                    <a:pt x="153959" y="132725"/>
                  </a:cubicBezTo>
                  <a:lnTo>
                    <a:pt x="84635" y="92720"/>
                  </a:lnTo>
                  <a:lnTo>
                    <a:pt x="95666" y="40523"/>
                  </a:lnTo>
                  <a:lnTo>
                    <a:pt x="95666" y="36713"/>
                  </a:lnTo>
                  <a:cubicBezTo>
                    <a:pt x="95704" y="31141"/>
                    <a:pt x="94933" y="25588"/>
                    <a:pt x="93383" y="20235"/>
                  </a:cubicBezTo>
                  <a:cubicBezTo>
                    <a:pt x="91291" y="13377"/>
                    <a:pt x="83874" y="-2815"/>
                    <a:pt x="79119" y="423"/>
                  </a:cubicBezTo>
                  <a:lnTo>
                    <a:pt x="6562" y="42429"/>
                  </a:lnTo>
                  <a:cubicBezTo>
                    <a:pt x="2187" y="43667"/>
                    <a:pt x="0" y="48810"/>
                    <a:pt x="0" y="56430"/>
                  </a:cubicBezTo>
                  <a:lnTo>
                    <a:pt x="0" y="183684"/>
                  </a:lnTo>
                  <a:cubicBezTo>
                    <a:pt x="875" y="199153"/>
                    <a:pt x="9025" y="213288"/>
                    <a:pt x="21967" y="221784"/>
                  </a:cubicBezTo>
                  <a:lnTo>
                    <a:pt x="120961" y="278934"/>
                  </a:lnTo>
                  <a:cubicBezTo>
                    <a:pt x="129710" y="284078"/>
                    <a:pt x="137412" y="282173"/>
                    <a:pt x="140741" y="275124"/>
                  </a:cubicBezTo>
                  <a:lnTo>
                    <a:pt x="173739" y="203877"/>
                  </a:lnTo>
                  <a:cubicBezTo>
                    <a:pt x="174728" y="201229"/>
                    <a:pt x="175118" y="198400"/>
                    <a:pt x="174880" y="195590"/>
                  </a:cubicBezTo>
                  <a:close/>
                </a:path>
              </a:pathLst>
            </a:custGeom>
            <a:solidFill>
              <a:srgbClr val="EFBD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17" name="Google Shape;3917;p48"/>
          <p:cNvGrpSpPr/>
          <p:nvPr/>
        </p:nvGrpSpPr>
        <p:grpSpPr>
          <a:xfrm>
            <a:off x="2671764" y="2863382"/>
            <a:ext cx="1550646" cy="1684920"/>
            <a:chOff x="2244025" y="145922"/>
            <a:chExt cx="4382832" cy="4762352"/>
          </a:xfrm>
        </p:grpSpPr>
        <p:grpSp>
          <p:nvGrpSpPr>
            <p:cNvPr id="3918" name="Google Shape;3918;p48"/>
            <p:cNvGrpSpPr/>
            <p:nvPr/>
          </p:nvGrpSpPr>
          <p:grpSpPr>
            <a:xfrm>
              <a:off x="4124355" y="330300"/>
              <a:ext cx="2502502" cy="3373185"/>
              <a:chOff x="5785580" y="1232275"/>
              <a:chExt cx="2502502" cy="3373185"/>
            </a:xfrm>
          </p:grpSpPr>
          <p:sp>
            <p:nvSpPr>
              <p:cNvPr id="3919" name="Google Shape;3919;p48"/>
              <p:cNvSpPr/>
              <p:nvPr/>
            </p:nvSpPr>
            <p:spPr>
              <a:xfrm>
                <a:off x="6314607" y="3851433"/>
                <a:ext cx="944490" cy="545783"/>
              </a:xfrm>
              <a:custGeom>
                <a:avLst/>
                <a:gdLst/>
                <a:ahLst/>
                <a:cxnLst/>
                <a:rect l="l" t="t" r="r" b="b"/>
                <a:pathLst>
                  <a:path w="944490" h="545783" extrusionOk="0">
                    <a:moveTo>
                      <a:pt x="500911" y="532447"/>
                    </a:moveTo>
                    <a:lnTo>
                      <a:pt x="23232" y="256222"/>
                    </a:lnTo>
                    <a:cubicBezTo>
                      <a:pt x="-11153" y="236411"/>
                      <a:pt x="-6867" y="201644"/>
                      <a:pt x="32757" y="178689"/>
                    </a:cubicBezTo>
                    <a:lnTo>
                      <a:pt x="342129" y="0"/>
                    </a:lnTo>
                    <a:lnTo>
                      <a:pt x="944490" y="347758"/>
                    </a:lnTo>
                    <a:lnTo>
                      <a:pt x="635023" y="526447"/>
                    </a:lnTo>
                    <a:cubicBezTo>
                      <a:pt x="595494" y="549783"/>
                      <a:pt x="535296" y="552259"/>
                      <a:pt x="500911" y="53244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0" name="Google Shape;3920;p48"/>
              <p:cNvSpPr/>
              <p:nvPr/>
            </p:nvSpPr>
            <p:spPr>
              <a:xfrm>
                <a:off x="6357717" y="3826573"/>
                <a:ext cx="944624" cy="545413"/>
              </a:xfrm>
              <a:custGeom>
                <a:avLst/>
                <a:gdLst/>
                <a:ahLst/>
                <a:cxnLst/>
                <a:rect l="l" t="t" r="r" b="b"/>
                <a:pathLst>
                  <a:path w="944624" h="545413" extrusionOk="0">
                    <a:moveTo>
                      <a:pt x="500854" y="531971"/>
                    </a:moveTo>
                    <a:lnTo>
                      <a:pt x="23271" y="256223"/>
                    </a:lnTo>
                    <a:cubicBezTo>
                      <a:pt x="-11210" y="236315"/>
                      <a:pt x="-6828" y="201644"/>
                      <a:pt x="32796" y="178689"/>
                    </a:cubicBezTo>
                    <a:lnTo>
                      <a:pt x="342263" y="0"/>
                    </a:lnTo>
                    <a:lnTo>
                      <a:pt x="944624" y="347758"/>
                    </a:lnTo>
                    <a:lnTo>
                      <a:pt x="635252" y="526352"/>
                    </a:lnTo>
                    <a:cubicBezTo>
                      <a:pt x="595533" y="549402"/>
                      <a:pt x="535335" y="551879"/>
                      <a:pt x="500854" y="53197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1" name="Google Shape;3921;p48"/>
              <p:cNvSpPr/>
              <p:nvPr/>
            </p:nvSpPr>
            <p:spPr>
              <a:xfrm>
                <a:off x="7274623" y="4156138"/>
                <a:ext cx="27813" cy="18192"/>
              </a:xfrm>
              <a:custGeom>
                <a:avLst/>
                <a:gdLst/>
                <a:ahLst/>
                <a:cxnLst/>
                <a:rect l="l" t="t" r="r" b="b"/>
                <a:pathLst>
                  <a:path w="27813" h="18192" extrusionOk="0">
                    <a:moveTo>
                      <a:pt x="27813" y="18193"/>
                    </a:moveTo>
                    <a:lnTo>
                      <a:pt x="27813" y="0"/>
                    </a:lnTo>
                    <a:lnTo>
                      <a:pt x="0" y="16002"/>
                    </a:lnTo>
                    <a:lnTo>
                      <a:pt x="27813" y="1819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2" name="Google Shape;3922;p48"/>
              <p:cNvSpPr/>
              <p:nvPr/>
            </p:nvSpPr>
            <p:spPr>
              <a:xfrm>
                <a:off x="6357747" y="4031456"/>
                <a:ext cx="28575" cy="18478"/>
              </a:xfrm>
              <a:custGeom>
                <a:avLst/>
                <a:gdLst/>
                <a:ahLst/>
                <a:cxnLst/>
                <a:rect l="l" t="t" r="r" b="b"/>
                <a:pathLst>
                  <a:path w="28575" h="18478" extrusionOk="0">
                    <a:moveTo>
                      <a:pt x="0" y="18479"/>
                    </a:moveTo>
                    <a:lnTo>
                      <a:pt x="0" y="0"/>
                    </a:lnTo>
                    <a:lnTo>
                      <a:pt x="28575" y="11811"/>
                    </a:lnTo>
                    <a:lnTo>
                      <a:pt x="0" y="1847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3" name="Google Shape;3923;p48"/>
              <p:cNvSpPr/>
              <p:nvPr/>
            </p:nvSpPr>
            <p:spPr>
              <a:xfrm>
                <a:off x="6357717" y="3808380"/>
                <a:ext cx="944624" cy="545381"/>
              </a:xfrm>
              <a:custGeom>
                <a:avLst/>
                <a:gdLst/>
                <a:ahLst/>
                <a:cxnLst/>
                <a:rect l="l" t="t" r="r" b="b"/>
                <a:pathLst>
                  <a:path w="944624" h="545381" extrusionOk="0">
                    <a:moveTo>
                      <a:pt x="500854" y="531971"/>
                    </a:moveTo>
                    <a:lnTo>
                      <a:pt x="23271" y="256223"/>
                    </a:lnTo>
                    <a:cubicBezTo>
                      <a:pt x="-11210" y="236316"/>
                      <a:pt x="-6828" y="201549"/>
                      <a:pt x="32796" y="178594"/>
                    </a:cubicBezTo>
                    <a:lnTo>
                      <a:pt x="342263" y="0"/>
                    </a:lnTo>
                    <a:lnTo>
                      <a:pt x="944624" y="347758"/>
                    </a:lnTo>
                    <a:lnTo>
                      <a:pt x="635157" y="526352"/>
                    </a:lnTo>
                    <a:cubicBezTo>
                      <a:pt x="595533" y="549307"/>
                      <a:pt x="535335" y="551879"/>
                      <a:pt x="500854" y="531971"/>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4" name="Google Shape;3924;p48"/>
              <p:cNvSpPr/>
              <p:nvPr/>
            </p:nvSpPr>
            <p:spPr>
              <a:xfrm>
                <a:off x="6627114" y="3561873"/>
                <a:ext cx="675322" cy="594264"/>
              </a:xfrm>
              <a:custGeom>
                <a:avLst/>
                <a:gdLst/>
                <a:ahLst/>
                <a:cxnLst/>
                <a:rect l="l" t="t" r="r" b="b"/>
                <a:pathLst>
                  <a:path w="675322" h="594264" extrusionOk="0">
                    <a:moveTo>
                      <a:pt x="74581" y="247269"/>
                    </a:moveTo>
                    <a:lnTo>
                      <a:pt x="0" y="0"/>
                    </a:lnTo>
                    <a:lnTo>
                      <a:pt x="608933" y="349186"/>
                    </a:lnTo>
                    <a:lnTo>
                      <a:pt x="675322" y="594265"/>
                    </a:lnTo>
                    <a:lnTo>
                      <a:pt x="74581" y="24726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5" name="Google Shape;3925;p48"/>
              <p:cNvSpPr/>
              <p:nvPr/>
            </p:nvSpPr>
            <p:spPr>
              <a:xfrm>
                <a:off x="7276147" y="4135183"/>
                <a:ext cx="26289" cy="31146"/>
              </a:xfrm>
              <a:custGeom>
                <a:avLst/>
                <a:gdLst/>
                <a:ahLst/>
                <a:cxnLst/>
                <a:rect l="l" t="t" r="r" b="b"/>
                <a:pathLst>
                  <a:path w="26289" h="31146" extrusionOk="0">
                    <a:moveTo>
                      <a:pt x="8572" y="31147"/>
                    </a:moveTo>
                    <a:lnTo>
                      <a:pt x="26289" y="20955"/>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6" name="Google Shape;3926;p48"/>
              <p:cNvSpPr/>
              <p:nvPr/>
            </p:nvSpPr>
            <p:spPr>
              <a:xfrm>
                <a:off x="6607968" y="3571113"/>
                <a:ext cx="676751" cy="595217"/>
              </a:xfrm>
              <a:custGeom>
                <a:avLst/>
                <a:gdLst/>
                <a:ahLst/>
                <a:cxnLst/>
                <a:rect l="l" t="t" r="r" b="b"/>
                <a:pathLst>
                  <a:path w="676751" h="595217" extrusionOk="0">
                    <a:moveTo>
                      <a:pt x="74486" y="247364"/>
                    </a:moveTo>
                    <a:lnTo>
                      <a:pt x="0" y="0"/>
                    </a:lnTo>
                    <a:lnTo>
                      <a:pt x="608933" y="349282"/>
                    </a:lnTo>
                    <a:lnTo>
                      <a:pt x="676751" y="595217"/>
                    </a:lnTo>
                    <a:lnTo>
                      <a:pt x="74486" y="24736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7" name="Google Shape;3927;p48"/>
              <p:cNvSpPr/>
              <p:nvPr/>
            </p:nvSpPr>
            <p:spPr>
              <a:xfrm>
                <a:off x="5811392" y="1232275"/>
                <a:ext cx="2476690" cy="3358041"/>
              </a:xfrm>
              <a:custGeom>
                <a:avLst/>
                <a:gdLst/>
                <a:ahLst/>
                <a:cxnLst/>
                <a:rect l="l" t="t" r="r" b="b"/>
                <a:pathLst>
                  <a:path w="2476690" h="3358041" extrusionOk="0">
                    <a:moveTo>
                      <a:pt x="2416778" y="3350869"/>
                    </a:moveTo>
                    <a:lnTo>
                      <a:pt x="59817" y="1990032"/>
                    </a:lnTo>
                    <a:cubicBezTo>
                      <a:pt x="26765" y="1970982"/>
                      <a:pt x="0" y="1919737"/>
                      <a:pt x="0" y="1875732"/>
                    </a:cubicBezTo>
                    <a:lnTo>
                      <a:pt x="0" y="52456"/>
                    </a:lnTo>
                    <a:cubicBezTo>
                      <a:pt x="0" y="8356"/>
                      <a:pt x="26765" y="-11933"/>
                      <a:pt x="59817" y="7213"/>
                    </a:cubicBezTo>
                    <a:lnTo>
                      <a:pt x="2416778" y="1368050"/>
                    </a:lnTo>
                    <a:cubicBezTo>
                      <a:pt x="2449925" y="1387100"/>
                      <a:pt x="2476691" y="1438344"/>
                      <a:pt x="2476691" y="1482350"/>
                    </a:cubicBezTo>
                    <a:lnTo>
                      <a:pt x="2476691" y="3305625"/>
                    </a:lnTo>
                    <a:cubicBezTo>
                      <a:pt x="2476691" y="3349726"/>
                      <a:pt x="2449925" y="3369919"/>
                      <a:pt x="2416778" y="335086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8" name="Google Shape;3928;p48"/>
              <p:cNvSpPr/>
              <p:nvPr/>
            </p:nvSpPr>
            <p:spPr>
              <a:xfrm>
                <a:off x="8240363" y="4509420"/>
                <a:ext cx="26098" cy="92487"/>
              </a:xfrm>
              <a:custGeom>
                <a:avLst/>
                <a:gdLst/>
                <a:ahLst/>
                <a:cxnLst/>
                <a:rect l="l" t="t" r="r" b="b"/>
                <a:pathLst>
                  <a:path w="26098" h="92487" extrusionOk="0">
                    <a:moveTo>
                      <a:pt x="0" y="92488"/>
                    </a:moveTo>
                    <a:lnTo>
                      <a:pt x="26098" y="77438"/>
                    </a:lnTo>
                    <a:lnTo>
                      <a:pt x="14859" y="0"/>
                    </a:lnTo>
                    <a:lnTo>
                      <a:pt x="0" y="9248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9" name="Google Shape;3929;p48"/>
              <p:cNvSpPr/>
              <p:nvPr/>
            </p:nvSpPr>
            <p:spPr>
              <a:xfrm>
                <a:off x="5807106" y="1235868"/>
                <a:ext cx="62674" cy="27245"/>
              </a:xfrm>
              <a:custGeom>
                <a:avLst/>
                <a:gdLst/>
                <a:ahLst/>
                <a:cxnLst/>
                <a:rect l="l" t="t" r="r" b="b"/>
                <a:pathLst>
                  <a:path w="62674" h="27245" extrusionOk="0">
                    <a:moveTo>
                      <a:pt x="0" y="14859"/>
                    </a:moveTo>
                    <a:lnTo>
                      <a:pt x="25717" y="0"/>
                    </a:lnTo>
                    <a:lnTo>
                      <a:pt x="62675" y="21431"/>
                    </a:lnTo>
                    <a:cubicBezTo>
                      <a:pt x="62675" y="21431"/>
                      <a:pt x="23336" y="27432"/>
                      <a:pt x="22384" y="27242"/>
                    </a:cubicBezTo>
                    <a:cubicBezTo>
                      <a:pt x="21431" y="27051"/>
                      <a:pt x="0" y="14859"/>
                      <a:pt x="0" y="14859"/>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0" name="Google Shape;3930;p48"/>
              <p:cNvSpPr/>
              <p:nvPr/>
            </p:nvSpPr>
            <p:spPr>
              <a:xfrm>
                <a:off x="5789771" y="1244753"/>
                <a:ext cx="2476690" cy="3358040"/>
              </a:xfrm>
              <a:custGeom>
                <a:avLst/>
                <a:gdLst/>
                <a:ahLst/>
                <a:cxnLst/>
                <a:rect l="l" t="t" r="r" b="b"/>
                <a:pathLst>
                  <a:path w="2476690" h="3358040" extrusionOk="0">
                    <a:moveTo>
                      <a:pt x="2416874" y="3350869"/>
                    </a:moveTo>
                    <a:lnTo>
                      <a:pt x="59817" y="1990032"/>
                    </a:lnTo>
                    <a:cubicBezTo>
                      <a:pt x="26765" y="1970982"/>
                      <a:pt x="0" y="1919737"/>
                      <a:pt x="0" y="1875732"/>
                    </a:cubicBezTo>
                    <a:lnTo>
                      <a:pt x="0" y="52456"/>
                    </a:lnTo>
                    <a:cubicBezTo>
                      <a:pt x="0" y="8356"/>
                      <a:pt x="26765" y="-11933"/>
                      <a:pt x="59817" y="7213"/>
                    </a:cubicBezTo>
                    <a:lnTo>
                      <a:pt x="2416874" y="1368049"/>
                    </a:lnTo>
                    <a:cubicBezTo>
                      <a:pt x="2449925" y="1387099"/>
                      <a:pt x="2476691" y="1438344"/>
                      <a:pt x="2476691" y="1482349"/>
                    </a:cubicBezTo>
                    <a:lnTo>
                      <a:pt x="2476691" y="3305625"/>
                    </a:lnTo>
                    <a:cubicBezTo>
                      <a:pt x="2476691" y="3349726"/>
                      <a:pt x="2449925" y="3369919"/>
                      <a:pt x="2416874" y="335086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1" name="Google Shape;3931;p48"/>
              <p:cNvSpPr/>
              <p:nvPr/>
            </p:nvSpPr>
            <p:spPr>
              <a:xfrm>
                <a:off x="5785580" y="1247175"/>
                <a:ext cx="2476785" cy="3358285"/>
              </a:xfrm>
              <a:custGeom>
                <a:avLst/>
                <a:gdLst/>
                <a:ahLst/>
                <a:cxnLst/>
                <a:rect l="l" t="t" r="r" b="b"/>
                <a:pathLst>
                  <a:path w="2476785" h="3358285" extrusionOk="0">
                    <a:moveTo>
                      <a:pt x="2476786" y="1482309"/>
                    </a:moveTo>
                    <a:lnTo>
                      <a:pt x="2476786" y="3305775"/>
                    </a:lnTo>
                    <a:cubicBezTo>
                      <a:pt x="2476786" y="3349971"/>
                      <a:pt x="2449925" y="3370259"/>
                      <a:pt x="2416874" y="3351019"/>
                    </a:cubicBezTo>
                    <a:lnTo>
                      <a:pt x="59817" y="1989992"/>
                    </a:lnTo>
                    <a:cubicBezTo>
                      <a:pt x="26765" y="1970942"/>
                      <a:pt x="0" y="1919697"/>
                      <a:pt x="0" y="1875692"/>
                    </a:cubicBezTo>
                    <a:lnTo>
                      <a:pt x="0" y="52416"/>
                    </a:lnTo>
                    <a:cubicBezTo>
                      <a:pt x="0" y="8315"/>
                      <a:pt x="26765" y="-11878"/>
                      <a:pt x="59817" y="7172"/>
                    </a:cubicBezTo>
                    <a:lnTo>
                      <a:pt x="2416874" y="1368009"/>
                    </a:lnTo>
                    <a:cubicBezTo>
                      <a:pt x="2449925" y="1387059"/>
                      <a:pt x="2476786" y="1438304"/>
                      <a:pt x="2476786" y="148230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2" name="Google Shape;3932;p48"/>
              <p:cNvSpPr/>
              <p:nvPr/>
            </p:nvSpPr>
            <p:spPr>
              <a:xfrm>
                <a:off x="5815488" y="1286421"/>
                <a:ext cx="2415539" cy="3200710"/>
              </a:xfrm>
              <a:custGeom>
                <a:avLst/>
                <a:gdLst/>
                <a:ahLst/>
                <a:cxnLst/>
                <a:rect l="l" t="t" r="r" b="b"/>
                <a:pathLst>
                  <a:path w="2415539" h="3200710" extrusionOk="0">
                    <a:moveTo>
                      <a:pt x="2414111" y="3200711"/>
                    </a:moveTo>
                    <a:lnTo>
                      <a:pt x="0" y="1806727"/>
                    </a:lnTo>
                    <a:lnTo>
                      <a:pt x="1333" y="20504"/>
                    </a:lnTo>
                    <a:cubicBezTo>
                      <a:pt x="1333" y="2121"/>
                      <a:pt x="14097" y="-5214"/>
                      <a:pt x="29908" y="3930"/>
                    </a:cubicBezTo>
                    <a:lnTo>
                      <a:pt x="2386965" y="1364672"/>
                    </a:lnTo>
                    <a:cubicBezTo>
                      <a:pt x="2403853" y="1375759"/>
                      <a:pt x="2414464" y="1394219"/>
                      <a:pt x="2415540" y="141439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3" name="Google Shape;3933;p48"/>
              <p:cNvSpPr/>
              <p:nvPr/>
            </p:nvSpPr>
            <p:spPr>
              <a:xfrm>
                <a:off x="5915882" y="1476290"/>
                <a:ext cx="2188940" cy="1460906"/>
              </a:xfrm>
              <a:custGeom>
                <a:avLst/>
                <a:gdLst/>
                <a:ahLst/>
                <a:cxnLst/>
                <a:rect l="l" t="t" r="r" b="b"/>
                <a:pathLst>
                  <a:path w="2188940" h="1460906" extrusionOk="0">
                    <a:moveTo>
                      <a:pt x="2164556" y="1457981"/>
                    </a:moveTo>
                    <a:lnTo>
                      <a:pt x="24384" y="222303"/>
                    </a:lnTo>
                    <a:cubicBezTo>
                      <a:pt x="9306" y="211583"/>
                      <a:pt x="248" y="194317"/>
                      <a:pt x="0" y="175821"/>
                    </a:cubicBezTo>
                    <a:lnTo>
                      <a:pt x="0" y="21326"/>
                    </a:lnTo>
                    <a:cubicBezTo>
                      <a:pt x="0" y="3419"/>
                      <a:pt x="10858" y="-4868"/>
                      <a:pt x="24384" y="2942"/>
                    </a:cubicBezTo>
                    <a:lnTo>
                      <a:pt x="2164556" y="1238335"/>
                    </a:lnTo>
                    <a:cubicBezTo>
                      <a:pt x="2179587" y="1249136"/>
                      <a:pt x="2188626" y="1266405"/>
                      <a:pt x="2188940" y="1284912"/>
                    </a:cubicBezTo>
                    <a:lnTo>
                      <a:pt x="2188940" y="1439408"/>
                    </a:lnTo>
                    <a:cubicBezTo>
                      <a:pt x="2188940" y="1457410"/>
                      <a:pt x="2177987" y="1465792"/>
                      <a:pt x="2164556" y="145798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4" name="Google Shape;3934;p48"/>
              <p:cNvSpPr/>
              <p:nvPr/>
            </p:nvSpPr>
            <p:spPr>
              <a:xfrm rot="-1801764">
                <a:off x="5975652" y="1564561"/>
                <a:ext cx="76512" cy="132469"/>
              </a:xfrm>
              <a:custGeom>
                <a:avLst/>
                <a:gdLst/>
                <a:ahLst/>
                <a:cxnLst/>
                <a:rect l="l" t="t" r="r" b="b"/>
                <a:pathLst>
                  <a:path w="76580" h="132587" extrusionOk="0">
                    <a:moveTo>
                      <a:pt x="76581" y="66294"/>
                    </a:moveTo>
                    <a:cubicBezTo>
                      <a:pt x="76581" y="102907"/>
                      <a:pt x="59438" y="132588"/>
                      <a:pt x="38290" y="132588"/>
                    </a:cubicBezTo>
                    <a:cubicBezTo>
                      <a:pt x="17143" y="132588"/>
                      <a:pt x="0" y="102907"/>
                      <a:pt x="0" y="66294"/>
                    </a:cubicBezTo>
                    <a:cubicBezTo>
                      <a:pt x="0" y="29681"/>
                      <a:pt x="17143" y="0"/>
                      <a:pt x="38290" y="0"/>
                    </a:cubicBezTo>
                    <a:cubicBezTo>
                      <a:pt x="59438" y="0"/>
                      <a:pt x="76581" y="29681"/>
                      <a:pt x="76581" y="66294"/>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5" name="Google Shape;3935;p48"/>
              <p:cNvSpPr/>
              <p:nvPr/>
            </p:nvSpPr>
            <p:spPr>
              <a:xfrm>
                <a:off x="6935438" y="2145169"/>
                <a:ext cx="197262" cy="149154"/>
              </a:xfrm>
              <a:custGeom>
                <a:avLst/>
                <a:gdLst/>
                <a:ahLst/>
                <a:cxnLst/>
                <a:rect l="l" t="t" r="r" b="b"/>
                <a:pathLst>
                  <a:path w="197262" h="149154" extrusionOk="0">
                    <a:moveTo>
                      <a:pt x="191167" y="148450"/>
                    </a:moveTo>
                    <a:lnTo>
                      <a:pt x="6096" y="41485"/>
                    </a:lnTo>
                    <a:cubicBezTo>
                      <a:pt x="2314" y="38818"/>
                      <a:pt x="48" y="34493"/>
                      <a:pt x="0" y="29864"/>
                    </a:cubicBezTo>
                    <a:lnTo>
                      <a:pt x="0" y="5385"/>
                    </a:lnTo>
                    <a:cubicBezTo>
                      <a:pt x="0" y="813"/>
                      <a:pt x="2667" y="-1187"/>
                      <a:pt x="6096" y="718"/>
                    </a:cubicBezTo>
                    <a:lnTo>
                      <a:pt x="191167" y="107683"/>
                    </a:lnTo>
                    <a:cubicBezTo>
                      <a:pt x="194948" y="110350"/>
                      <a:pt x="197215" y="114675"/>
                      <a:pt x="197263" y="119304"/>
                    </a:cubicBezTo>
                    <a:lnTo>
                      <a:pt x="197263" y="143783"/>
                    </a:lnTo>
                    <a:cubicBezTo>
                      <a:pt x="197263" y="148260"/>
                      <a:pt x="194596" y="150355"/>
                      <a:pt x="191167" y="148450"/>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6" name="Google Shape;3936;p48"/>
              <p:cNvSpPr/>
              <p:nvPr/>
            </p:nvSpPr>
            <p:spPr>
              <a:xfrm>
                <a:off x="7235094" y="2318577"/>
                <a:ext cx="197262" cy="148968"/>
              </a:xfrm>
              <a:custGeom>
                <a:avLst/>
                <a:gdLst/>
                <a:ahLst/>
                <a:cxnLst/>
                <a:rect l="l" t="t" r="r" b="b"/>
                <a:pathLst>
                  <a:path w="197262" h="148968" extrusionOk="0">
                    <a:moveTo>
                      <a:pt x="191167" y="148397"/>
                    </a:moveTo>
                    <a:lnTo>
                      <a:pt x="6096" y="41527"/>
                    </a:lnTo>
                    <a:cubicBezTo>
                      <a:pt x="2324" y="38850"/>
                      <a:pt x="57" y="34535"/>
                      <a:pt x="0" y="29906"/>
                    </a:cubicBezTo>
                    <a:lnTo>
                      <a:pt x="0" y="5332"/>
                    </a:lnTo>
                    <a:cubicBezTo>
                      <a:pt x="0" y="855"/>
                      <a:pt x="2667" y="-1241"/>
                      <a:pt x="6096" y="760"/>
                    </a:cubicBezTo>
                    <a:lnTo>
                      <a:pt x="191167" y="107630"/>
                    </a:lnTo>
                    <a:cubicBezTo>
                      <a:pt x="194948" y="110297"/>
                      <a:pt x="197215" y="114622"/>
                      <a:pt x="197263" y="119251"/>
                    </a:cubicBezTo>
                    <a:lnTo>
                      <a:pt x="197263" y="143825"/>
                    </a:lnTo>
                    <a:cubicBezTo>
                      <a:pt x="197263" y="148397"/>
                      <a:pt x="194405" y="149921"/>
                      <a:pt x="191167" y="14839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7" name="Google Shape;3937;p48"/>
              <p:cNvSpPr/>
              <p:nvPr/>
            </p:nvSpPr>
            <p:spPr>
              <a:xfrm>
                <a:off x="7529798" y="2488369"/>
                <a:ext cx="197358" cy="149033"/>
              </a:xfrm>
              <a:custGeom>
                <a:avLst/>
                <a:gdLst/>
                <a:ahLst/>
                <a:cxnLst/>
                <a:rect l="l" t="t" r="r" b="b"/>
                <a:pathLst>
                  <a:path w="197358" h="149033" extrusionOk="0">
                    <a:moveTo>
                      <a:pt x="191262" y="148437"/>
                    </a:moveTo>
                    <a:lnTo>
                      <a:pt x="6096" y="41566"/>
                    </a:lnTo>
                    <a:cubicBezTo>
                      <a:pt x="2353" y="38823"/>
                      <a:pt x="105" y="34489"/>
                      <a:pt x="0" y="29851"/>
                    </a:cubicBezTo>
                    <a:lnTo>
                      <a:pt x="0" y="5371"/>
                    </a:lnTo>
                    <a:cubicBezTo>
                      <a:pt x="0" y="894"/>
                      <a:pt x="2762" y="-1201"/>
                      <a:pt x="6096" y="704"/>
                    </a:cubicBezTo>
                    <a:lnTo>
                      <a:pt x="191262" y="107670"/>
                    </a:lnTo>
                    <a:cubicBezTo>
                      <a:pt x="195043" y="110337"/>
                      <a:pt x="197310" y="114661"/>
                      <a:pt x="197358" y="119290"/>
                    </a:cubicBezTo>
                    <a:lnTo>
                      <a:pt x="197358" y="143769"/>
                    </a:lnTo>
                    <a:cubicBezTo>
                      <a:pt x="197358" y="148342"/>
                      <a:pt x="194977" y="150056"/>
                      <a:pt x="191262" y="14843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8" name="Google Shape;3938;p48"/>
              <p:cNvSpPr/>
              <p:nvPr/>
            </p:nvSpPr>
            <p:spPr>
              <a:xfrm>
                <a:off x="7829454" y="2661668"/>
                <a:ext cx="197358" cy="148943"/>
              </a:xfrm>
              <a:custGeom>
                <a:avLst/>
                <a:gdLst/>
                <a:ahLst/>
                <a:cxnLst/>
                <a:rect l="l" t="t" r="r" b="b"/>
                <a:pathLst>
                  <a:path w="197358" h="148943" extrusionOk="0">
                    <a:moveTo>
                      <a:pt x="191262" y="148207"/>
                    </a:moveTo>
                    <a:lnTo>
                      <a:pt x="6096" y="41336"/>
                    </a:lnTo>
                    <a:cubicBezTo>
                      <a:pt x="2362" y="38631"/>
                      <a:pt x="105" y="34326"/>
                      <a:pt x="0" y="29716"/>
                    </a:cubicBezTo>
                    <a:lnTo>
                      <a:pt x="0" y="5332"/>
                    </a:lnTo>
                    <a:cubicBezTo>
                      <a:pt x="0" y="855"/>
                      <a:pt x="2762" y="-1241"/>
                      <a:pt x="6096" y="760"/>
                    </a:cubicBezTo>
                    <a:lnTo>
                      <a:pt x="191262" y="107630"/>
                    </a:lnTo>
                    <a:cubicBezTo>
                      <a:pt x="195024" y="110316"/>
                      <a:pt x="197282" y="114631"/>
                      <a:pt x="197358" y="119251"/>
                    </a:cubicBezTo>
                    <a:lnTo>
                      <a:pt x="197358" y="143825"/>
                    </a:lnTo>
                    <a:cubicBezTo>
                      <a:pt x="197358" y="148207"/>
                      <a:pt x="194596" y="150112"/>
                      <a:pt x="191262" y="14820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9" name="Google Shape;3939;p48"/>
              <p:cNvSpPr/>
              <p:nvPr/>
            </p:nvSpPr>
            <p:spPr>
              <a:xfrm>
                <a:off x="7391400" y="2634856"/>
                <a:ext cx="551783" cy="685887"/>
              </a:xfrm>
              <a:custGeom>
                <a:avLst/>
                <a:gdLst/>
                <a:ahLst/>
                <a:cxnLst/>
                <a:rect l="l" t="t" r="r" b="b"/>
                <a:pathLst>
                  <a:path w="551783" h="685887" extrusionOk="0">
                    <a:moveTo>
                      <a:pt x="527018" y="682987"/>
                    </a:moveTo>
                    <a:lnTo>
                      <a:pt x="23908" y="392474"/>
                    </a:lnTo>
                    <a:cubicBezTo>
                      <a:pt x="9173" y="381730"/>
                      <a:pt x="324" y="364700"/>
                      <a:pt x="0" y="346469"/>
                    </a:cubicBezTo>
                    <a:lnTo>
                      <a:pt x="0" y="21285"/>
                    </a:lnTo>
                    <a:cubicBezTo>
                      <a:pt x="0" y="3378"/>
                      <a:pt x="10859" y="-4813"/>
                      <a:pt x="24289" y="2902"/>
                    </a:cubicBezTo>
                    <a:lnTo>
                      <a:pt x="527399" y="293319"/>
                    </a:lnTo>
                    <a:cubicBezTo>
                      <a:pt x="542430" y="304120"/>
                      <a:pt x="551469" y="321389"/>
                      <a:pt x="551783" y="339896"/>
                    </a:cubicBezTo>
                    <a:lnTo>
                      <a:pt x="551783" y="664508"/>
                    </a:lnTo>
                    <a:cubicBezTo>
                      <a:pt x="551402" y="682511"/>
                      <a:pt x="540448" y="690702"/>
                      <a:pt x="527018" y="68298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0" name="Google Shape;3940;p48"/>
              <p:cNvSpPr/>
              <p:nvPr/>
            </p:nvSpPr>
            <p:spPr>
              <a:xfrm>
                <a:off x="5981604" y="2604685"/>
                <a:ext cx="1286351" cy="820016"/>
              </a:xfrm>
              <a:custGeom>
                <a:avLst/>
                <a:gdLst/>
                <a:ahLst/>
                <a:cxnLst/>
                <a:rect l="l" t="t" r="r" b="b"/>
                <a:pathLst>
                  <a:path w="1286351" h="820016" extrusionOk="0">
                    <a:moveTo>
                      <a:pt x="1274159" y="818599"/>
                    </a:moveTo>
                    <a:lnTo>
                      <a:pt x="12192" y="89937"/>
                    </a:lnTo>
                    <a:cubicBezTo>
                      <a:pt x="4686" y="84555"/>
                      <a:pt x="162" y="75935"/>
                      <a:pt x="0" y="66696"/>
                    </a:cubicBezTo>
                    <a:lnTo>
                      <a:pt x="0" y="10784"/>
                    </a:lnTo>
                    <a:cubicBezTo>
                      <a:pt x="0" y="1830"/>
                      <a:pt x="5525" y="-2265"/>
                      <a:pt x="12192" y="1259"/>
                    </a:cubicBezTo>
                    <a:lnTo>
                      <a:pt x="1274159" y="729826"/>
                    </a:lnTo>
                    <a:cubicBezTo>
                      <a:pt x="1281693" y="735189"/>
                      <a:pt x="1286218" y="743818"/>
                      <a:pt x="1286351" y="753067"/>
                    </a:cubicBezTo>
                    <a:lnTo>
                      <a:pt x="1286351" y="808979"/>
                    </a:lnTo>
                    <a:cubicBezTo>
                      <a:pt x="1285970" y="818313"/>
                      <a:pt x="1280922" y="822409"/>
                      <a:pt x="1274159" y="81859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1" name="Google Shape;3941;p48"/>
              <p:cNvSpPr/>
              <p:nvPr/>
            </p:nvSpPr>
            <p:spPr>
              <a:xfrm>
                <a:off x="5985319" y="2767047"/>
                <a:ext cx="1158430" cy="718178"/>
              </a:xfrm>
              <a:custGeom>
                <a:avLst/>
                <a:gdLst/>
                <a:ahLst/>
                <a:cxnLst/>
                <a:rect l="l" t="t" r="r" b="b"/>
                <a:pathLst>
                  <a:path w="1158430" h="718178" extrusionOk="0">
                    <a:moveTo>
                      <a:pt x="1146239" y="716722"/>
                    </a:moveTo>
                    <a:lnTo>
                      <a:pt x="12192" y="61878"/>
                    </a:lnTo>
                    <a:cubicBezTo>
                      <a:pt x="4658" y="56515"/>
                      <a:pt x="133" y="47886"/>
                      <a:pt x="0" y="38637"/>
                    </a:cubicBezTo>
                    <a:lnTo>
                      <a:pt x="0" y="10824"/>
                    </a:lnTo>
                    <a:cubicBezTo>
                      <a:pt x="0" y="1870"/>
                      <a:pt x="5429" y="-2321"/>
                      <a:pt x="12192" y="1299"/>
                    </a:cubicBezTo>
                    <a:lnTo>
                      <a:pt x="1146239" y="656047"/>
                    </a:lnTo>
                    <a:cubicBezTo>
                      <a:pt x="1153735" y="661448"/>
                      <a:pt x="1158249" y="670059"/>
                      <a:pt x="1158431" y="679288"/>
                    </a:cubicBezTo>
                    <a:lnTo>
                      <a:pt x="1158431" y="707101"/>
                    </a:lnTo>
                    <a:cubicBezTo>
                      <a:pt x="1158431" y="716436"/>
                      <a:pt x="1152906" y="720627"/>
                      <a:pt x="1146239" y="71672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2" name="Google Shape;3942;p48"/>
              <p:cNvSpPr/>
              <p:nvPr/>
            </p:nvSpPr>
            <p:spPr>
              <a:xfrm>
                <a:off x="5985319" y="2872624"/>
                <a:ext cx="1158430" cy="718059"/>
              </a:xfrm>
              <a:custGeom>
                <a:avLst/>
                <a:gdLst/>
                <a:ahLst/>
                <a:cxnLst/>
                <a:rect l="l" t="t" r="r" b="b"/>
                <a:pathLst>
                  <a:path w="1158430" h="718059" extrusionOk="0">
                    <a:moveTo>
                      <a:pt x="1146239" y="716587"/>
                    </a:moveTo>
                    <a:lnTo>
                      <a:pt x="12192" y="61933"/>
                    </a:lnTo>
                    <a:cubicBezTo>
                      <a:pt x="4658" y="56523"/>
                      <a:pt x="133" y="47865"/>
                      <a:pt x="0" y="38597"/>
                    </a:cubicBezTo>
                    <a:lnTo>
                      <a:pt x="0" y="10784"/>
                    </a:lnTo>
                    <a:cubicBezTo>
                      <a:pt x="0" y="1830"/>
                      <a:pt x="5429" y="-2265"/>
                      <a:pt x="12192" y="1259"/>
                    </a:cubicBezTo>
                    <a:lnTo>
                      <a:pt x="1146239" y="655912"/>
                    </a:lnTo>
                    <a:cubicBezTo>
                      <a:pt x="1153735" y="661351"/>
                      <a:pt x="1158249" y="669990"/>
                      <a:pt x="1158431" y="679248"/>
                    </a:cubicBezTo>
                    <a:lnTo>
                      <a:pt x="1158431" y="707062"/>
                    </a:lnTo>
                    <a:cubicBezTo>
                      <a:pt x="1158431" y="716396"/>
                      <a:pt x="1152906" y="720492"/>
                      <a:pt x="1146239" y="71658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3" name="Google Shape;3943;p48"/>
              <p:cNvSpPr/>
              <p:nvPr/>
            </p:nvSpPr>
            <p:spPr>
              <a:xfrm>
                <a:off x="5985319" y="2978121"/>
                <a:ext cx="868489" cy="550694"/>
              </a:xfrm>
              <a:custGeom>
                <a:avLst/>
                <a:gdLst/>
                <a:ahLst/>
                <a:cxnLst/>
                <a:rect l="l" t="t" r="r" b="b"/>
                <a:pathLst>
                  <a:path w="868489" h="550694" extrusionOk="0">
                    <a:moveTo>
                      <a:pt x="856297" y="549272"/>
                    </a:moveTo>
                    <a:lnTo>
                      <a:pt x="12192" y="61878"/>
                    </a:lnTo>
                    <a:cubicBezTo>
                      <a:pt x="4658" y="56515"/>
                      <a:pt x="133" y="47885"/>
                      <a:pt x="0" y="38637"/>
                    </a:cubicBezTo>
                    <a:lnTo>
                      <a:pt x="0" y="10824"/>
                    </a:lnTo>
                    <a:cubicBezTo>
                      <a:pt x="0" y="1870"/>
                      <a:pt x="5429" y="-2321"/>
                      <a:pt x="12192" y="1299"/>
                    </a:cubicBezTo>
                    <a:lnTo>
                      <a:pt x="856297" y="488979"/>
                    </a:lnTo>
                    <a:cubicBezTo>
                      <a:pt x="863889" y="494294"/>
                      <a:pt x="868432" y="502952"/>
                      <a:pt x="868489" y="512220"/>
                    </a:cubicBezTo>
                    <a:lnTo>
                      <a:pt x="868489" y="540033"/>
                    </a:lnTo>
                    <a:cubicBezTo>
                      <a:pt x="868489" y="548986"/>
                      <a:pt x="863155" y="553082"/>
                      <a:pt x="856297" y="54927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4" name="Google Shape;3944;p48"/>
              <p:cNvSpPr/>
              <p:nvPr/>
            </p:nvSpPr>
            <p:spPr>
              <a:xfrm>
                <a:off x="7391018" y="3086134"/>
                <a:ext cx="551783" cy="368151"/>
              </a:xfrm>
              <a:custGeom>
                <a:avLst/>
                <a:gdLst/>
                <a:ahLst/>
                <a:cxnLst/>
                <a:rect l="l" t="t" r="r" b="b"/>
                <a:pathLst>
                  <a:path w="551783" h="368151" extrusionOk="0">
                    <a:moveTo>
                      <a:pt x="539591" y="366678"/>
                    </a:moveTo>
                    <a:lnTo>
                      <a:pt x="12192" y="61878"/>
                    </a:lnTo>
                    <a:cubicBezTo>
                      <a:pt x="4658" y="56515"/>
                      <a:pt x="133" y="47886"/>
                      <a:pt x="0" y="38637"/>
                    </a:cubicBezTo>
                    <a:lnTo>
                      <a:pt x="0" y="10824"/>
                    </a:lnTo>
                    <a:cubicBezTo>
                      <a:pt x="0" y="1870"/>
                      <a:pt x="5429" y="-2321"/>
                      <a:pt x="12192" y="1299"/>
                    </a:cubicBezTo>
                    <a:lnTo>
                      <a:pt x="539591" y="306099"/>
                    </a:lnTo>
                    <a:cubicBezTo>
                      <a:pt x="547135" y="311490"/>
                      <a:pt x="551669" y="320158"/>
                      <a:pt x="551784" y="329435"/>
                    </a:cubicBezTo>
                    <a:lnTo>
                      <a:pt x="551784" y="357248"/>
                    </a:lnTo>
                    <a:cubicBezTo>
                      <a:pt x="551784" y="366487"/>
                      <a:pt x="546354" y="370583"/>
                      <a:pt x="539591" y="36667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5" name="Google Shape;3945;p48"/>
              <p:cNvSpPr/>
              <p:nvPr/>
            </p:nvSpPr>
            <p:spPr>
              <a:xfrm>
                <a:off x="7391018" y="3191616"/>
                <a:ext cx="551783" cy="368230"/>
              </a:xfrm>
              <a:custGeom>
                <a:avLst/>
                <a:gdLst/>
                <a:ahLst/>
                <a:cxnLst/>
                <a:rect l="l" t="t" r="r" b="b"/>
                <a:pathLst>
                  <a:path w="551783" h="368230" extrusionOk="0">
                    <a:moveTo>
                      <a:pt x="539591" y="366733"/>
                    </a:moveTo>
                    <a:lnTo>
                      <a:pt x="12192" y="61933"/>
                    </a:lnTo>
                    <a:cubicBezTo>
                      <a:pt x="4648" y="56542"/>
                      <a:pt x="114" y="47874"/>
                      <a:pt x="0" y="38597"/>
                    </a:cubicBezTo>
                    <a:lnTo>
                      <a:pt x="0" y="10784"/>
                    </a:lnTo>
                    <a:cubicBezTo>
                      <a:pt x="0" y="1831"/>
                      <a:pt x="5429" y="-2265"/>
                      <a:pt x="12192" y="1259"/>
                    </a:cubicBezTo>
                    <a:lnTo>
                      <a:pt x="539591" y="306059"/>
                    </a:lnTo>
                    <a:cubicBezTo>
                      <a:pt x="547126" y="311422"/>
                      <a:pt x="551650" y="320051"/>
                      <a:pt x="551784" y="329300"/>
                    </a:cubicBezTo>
                    <a:lnTo>
                      <a:pt x="551784" y="357113"/>
                    </a:lnTo>
                    <a:cubicBezTo>
                      <a:pt x="551784" y="366447"/>
                      <a:pt x="546354" y="370734"/>
                      <a:pt x="539591" y="36673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6" name="Google Shape;3946;p48"/>
              <p:cNvSpPr/>
              <p:nvPr/>
            </p:nvSpPr>
            <p:spPr>
              <a:xfrm>
                <a:off x="7391018" y="3297399"/>
                <a:ext cx="413670" cy="288153"/>
              </a:xfrm>
              <a:custGeom>
                <a:avLst/>
                <a:gdLst/>
                <a:ahLst/>
                <a:cxnLst/>
                <a:rect l="l" t="t" r="r" b="b"/>
                <a:pathLst>
                  <a:path w="413670" h="288153" extrusionOk="0">
                    <a:moveTo>
                      <a:pt x="401479" y="286668"/>
                    </a:moveTo>
                    <a:lnTo>
                      <a:pt x="12192" y="61878"/>
                    </a:lnTo>
                    <a:cubicBezTo>
                      <a:pt x="4658" y="56515"/>
                      <a:pt x="133" y="47885"/>
                      <a:pt x="0" y="38637"/>
                    </a:cubicBezTo>
                    <a:lnTo>
                      <a:pt x="0" y="10824"/>
                    </a:lnTo>
                    <a:cubicBezTo>
                      <a:pt x="0" y="1870"/>
                      <a:pt x="5429" y="-2321"/>
                      <a:pt x="12192" y="1299"/>
                    </a:cubicBezTo>
                    <a:lnTo>
                      <a:pt x="401479" y="226851"/>
                    </a:lnTo>
                    <a:cubicBezTo>
                      <a:pt x="409023" y="232242"/>
                      <a:pt x="413556" y="240910"/>
                      <a:pt x="413671" y="250187"/>
                    </a:cubicBezTo>
                    <a:lnTo>
                      <a:pt x="413671" y="277905"/>
                    </a:lnTo>
                    <a:cubicBezTo>
                      <a:pt x="413671" y="286477"/>
                      <a:pt x="408242" y="290573"/>
                      <a:pt x="401479" y="28666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7" name="Google Shape;3947;p48"/>
              <p:cNvSpPr/>
              <p:nvPr/>
            </p:nvSpPr>
            <p:spPr>
              <a:xfrm>
                <a:off x="7391400" y="3447774"/>
                <a:ext cx="551783" cy="685927"/>
              </a:xfrm>
              <a:custGeom>
                <a:avLst/>
                <a:gdLst/>
                <a:ahLst/>
                <a:cxnLst/>
                <a:rect l="l" t="t" r="r" b="b"/>
                <a:pathLst>
                  <a:path w="551783" h="685927" extrusionOk="0">
                    <a:moveTo>
                      <a:pt x="527018" y="683027"/>
                    </a:moveTo>
                    <a:lnTo>
                      <a:pt x="23908" y="392515"/>
                    </a:lnTo>
                    <a:cubicBezTo>
                      <a:pt x="9039" y="381675"/>
                      <a:pt x="172" y="364435"/>
                      <a:pt x="0" y="346033"/>
                    </a:cubicBezTo>
                    <a:lnTo>
                      <a:pt x="0" y="21326"/>
                    </a:lnTo>
                    <a:cubicBezTo>
                      <a:pt x="0" y="3419"/>
                      <a:pt x="10859" y="-4868"/>
                      <a:pt x="24289" y="2942"/>
                    </a:cubicBezTo>
                    <a:lnTo>
                      <a:pt x="527399" y="293359"/>
                    </a:lnTo>
                    <a:cubicBezTo>
                      <a:pt x="542430" y="304161"/>
                      <a:pt x="551469" y="321430"/>
                      <a:pt x="551783" y="339937"/>
                    </a:cubicBezTo>
                    <a:lnTo>
                      <a:pt x="551783" y="664549"/>
                    </a:lnTo>
                    <a:cubicBezTo>
                      <a:pt x="551402" y="682551"/>
                      <a:pt x="540448" y="690742"/>
                      <a:pt x="527018" y="68302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8" name="Google Shape;3948;p48"/>
              <p:cNvSpPr/>
              <p:nvPr/>
            </p:nvSpPr>
            <p:spPr>
              <a:xfrm>
                <a:off x="7391018" y="3899093"/>
                <a:ext cx="551783" cy="368152"/>
              </a:xfrm>
              <a:custGeom>
                <a:avLst/>
                <a:gdLst/>
                <a:ahLst/>
                <a:cxnLst/>
                <a:rect l="l" t="t" r="r" b="b"/>
                <a:pathLst>
                  <a:path w="551783" h="368152" extrusionOk="0">
                    <a:moveTo>
                      <a:pt x="539591" y="366678"/>
                    </a:moveTo>
                    <a:lnTo>
                      <a:pt x="12192" y="61878"/>
                    </a:lnTo>
                    <a:cubicBezTo>
                      <a:pt x="4658" y="56515"/>
                      <a:pt x="133" y="47886"/>
                      <a:pt x="0" y="38637"/>
                    </a:cubicBezTo>
                    <a:lnTo>
                      <a:pt x="0" y="10824"/>
                    </a:lnTo>
                    <a:cubicBezTo>
                      <a:pt x="0" y="1870"/>
                      <a:pt x="5429" y="-2321"/>
                      <a:pt x="12192" y="1299"/>
                    </a:cubicBezTo>
                    <a:lnTo>
                      <a:pt x="539591" y="306099"/>
                    </a:lnTo>
                    <a:cubicBezTo>
                      <a:pt x="547135" y="311490"/>
                      <a:pt x="551669" y="320158"/>
                      <a:pt x="551784" y="329435"/>
                    </a:cubicBezTo>
                    <a:lnTo>
                      <a:pt x="551784" y="357248"/>
                    </a:lnTo>
                    <a:cubicBezTo>
                      <a:pt x="551784" y="366487"/>
                      <a:pt x="546354" y="370583"/>
                      <a:pt x="539591" y="36667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9" name="Google Shape;3949;p48"/>
              <p:cNvSpPr/>
              <p:nvPr/>
            </p:nvSpPr>
            <p:spPr>
              <a:xfrm>
                <a:off x="7462456" y="2876264"/>
                <a:ext cx="257937" cy="241458"/>
              </a:xfrm>
              <a:custGeom>
                <a:avLst/>
                <a:gdLst/>
                <a:ahLst/>
                <a:cxnLst/>
                <a:rect l="l" t="t" r="r" b="b"/>
                <a:pathLst>
                  <a:path w="257937" h="241458" extrusionOk="0">
                    <a:moveTo>
                      <a:pt x="99632" y="92012"/>
                    </a:moveTo>
                    <a:lnTo>
                      <a:pt x="64294" y="1048"/>
                    </a:lnTo>
                    <a:lnTo>
                      <a:pt x="0" y="92488"/>
                    </a:lnTo>
                    <a:lnTo>
                      <a:pt x="70580" y="133255"/>
                    </a:lnTo>
                    <a:lnTo>
                      <a:pt x="128588" y="166783"/>
                    </a:lnTo>
                    <a:lnTo>
                      <a:pt x="257937" y="241459"/>
                    </a:lnTo>
                    <a:lnTo>
                      <a:pt x="164306" y="0"/>
                    </a:lnTo>
                    <a:lnTo>
                      <a:pt x="99632" y="9201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0" name="Google Shape;3950;p48"/>
              <p:cNvSpPr/>
              <p:nvPr/>
            </p:nvSpPr>
            <p:spPr>
              <a:xfrm rot="-1801764">
                <a:off x="7788337" y="2912905"/>
                <a:ext cx="68709" cy="119146"/>
              </a:xfrm>
              <a:custGeom>
                <a:avLst/>
                <a:gdLst/>
                <a:ahLst/>
                <a:cxnLst/>
                <a:rect l="l" t="t" r="r" b="b"/>
                <a:pathLst>
                  <a:path w="68770" h="119252" extrusionOk="0">
                    <a:moveTo>
                      <a:pt x="68771" y="59627"/>
                    </a:moveTo>
                    <a:cubicBezTo>
                      <a:pt x="68771" y="92557"/>
                      <a:pt x="53376" y="119253"/>
                      <a:pt x="34386" y="119253"/>
                    </a:cubicBezTo>
                    <a:cubicBezTo>
                      <a:pt x="15395" y="119253"/>
                      <a:pt x="0" y="92557"/>
                      <a:pt x="0" y="59627"/>
                    </a:cubicBezTo>
                    <a:cubicBezTo>
                      <a:pt x="0" y="26696"/>
                      <a:pt x="15395" y="0"/>
                      <a:pt x="34386" y="0"/>
                    </a:cubicBezTo>
                    <a:cubicBezTo>
                      <a:pt x="53376" y="0"/>
                      <a:pt x="68771" y="26696"/>
                      <a:pt x="68771" y="59627"/>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1" name="Google Shape;3951;p48"/>
              <p:cNvSpPr/>
              <p:nvPr/>
            </p:nvSpPr>
            <p:spPr>
              <a:xfrm>
                <a:off x="7466171" y="3701224"/>
                <a:ext cx="257936" cy="241363"/>
              </a:xfrm>
              <a:custGeom>
                <a:avLst/>
                <a:gdLst/>
                <a:ahLst/>
                <a:cxnLst/>
                <a:rect l="l" t="t" r="r" b="b"/>
                <a:pathLst>
                  <a:path w="257936" h="241363" extrusionOk="0">
                    <a:moveTo>
                      <a:pt x="99536" y="92012"/>
                    </a:moveTo>
                    <a:lnTo>
                      <a:pt x="64294" y="1048"/>
                    </a:lnTo>
                    <a:lnTo>
                      <a:pt x="0" y="92488"/>
                    </a:lnTo>
                    <a:lnTo>
                      <a:pt x="70580" y="133255"/>
                    </a:lnTo>
                    <a:lnTo>
                      <a:pt x="128588" y="166688"/>
                    </a:lnTo>
                    <a:lnTo>
                      <a:pt x="257937" y="241364"/>
                    </a:lnTo>
                    <a:lnTo>
                      <a:pt x="164211" y="0"/>
                    </a:lnTo>
                    <a:lnTo>
                      <a:pt x="99536" y="9201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2" name="Google Shape;3952;p48"/>
              <p:cNvSpPr/>
              <p:nvPr/>
            </p:nvSpPr>
            <p:spPr>
              <a:xfrm rot="-1790023">
                <a:off x="7807389" y="3748630"/>
                <a:ext cx="69009" cy="119667"/>
              </a:xfrm>
              <a:custGeom>
                <a:avLst/>
                <a:gdLst/>
                <a:ahLst/>
                <a:cxnLst/>
                <a:rect l="l" t="t" r="r" b="b"/>
                <a:pathLst>
                  <a:path w="69007" h="119663" extrusionOk="0">
                    <a:moveTo>
                      <a:pt x="69009" y="59833"/>
                    </a:moveTo>
                    <a:cubicBezTo>
                      <a:pt x="69009" y="92877"/>
                      <a:pt x="53561" y="119665"/>
                      <a:pt x="34505" y="119665"/>
                    </a:cubicBezTo>
                    <a:cubicBezTo>
                      <a:pt x="15450" y="119665"/>
                      <a:pt x="2" y="92877"/>
                      <a:pt x="2" y="59833"/>
                    </a:cubicBezTo>
                    <a:cubicBezTo>
                      <a:pt x="2" y="26789"/>
                      <a:pt x="15450" y="1"/>
                      <a:pt x="34505" y="1"/>
                    </a:cubicBezTo>
                    <a:cubicBezTo>
                      <a:pt x="53561" y="1"/>
                      <a:pt x="69009" y="26789"/>
                      <a:pt x="69009" y="59833"/>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3" name="Google Shape;3953;p48"/>
              <p:cNvSpPr/>
              <p:nvPr/>
            </p:nvSpPr>
            <p:spPr>
              <a:xfrm>
                <a:off x="5996654" y="1854288"/>
                <a:ext cx="1266348" cy="1335535"/>
              </a:xfrm>
              <a:custGeom>
                <a:avLst/>
                <a:gdLst/>
                <a:ahLst/>
                <a:cxnLst/>
                <a:rect l="l" t="t" r="r" b="b"/>
                <a:pathLst>
                  <a:path w="1266348" h="1335535" extrusionOk="0">
                    <a:moveTo>
                      <a:pt x="1244537" y="1332871"/>
                    </a:moveTo>
                    <a:lnTo>
                      <a:pt x="21907" y="630498"/>
                    </a:lnTo>
                    <a:cubicBezTo>
                      <a:pt x="8382" y="620868"/>
                      <a:pt x="257" y="605380"/>
                      <a:pt x="0" y="588778"/>
                    </a:cubicBezTo>
                    <a:lnTo>
                      <a:pt x="0" y="19088"/>
                    </a:lnTo>
                    <a:cubicBezTo>
                      <a:pt x="0" y="3086"/>
                      <a:pt x="9525" y="-4343"/>
                      <a:pt x="21907" y="2610"/>
                    </a:cubicBezTo>
                    <a:lnTo>
                      <a:pt x="1244537" y="704983"/>
                    </a:lnTo>
                    <a:cubicBezTo>
                      <a:pt x="1257995" y="714651"/>
                      <a:pt x="1266092" y="730129"/>
                      <a:pt x="1266349" y="746703"/>
                    </a:cubicBezTo>
                    <a:lnTo>
                      <a:pt x="1266349" y="1316393"/>
                    </a:lnTo>
                    <a:cubicBezTo>
                      <a:pt x="1266349" y="1332491"/>
                      <a:pt x="1256538" y="1339920"/>
                      <a:pt x="1244537" y="13328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4" name="Google Shape;3954;p48"/>
              <p:cNvSpPr/>
              <p:nvPr/>
            </p:nvSpPr>
            <p:spPr>
              <a:xfrm>
                <a:off x="6187916" y="2312479"/>
                <a:ext cx="441007" cy="412813"/>
              </a:xfrm>
              <a:custGeom>
                <a:avLst/>
                <a:gdLst/>
                <a:ahLst/>
                <a:cxnLst/>
                <a:rect l="l" t="t" r="r" b="b"/>
                <a:pathLst>
                  <a:path w="441007" h="412813" extrusionOk="0">
                    <a:moveTo>
                      <a:pt x="170307" y="157353"/>
                    </a:moveTo>
                    <a:lnTo>
                      <a:pt x="109919" y="1810"/>
                    </a:lnTo>
                    <a:lnTo>
                      <a:pt x="0" y="158210"/>
                    </a:lnTo>
                    <a:lnTo>
                      <a:pt x="120682" y="227838"/>
                    </a:lnTo>
                    <a:lnTo>
                      <a:pt x="219837" y="285083"/>
                    </a:lnTo>
                    <a:lnTo>
                      <a:pt x="441008" y="412813"/>
                    </a:lnTo>
                    <a:lnTo>
                      <a:pt x="280797" y="0"/>
                    </a:lnTo>
                    <a:lnTo>
                      <a:pt x="170307" y="157353"/>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5" name="Google Shape;3955;p48"/>
              <p:cNvSpPr/>
              <p:nvPr/>
            </p:nvSpPr>
            <p:spPr>
              <a:xfrm rot="-1801764">
                <a:off x="6969573" y="2537060"/>
                <a:ext cx="117623" cy="203653"/>
              </a:xfrm>
              <a:custGeom>
                <a:avLst/>
                <a:gdLst/>
                <a:ahLst/>
                <a:cxnLst/>
                <a:rect l="l" t="t" r="r" b="b"/>
                <a:pathLst>
                  <a:path w="117728" h="203834" extrusionOk="0">
                    <a:moveTo>
                      <a:pt x="117729" y="101918"/>
                    </a:moveTo>
                    <a:cubicBezTo>
                      <a:pt x="117729" y="158205"/>
                      <a:pt x="91374" y="203835"/>
                      <a:pt x="58864" y="203835"/>
                    </a:cubicBezTo>
                    <a:cubicBezTo>
                      <a:pt x="26354" y="203835"/>
                      <a:pt x="0" y="158205"/>
                      <a:pt x="0" y="101918"/>
                    </a:cubicBezTo>
                    <a:cubicBezTo>
                      <a:pt x="0" y="45630"/>
                      <a:pt x="26354" y="0"/>
                      <a:pt x="58864" y="0"/>
                    </a:cubicBezTo>
                    <a:cubicBezTo>
                      <a:pt x="91374" y="0"/>
                      <a:pt x="117729" y="45630"/>
                      <a:pt x="117729" y="101918"/>
                    </a:cubicBez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56" name="Google Shape;3956;p48"/>
            <p:cNvSpPr/>
            <p:nvPr/>
          </p:nvSpPr>
          <p:spPr>
            <a:xfrm>
              <a:off x="4124355" y="1157329"/>
              <a:ext cx="276891" cy="1108478"/>
            </a:xfrm>
            <a:custGeom>
              <a:avLst/>
              <a:gdLst/>
              <a:ahLst/>
              <a:cxnLst/>
              <a:rect l="l" t="t" r="r" b="b"/>
              <a:pathLst>
                <a:path w="276891" h="1108478" extrusionOk="0">
                  <a:moveTo>
                    <a:pt x="276892" y="217170"/>
                  </a:moveTo>
                  <a:lnTo>
                    <a:pt x="276892" y="1070610"/>
                  </a:lnTo>
                  <a:cubicBezTo>
                    <a:pt x="276892" y="1102424"/>
                    <a:pt x="257842" y="1117092"/>
                    <a:pt x="233648" y="1103281"/>
                  </a:cubicBezTo>
                  <a:lnTo>
                    <a:pt x="0" y="968693"/>
                  </a:lnTo>
                  <a:lnTo>
                    <a:pt x="0" y="0"/>
                  </a:lnTo>
                  <a:lnTo>
                    <a:pt x="233648" y="134779"/>
                  </a:lnTo>
                  <a:cubicBezTo>
                    <a:pt x="257461" y="148590"/>
                    <a:pt x="276892" y="185642"/>
                    <a:pt x="276892" y="217170"/>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7" name="Google Shape;3957;p48"/>
            <p:cNvSpPr/>
            <p:nvPr/>
          </p:nvSpPr>
          <p:spPr>
            <a:xfrm>
              <a:off x="3407027" y="665933"/>
              <a:ext cx="814853" cy="1408939"/>
            </a:xfrm>
            <a:custGeom>
              <a:avLst/>
              <a:gdLst/>
              <a:ahLst/>
              <a:cxnLst/>
              <a:rect l="l" t="t" r="r" b="b"/>
              <a:pathLst>
                <a:path w="814853" h="1408939" extrusionOk="0">
                  <a:moveTo>
                    <a:pt x="771144" y="419483"/>
                  </a:moveTo>
                  <a:lnTo>
                    <a:pt x="53340" y="5050"/>
                  </a:lnTo>
                  <a:cubicBezTo>
                    <a:pt x="45901" y="-81"/>
                    <a:pt x="36462" y="-1389"/>
                    <a:pt x="27908" y="1526"/>
                  </a:cubicBezTo>
                  <a:lnTo>
                    <a:pt x="27908" y="1526"/>
                  </a:lnTo>
                  <a:cubicBezTo>
                    <a:pt x="25956" y="2313"/>
                    <a:pt x="24136" y="3372"/>
                    <a:pt x="22479" y="4669"/>
                  </a:cubicBezTo>
                  <a:lnTo>
                    <a:pt x="0" y="17718"/>
                  </a:lnTo>
                  <a:lnTo>
                    <a:pt x="10477" y="31720"/>
                  </a:lnTo>
                  <a:cubicBezTo>
                    <a:pt x="10477" y="33625"/>
                    <a:pt x="10477" y="35625"/>
                    <a:pt x="10477" y="37721"/>
                  </a:cubicBezTo>
                  <a:lnTo>
                    <a:pt x="10477" y="891161"/>
                  </a:lnTo>
                  <a:cubicBezTo>
                    <a:pt x="10477" y="922974"/>
                    <a:pt x="29527" y="959931"/>
                    <a:pt x="53721" y="973743"/>
                  </a:cubicBezTo>
                  <a:lnTo>
                    <a:pt x="757904" y="1380365"/>
                  </a:lnTo>
                  <a:lnTo>
                    <a:pt x="766858" y="1408940"/>
                  </a:lnTo>
                  <a:lnTo>
                    <a:pt x="797624" y="1391700"/>
                  </a:lnTo>
                  <a:cubicBezTo>
                    <a:pt x="799176" y="1391004"/>
                    <a:pt x="800643" y="1390147"/>
                    <a:pt x="802005" y="1389128"/>
                  </a:cubicBezTo>
                  <a:lnTo>
                    <a:pt x="802005" y="1389128"/>
                  </a:lnTo>
                  <a:cubicBezTo>
                    <a:pt x="811178" y="1380508"/>
                    <a:pt x="815854" y="1368135"/>
                    <a:pt x="814673" y="1355600"/>
                  </a:cubicBezTo>
                  <a:lnTo>
                    <a:pt x="814673" y="502160"/>
                  </a:lnTo>
                  <a:cubicBezTo>
                    <a:pt x="814388" y="470442"/>
                    <a:pt x="795052" y="433294"/>
                    <a:pt x="771144" y="41948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8" name="Google Shape;3958;p48"/>
            <p:cNvSpPr/>
            <p:nvPr/>
          </p:nvSpPr>
          <p:spPr>
            <a:xfrm>
              <a:off x="3387120" y="682740"/>
              <a:ext cx="804386" cy="1393465"/>
            </a:xfrm>
            <a:custGeom>
              <a:avLst/>
              <a:gdLst/>
              <a:ahLst/>
              <a:cxnLst/>
              <a:rect l="l" t="t" r="r" b="b"/>
              <a:pathLst>
                <a:path w="804386" h="1393465" extrusionOk="0">
                  <a:moveTo>
                    <a:pt x="761143" y="1388323"/>
                  </a:moveTo>
                  <a:lnTo>
                    <a:pt x="43244" y="973890"/>
                  </a:lnTo>
                  <a:cubicBezTo>
                    <a:pt x="19431" y="960079"/>
                    <a:pt x="0" y="923122"/>
                    <a:pt x="0" y="891213"/>
                  </a:cubicBezTo>
                  <a:lnTo>
                    <a:pt x="0" y="37869"/>
                  </a:lnTo>
                  <a:cubicBezTo>
                    <a:pt x="0" y="6055"/>
                    <a:pt x="19050" y="-8613"/>
                    <a:pt x="43244" y="5198"/>
                  </a:cubicBezTo>
                  <a:lnTo>
                    <a:pt x="761143" y="419631"/>
                  </a:lnTo>
                  <a:cubicBezTo>
                    <a:pt x="785050" y="433442"/>
                    <a:pt x="804386" y="470399"/>
                    <a:pt x="804386" y="502308"/>
                  </a:cubicBezTo>
                  <a:lnTo>
                    <a:pt x="804386" y="1355652"/>
                  </a:lnTo>
                  <a:cubicBezTo>
                    <a:pt x="804386" y="1387085"/>
                    <a:pt x="785050" y="1402134"/>
                    <a:pt x="761143" y="1388323"/>
                  </a:cubicBezTo>
                  <a:close/>
                </a:path>
              </a:pathLst>
            </a:custGeom>
            <a:solidFill>
              <a:srgbClr val="F5F7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9" name="Google Shape;3959;p48"/>
            <p:cNvSpPr/>
            <p:nvPr/>
          </p:nvSpPr>
          <p:spPr>
            <a:xfrm>
              <a:off x="3499610" y="847672"/>
              <a:ext cx="17240" cy="769048"/>
            </a:xfrm>
            <a:custGeom>
              <a:avLst/>
              <a:gdLst/>
              <a:ahLst/>
              <a:cxnLst/>
              <a:rect l="l" t="t" r="r" b="b"/>
              <a:pathLst>
                <a:path w="17240" h="769048" extrusionOk="0">
                  <a:moveTo>
                    <a:pt x="0" y="759047"/>
                  </a:moveTo>
                  <a:lnTo>
                    <a:pt x="17240" y="769048"/>
                  </a:lnTo>
                  <a:lnTo>
                    <a:pt x="17240" y="10001"/>
                  </a:lnTo>
                  <a:lnTo>
                    <a:pt x="0" y="0"/>
                  </a:lnTo>
                  <a:lnTo>
                    <a:pt x="0" y="75904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0" name="Google Shape;3960;p48"/>
            <p:cNvSpPr/>
            <p:nvPr/>
          </p:nvSpPr>
          <p:spPr>
            <a:xfrm>
              <a:off x="3477988" y="1035502"/>
              <a:ext cx="60483" cy="177021"/>
            </a:xfrm>
            <a:custGeom>
              <a:avLst/>
              <a:gdLst/>
              <a:ahLst/>
              <a:cxnLst/>
              <a:rect l="l" t="t" r="r" b="b"/>
              <a:pathLst>
                <a:path w="60483" h="177021" extrusionOk="0">
                  <a:moveTo>
                    <a:pt x="30289" y="173358"/>
                  </a:moveTo>
                  <a:lnTo>
                    <a:pt x="30289" y="173358"/>
                  </a:lnTo>
                  <a:cubicBezTo>
                    <a:pt x="11573" y="160004"/>
                    <a:pt x="324" y="138535"/>
                    <a:pt x="0" y="115541"/>
                  </a:cubicBezTo>
                  <a:lnTo>
                    <a:pt x="0" y="26483"/>
                  </a:lnTo>
                  <a:cubicBezTo>
                    <a:pt x="0" y="4194"/>
                    <a:pt x="13525" y="-5998"/>
                    <a:pt x="30289" y="3623"/>
                  </a:cubicBezTo>
                  <a:lnTo>
                    <a:pt x="30289" y="3623"/>
                  </a:lnTo>
                  <a:cubicBezTo>
                    <a:pt x="48949" y="17022"/>
                    <a:pt x="60150" y="38472"/>
                    <a:pt x="60484" y="61439"/>
                  </a:cubicBezTo>
                  <a:lnTo>
                    <a:pt x="60484" y="150498"/>
                  </a:lnTo>
                  <a:cubicBezTo>
                    <a:pt x="60484" y="172787"/>
                    <a:pt x="46958" y="183074"/>
                    <a:pt x="30289" y="17335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1" name="Google Shape;3961;p48"/>
            <p:cNvSpPr/>
            <p:nvPr/>
          </p:nvSpPr>
          <p:spPr>
            <a:xfrm>
              <a:off x="3684776" y="951970"/>
              <a:ext cx="17335" cy="768953"/>
            </a:xfrm>
            <a:custGeom>
              <a:avLst/>
              <a:gdLst/>
              <a:ahLst/>
              <a:cxnLst/>
              <a:rect l="l" t="t" r="r" b="b"/>
              <a:pathLst>
                <a:path w="17335" h="768953" extrusionOk="0">
                  <a:moveTo>
                    <a:pt x="0" y="758952"/>
                  </a:moveTo>
                  <a:lnTo>
                    <a:pt x="17336" y="768953"/>
                  </a:lnTo>
                  <a:lnTo>
                    <a:pt x="17336" y="10001"/>
                  </a:lnTo>
                  <a:lnTo>
                    <a:pt x="0" y="0"/>
                  </a:lnTo>
                  <a:lnTo>
                    <a:pt x="0" y="758952"/>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2" name="Google Shape;3962;p48"/>
            <p:cNvSpPr/>
            <p:nvPr/>
          </p:nvSpPr>
          <p:spPr>
            <a:xfrm>
              <a:off x="3663154" y="1389355"/>
              <a:ext cx="60579" cy="177060"/>
            </a:xfrm>
            <a:custGeom>
              <a:avLst/>
              <a:gdLst/>
              <a:ahLst/>
              <a:cxnLst/>
              <a:rect l="l" t="t" r="r" b="b"/>
              <a:pathLst>
                <a:path w="60579" h="177060" extrusionOk="0">
                  <a:moveTo>
                    <a:pt x="30289" y="173453"/>
                  </a:moveTo>
                  <a:lnTo>
                    <a:pt x="30289" y="173453"/>
                  </a:lnTo>
                  <a:cubicBezTo>
                    <a:pt x="11621" y="160014"/>
                    <a:pt x="391" y="138544"/>
                    <a:pt x="0" y="115541"/>
                  </a:cubicBezTo>
                  <a:lnTo>
                    <a:pt x="0" y="26483"/>
                  </a:lnTo>
                  <a:cubicBezTo>
                    <a:pt x="0" y="4194"/>
                    <a:pt x="13621" y="-5998"/>
                    <a:pt x="30289" y="3623"/>
                  </a:cubicBezTo>
                  <a:lnTo>
                    <a:pt x="30289" y="3623"/>
                  </a:lnTo>
                  <a:cubicBezTo>
                    <a:pt x="48987" y="17005"/>
                    <a:pt x="60217" y="38456"/>
                    <a:pt x="60579" y="61439"/>
                  </a:cubicBezTo>
                  <a:lnTo>
                    <a:pt x="60579" y="150498"/>
                  </a:lnTo>
                  <a:cubicBezTo>
                    <a:pt x="60579" y="172787"/>
                    <a:pt x="47053" y="183074"/>
                    <a:pt x="30289" y="1734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3" name="Google Shape;3963;p48"/>
            <p:cNvSpPr/>
            <p:nvPr/>
          </p:nvSpPr>
          <p:spPr>
            <a:xfrm>
              <a:off x="3870037" y="1058841"/>
              <a:ext cx="17335" cy="769048"/>
            </a:xfrm>
            <a:custGeom>
              <a:avLst/>
              <a:gdLst/>
              <a:ahLst/>
              <a:cxnLst/>
              <a:rect l="l" t="t" r="r" b="b"/>
              <a:pathLst>
                <a:path w="17335" h="769048" extrusionOk="0">
                  <a:moveTo>
                    <a:pt x="0" y="759047"/>
                  </a:moveTo>
                  <a:lnTo>
                    <a:pt x="17335" y="769049"/>
                  </a:lnTo>
                  <a:lnTo>
                    <a:pt x="17335" y="10001"/>
                  </a:lnTo>
                  <a:lnTo>
                    <a:pt x="0" y="0"/>
                  </a:lnTo>
                  <a:lnTo>
                    <a:pt x="0" y="75904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4" name="Google Shape;3964;p48"/>
            <p:cNvSpPr/>
            <p:nvPr/>
          </p:nvSpPr>
          <p:spPr>
            <a:xfrm>
              <a:off x="3848416" y="1146769"/>
              <a:ext cx="60579" cy="177060"/>
            </a:xfrm>
            <a:custGeom>
              <a:avLst/>
              <a:gdLst/>
              <a:ahLst/>
              <a:cxnLst/>
              <a:rect l="l" t="t" r="r" b="b"/>
              <a:pathLst>
                <a:path w="60579" h="177060" extrusionOk="0">
                  <a:moveTo>
                    <a:pt x="30289" y="173438"/>
                  </a:moveTo>
                  <a:lnTo>
                    <a:pt x="30289" y="173438"/>
                  </a:lnTo>
                  <a:cubicBezTo>
                    <a:pt x="11592" y="160055"/>
                    <a:pt x="362" y="138605"/>
                    <a:pt x="0" y="115621"/>
                  </a:cubicBezTo>
                  <a:lnTo>
                    <a:pt x="0" y="26562"/>
                  </a:lnTo>
                  <a:cubicBezTo>
                    <a:pt x="0" y="4274"/>
                    <a:pt x="13525" y="-6013"/>
                    <a:pt x="30289" y="3607"/>
                  </a:cubicBezTo>
                  <a:lnTo>
                    <a:pt x="30289" y="3607"/>
                  </a:lnTo>
                  <a:cubicBezTo>
                    <a:pt x="48958" y="17047"/>
                    <a:pt x="60188" y="38516"/>
                    <a:pt x="60579" y="61519"/>
                  </a:cubicBezTo>
                  <a:lnTo>
                    <a:pt x="60579" y="150578"/>
                  </a:lnTo>
                  <a:cubicBezTo>
                    <a:pt x="60579" y="172866"/>
                    <a:pt x="46958" y="183058"/>
                    <a:pt x="30289" y="17343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5" name="Google Shape;3965;p48"/>
            <p:cNvSpPr/>
            <p:nvPr/>
          </p:nvSpPr>
          <p:spPr>
            <a:xfrm>
              <a:off x="4055299" y="1165807"/>
              <a:ext cx="17240" cy="768953"/>
            </a:xfrm>
            <a:custGeom>
              <a:avLst/>
              <a:gdLst/>
              <a:ahLst/>
              <a:cxnLst/>
              <a:rect l="l" t="t" r="r" b="b"/>
              <a:pathLst>
                <a:path w="17240" h="768953" extrusionOk="0">
                  <a:moveTo>
                    <a:pt x="0" y="759047"/>
                  </a:moveTo>
                  <a:lnTo>
                    <a:pt x="17240" y="768953"/>
                  </a:lnTo>
                  <a:lnTo>
                    <a:pt x="17240" y="10001"/>
                  </a:lnTo>
                  <a:lnTo>
                    <a:pt x="0" y="0"/>
                  </a:lnTo>
                  <a:lnTo>
                    <a:pt x="0" y="759047"/>
                  </a:lnTo>
                  <a:close/>
                </a:path>
              </a:pathLst>
            </a:custGeom>
            <a:solidFill>
              <a:srgbClr val="DADC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6" name="Google Shape;3966;p48"/>
            <p:cNvSpPr/>
            <p:nvPr/>
          </p:nvSpPr>
          <p:spPr>
            <a:xfrm>
              <a:off x="4033677" y="1453459"/>
              <a:ext cx="60483" cy="177021"/>
            </a:xfrm>
            <a:custGeom>
              <a:avLst/>
              <a:gdLst/>
              <a:ahLst/>
              <a:cxnLst/>
              <a:rect l="l" t="t" r="r" b="b"/>
              <a:pathLst>
                <a:path w="60483" h="177021" extrusionOk="0">
                  <a:moveTo>
                    <a:pt x="30290" y="173358"/>
                  </a:moveTo>
                  <a:lnTo>
                    <a:pt x="30290" y="173358"/>
                  </a:lnTo>
                  <a:cubicBezTo>
                    <a:pt x="11573" y="160004"/>
                    <a:pt x="324" y="138535"/>
                    <a:pt x="0" y="115541"/>
                  </a:cubicBezTo>
                  <a:lnTo>
                    <a:pt x="0" y="26483"/>
                  </a:lnTo>
                  <a:cubicBezTo>
                    <a:pt x="0" y="4194"/>
                    <a:pt x="13525" y="-5998"/>
                    <a:pt x="30290" y="3623"/>
                  </a:cubicBezTo>
                  <a:lnTo>
                    <a:pt x="30290" y="3623"/>
                  </a:lnTo>
                  <a:cubicBezTo>
                    <a:pt x="48949" y="17024"/>
                    <a:pt x="60150" y="38475"/>
                    <a:pt x="60484" y="61439"/>
                  </a:cubicBezTo>
                  <a:lnTo>
                    <a:pt x="60484" y="150498"/>
                  </a:lnTo>
                  <a:cubicBezTo>
                    <a:pt x="60484" y="172787"/>
                    <a:pt x="46958" y="183074"/>
                    <a:pt x="30290" y="17335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67" name="Google Shape;3967;p48"/>
            <p:cNvGrpSpPr/>
            <p:nvPr/>
          </p:nvGrpSpPr>
          <p:grpSpPr>
            <a:xfrm>
              <a:off x="3457891" y="2611797"/>
              <a:ext cx="595122" cy="410622"/>
              <a:chOff x="5119116" y="3513772"/>
              <a:chExt cx="595122" cy="410622"/>
            </a:xfrm>
          </p:grpSpPr>
          <p:sp>
            <p:nvSpPr>
              <p:cNvPr id="3968" name="Google Shape;3968;p48"/>
              <p:cNvSpPr/>
              <p:nvPr/>
            </p:nvSpPr>
            <p:spPr>
              <a:xfrm>
                <a:off x="5119116" y="3618642"/>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9" name="Google Shape;3969;p48"/>
              <p:cNvSpPr/>
              <p:nvPr/>
            </p:nvSpPr>
            <p:spPr>
              <a:xfrm>
                <a:off x="5184648" y="3579304"/>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0" name="Google Shape;3970;p48"/>
              <p:cNvSpPr/>
              <p:nvPr/>
            </p:nvSpPr>
            <p:spPr>
              <a:xfrm>
                <a:off x="5184743" y="3664839"/>
                <a:ext cx="52292" cy="69627"/>
              </a:xfrm>
              <a:custGeom>
                <a:avLst/>
                <a:gdLst/>
                <a:ahLst/>
                <a:cxnLst/>
                <a:rect l="l" t="t" r="r" b="b"/>
                <a:pathLst>
                  <a:path w="52292" h="69627" extrusionOk="0">
                    <a:moveTo>
                      <a:pt x="0" y="69628"/>
                    </a:moveTo>
                    <a:lnTo>
                      <a:pt x="0" y="0"/>
                    </a:lnTo>
                    <a:lnTo>
                      <a:pt x="52292" y="46577"/>
                    </a:lnTo>
                    <a:lnTo>
                      <a:pt x="0" y="69628"/>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1" name="Google Shape;3971;p48"/>
              <p:cNvSpPr/>
              <p:nvPr/>
            </p:nvSpPr>
            <p:spPr>
              <a:xfrm>
                <a:off x="5674423" y="3666648"/>
                <a:ext cx="39814" cy="93916"/>
              </a:xfrm>
              <a:custGeom>
                <a:avLst/>
                <a:gdLst/>
                <a:ahLst/>
                <a:cxnLst/>
                <a:rect l="l" t="t" r="r" b="b"/>
                <a:pathLst>
                  <a:path w="39814" h="93916" extrusionOk="0">
                    <a:moveTo>
                      <a:pt x="39814" y="0"/>
                    </a:moveTo>
                    <a:lnTo>
                      <a:pt x="39814" y="65532"/>
                    </a:lnTo>
                    <a:lnTo>
                      <a:pt x="13049" y="93916"/>
                    </a:lnTo>
                    <a:lnTo>
                      <a:pt x="0" y="18955"/>
                    </a:lnTo>
                    <a:lnTo>
                      <a:pt x="39814"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2" name="Google Shape;3972;p48"/>
              <p:cNvSpPr/>
              <p:nvPr/>
            </p:nvSpPr>
            <p:spPr>
              <a:xfrm>
                <a:off x="5184648" y="3513772"/>
                <a:ext cx="529590" cy="305752"/>
              </a:xfrm>
              <a:custGeom>
                <a:avLst/>
                <a:gdLst/>
                <a:ahLst/>
                <a:cxnLst/>
                <a:rect l="l" t="t" r="r" b="b"/>
                <a:pathLst>
                  <a:path w="529590" h="305752" extrusionOk="0">
                    <a:moveTo>
                      <a:pt x="529590" y="152876"/>
                    </a:moveTo>
                    <a:cubicBezTo>
                      <a:pt x="529590" y="237308"/>
                      <a:pt x="411037" y="305753"/>
                      <a:pt x="264795" y="305753"/>
                    </a:cubicBezTo>
                    <a:cubicBezTo>
                      <a:pt x="118553" y="305753"/>
                      <a:pt x="0" y="237308"/>
                      <a:pt x="0" y="152876"/>
                    </a:cubicBezTo>
                    <a:cubicBezTo>
                      <a:pt x="0" y="68445"/>
                      <a:pt x="118553" y="0"/>
                      <a:pt x="264795" y="0"/>
                    </a:cubicBezTo>
                    <a:cubicBezTo>
                      <a:pt x="411037" y="0"/>
                      <a:pt x="529590" y="68445"/>
                      <a:pt x="529590" y="15287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3" name="Google Shape;3973;p48"/>
              <p:cNvSpPr/>
              <p:nvPr/>
            </p:nvSpPr>
            <p:spPr>
              <a:xfrm>
                <a:off x="5260027" y="3555420"/>
                <a:ext cx="379097" cy="218860"/>
              </a:xfrm>
              <a:custGeom>
                <a:avLst/>
                <a:gdLst/>
                <a:ahLst/>
                <a:cxnLst/>
                <a:rect l="l" t="t" r="r" b="b"/>
                <a:pathLst>
                  <a:path w="379097" h="218860" extrusionOk="0">
                    <a:moveTo>
                      <a:pt x="378772" y="115991"/>
                    </a:moveTo>
                    <a:cubicBezTo>
                      <a:pt x="376105" y="141708"/>
                      <a:pt x="357722" y="167140"/>
                      <a:pt x="323623" y="186857"/>
                    </a:cubicBezTo>
                    <a:cubicBezTo>
                      <a:pt x="249518" y="229529"/>
                      <a:pt x="129503" y="229529"/>
                      <a:pt x="55494" y="186857"/>
                    </a:cubicBezTo>
                    <a:cubicBezTo>
                      <a:pt x="21299" y="167140"/>
                      <a:pt x="3011" y="141708"/>
                      <a:pt x="344" y="115991"/>
                    </a:cubicBezTo>
                    <a:cubicBezTo>
                      <a:pt x="-2799" y="85892"/>
                      <a:pt x="15584" y="55031"/>
                      <a:pt x="55494" y="32076"/>
                    </a:cubicBezTo>
                    <a:cubicBezTo>
                      <a:pt x="129503" y="-10692"/>
                      <a:pt x="249518" y="-10692"/>
                      <a:pt x="323623" y="32076"/>
                    </a:cubicBezTo>
                    <a:cubicBezTo>
                      <a:pt x="363437" y="55031"/>
                      <a:pt x="381821" y="85892"/>
                      <a:pt x="378772" y="11599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4" name="Google Shape;3974;p48"/>
              <p:cNvSpPr/>
              <p:nvPr/>
            </p:nvSpPr>
            <p:spPr>
              <a:xfrm>
                <a:off x="5260371" y="3568469"/>
                <a:ext cx="378428" cy="205811"/>
              </a:xfrm>
              <a:custGeom>
                <a:avLst/>
                <a:gdLst/>
                <a:ahLst/>
                <a:cxnLst/>
                <a:rect l="l" t="t" r="r" b="b"/>
                <a:pathLst>
                  <a:path w="378428" h="205811" extrusionOk="0">
                    <a:moveTo>
                      <a:pt x="378428" y="102942"/>
                    </a:moveTo>
                    <a:cubicBezTo>
                      <a:pt x="375761" y="128659"/>
                      <a:pt x="357378" y="154091"/>
                      <a:pt x="323279" y="173808"/>
                    </a:cubicBezTo>
                    <a:cubicBezTo>
                      <a:pt x="249174" y="216479"/>
                      <a:pt x="129159" y="216479"/>
                      <a:pt x="55150" y="173808"/>
                    </a:cubicBezTo>
                    <a:cubicBezTo>
                      <a:pt x="20955" y="154091"/>
                      <a:pt x="2667" y="128659"/>
                      <a:pt x="0" y="102942"/>
                    </a:cubicBezTo>
                    <a:cubicBezTo>
                      <a:pt x="2667" y="77224"/>
                      <a:pt x="20955" y="51792"/>
                      <a:pt x="55150" y="32076"/>
                    </a:cubicBezTo>
                    <a:cubicBezTo>
                      <a:pt x="129159" y="-10692"/>
                      <a:pt x="249174" y="-10692"/>
                      <a:pt x="323279" y="32076"/>
                    </a:cubicBezTo>
                    <a:cubicBezTo>
                      <a:pt x="357283" y="51792"/>
                      <a:pt x="375666" y="77224"/>
                      <a:pt x="378428" y="102942"/>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5" name="Google Shape;3975;p48"/>
              <p:cNvSpPr/>
              <p:nvPr/>
            </p:nvSpPr>
            <p:spPr>
              <a:xfrm>
                <a:off x="5357145" y="3618071"/>
                <a:ext cx="176643" cy="110490"/>
              </a:xfrm>
              <a:custGeom>
                <a:avLst/>
                <a:gdLst/>
                <a:ahLst/>
                <a:cxnLst/>
                <a:rect l="l" t="t" r="r" b="b"/>
                <a:pathLst>
                  <a:path w="176643" h="110490" extrusionOk="0">
                    <a:moveTo>
                      <a:pt x="89535" y="17526"/>
                    </a:moveTo>
                    <a:cubicBezTo>
                      <a:pt x="87202" y="17488"/>
                      <a:pt x="84877" y="17678"/>
                      <a:pt x="82582" y="18097"/>
                    </a:cubicBezTo>
                    <a:cubicBezTo>
                      <a:pt x="79439" y="18097"/>
                      <a:pt x="76010" y="19145"/>
                      <a:pt x="72104" y="20003"/>
                    </a:cubicBezTo>
                    <a:cubicBezTo>
                      <a:pt x="68199" y="20860"/>
                      <a:pt x="64199" y="21812"/>
                      <a:pt x="60008" y="23050"/>
                    </a:cubicBezTo>
                    <a:cubicBezTo>
                      <a:pt x="55959" y="24260"/>
                      <a:pt x="52007" y="25784"/>
                      <a:pt x="48197" y="27622"/>
                    </a:cubicBezTo>
                    <a:lnTo>
                      <a:pt x="78581" y="45148"/>
                    </a:lnTo>
                    <a:lnTo>
                      <a:pt x="84106" y="43244"/>
                    </a:lnTo>
                    <a:cubicBezTo>
                      <a:pt x="91821" y="40672"/>
                      <a:pt x="99155" y="38481"/>
                      <a:pt x="106013" y="36671"/>
                    </a:cubicBezTo>
                    <a:cubicBezTo>
                      <a:pt x="112462" y="34947"/>
                      <a:pt x="119063" y="33861"/>
                      <a:pt x="125730" y="33433"/>
                    </a:cubicBezTo>
                    <a:cubicBezTo>
                      <a:pt x="131788" y="33023"/>
                      <a:pt x="137884" y="33433"/>
                      <a:pt x="143828" y="34671"/>
                    </a:cubicBezTo>
                    <a:cubicBezTo>
                      <a:pt x="149943" y="35938"/>
                      <a:pt x="155801" y="38224"/>
                      <a:pt x="161163" y="41434"/>
                    </a:cubicBezTo>
                    <a:cubicBezTo>
                      <a:pt x="166468" y="44072"/>
                      <a:pt x="171002" y="48044"/>
                      <a:pt x="174308" y="52959"/>
                    </a:cubicBezTo>
                    <a:cubicBezTo>
                      <a:pt x="176498" y="56521"/>
                      <a:pt x="177184" y="60798"/>
                      <a:pt x="176213" y="64865"/>
                    </a:cubicBezTo>
                    <a:cubicBezTo>
                      <a:pt x="174927" y="69342"/>
                      <a:pt x="172460" y="73390"/>
                      <a:pt x="169069" y="76581"/>
                    </a:cubicBezTo>
                    <a:cubicBezTo>
                      <a:pt x="164887" y="80781"/>
                      <a:pt x="160220" y="84458"/>
                      <a:pt x="155162" y="87535"/>
                    </a:cubicBezTo>
                    <a:lnTo>
                      <a:pt x="174212" y="98679"/>
                    </a:lnTo>
                    <a:lnTo>
                      <a:pt x="163735" y="104775"/>
                    </a:lnTo>
                    <a:lnTo>
                      <a:pt x="144113" y="93536"/>
                    </a:lnTo>
                    <a:cubicBezTo>
                      <a:pt x="134969" y="98107"/>
                      <a:pt x="125397" y="101775"/>
                      <a:pt x="115538" y="104489"/>
                    </a:cubicBezTo>
                    <a:cubicBezTo>
                      <a:pt x="105032" y="107432"/>
                      <a:pt x="94298" y="109442"/>
                      <a:pt x="83439" y="110490"/>
                    </a:cubicBezTo>
                    <a:lnTo>
                      <a:pt x="73247" y="92202"/>
                    </a:lnTo>
                    <a:cubicBezTo>
                      <a:pt x="76114" y="92145"/>
                      <a:pt x="78981" y="91926"/>
                      <a:pt x="81820" y="91535"/>
                    </a:cubicBezTo>
                    <a:cubicBezTo>
                      <a:pt x="86116" y="91049"/>
                      <a:pt x="90373" y="90316"/>
                      <a:pt x="94583" y="89345"/>
                    </a:cubicBezTo>
                    <a:cubicBezTo>
                      <a:pt x="99251" y="88392"/>
                      <a:pt x="104108" y="87058"/>
                      <a:pt x="109442" y="85534"/>
                    </a:cubicBezTo>
                    <a:cubicBezTo>
                      <a:pt x="114529" y="84077"/>
                      <a:pt x="119501" y="82239"/>
                      <a:pt x="124301" y="80010"/>
                    </a:cubicBezTo>
                    <a:lnTo>
                      <a:pt x="94012" y="62579"/>
                    </a:lnTo>
                    <a:lnTo>
                      <a:pt x="90107" y="63913"/>
                    </a:lnTo>
                    <a:lnTo>
                      <a:pt x="85916" y="65151"/>
                    </a:lnTo>
                    <a:cubicBezTo>
                      <a:pt x="79038" y="67485"/>
                      <a:pt x="72047" y="69456"/>
                      <a:pt x="64961" y="71056"/>
                    </a:cubicBezTo>
                    <a:cubicBezTo>
                      <a:pt x="59112" y="72409"/>
                      <a:pt x="53150" y="73209"/>
                      <a:pt x="47149" y="73438"/>
                    </a:cubicBezTo>
                    <a:cubicBezTo>
                      <a:pt x="41834" y="73657"/>
                      <a:pt x="36519" y="73171"/>
                      <a:pt x="31337" y="72009"/>
                    </a:cubicBezTo>
                    <a:cubicBezTo>
                      <a:pt x="26213" y="70761"/>
                      <a:pt x="21308" y="68771"/>
                      <a:pt x="16764" y="66104"/>
                    </a:cubicBezTo>
                    <a:cubicBezTo>
                      <a:pt x="11792" y="63465"/>
                      <a:pt x="7468" y="59760"/>
                      <a:pt x="4096" y="55245"/>
                    </a:cubicBezTo>
                    <a:cubicBezTo>
                      <a:pt x="1676" y="51797"/>
                      <a:pt x="476" y="47644"/>
                      <a:pt x="667" y="43434"/>
                    </a:cubicBezTo>
                    <a:cubicBezTo>
                      <a:pt x="1105" y="39091"/>
                      <a:pt x="2829" y="34976"/>
                      <a:pt x="5620" y="31623"/>
                    </a:cubicBezTo>
                    <a:cubicBezTo>
                      <a:pt x="9182" y="27327"/>
                      <a:pt x="13354" y="23565"/>
                      <a:pt x="18002" y="20479"/>
                    </a:cubicBezTo>
                    <a:lnTo>
                      <a:pt x="0" y="10096"/>
                    </a:lnTo>
                    <a:lnTo>
                      <a:pt x="10573" y="4000"/>
                    </a:lnTo>
                    <a:lnTo>
                      <a:pt x="28385" y="14288"/>
                    </a:lnTo>
                    <a:cubicBezTo>
                      <a:pt x="36709" y="10163"/>
                      <a:pt x="45463" y="6963"/>
                      <a:pt x="54483" y="4763"/>
                    </a:cubicBezTo>
                    <a:cubicBezTo>
                      <a:pt x="63103" y="2600"/>
                      <a:pt x="71847" y="1010"/>
                      <a:pt x="80677" y="0"/>
                    </a:cubicBezTo>
                    <a:close/>
                    <a:moveTo>
                      <a:pt x="37814" y="49054"/>
                    </a:moveTo>
                    <a:cubicBezTo>
                      <a:pt x="41796" y="51340"/>
                      <a:pt x="46387" y="52340"/>
                      <a:pt x="50959" y="51911"/>
                    </a:cubicBezTo>
                    <a:cubicBezTo>
                      <a:pt x="57150" y="51197"/>
                      <a:pt x="63256" y="49825"/>
                      <a:pt x="69152" y="47815"/>
                    </a:cubicBezTo>
                    <a:lnTo>
                      <a:pt x="40577" y="31337"/>
                    </a:lnTo>
                    <a:cubicBezTo>
                      <a:pt x="30194" y="38576"/>
                      <a:pt x="29242" y="44482"/>
                      <a:pt x="37814" y="49054"/>
                    </a:cubicBezTo>
                    <a:close/>
                    <a:moveTo>
                      <a:pt x="137732" y="57340"/>
                    </a:moveTo>
                    <a:cubicBezTo>
                      <a:pt x="133398" y="54978"/>
                      <a:pt x="128416" y="54112"/>
                      <a:pt x="123539" y="54864"/>
                    </a:cubicBezTo>
                    <a:cubicBezTo>
                      <a:pt x="116777" y="55683"/>
                      <a:pt x="110109" y="57150"/>
                      <a:pt x="103632" y="59246"/>
                    </a:cubicBezTo>
                    <a:lnTo>
                      <a:pt x="132207" y="75533"/>
                    </a:lnTo>
                    <a:cubicBezTo>
                      <a:pt x="144018" y="68580"/>
                      <a:pt x="145923" y="62484"/>
                      <a:pt x="137732" y="5772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6" name="Google Shape;3976;p48"/>
              <p:cNvSpPr/>
              <p:nvPr/>
            </p:nvSpPr>
            <p:spPr>
              <a:xfrm>
                <a:off x="5430297" y="3699986"/>
                <a:ext cx="11620" cy="15239"/>
              </a:xfrm>
              <a:custGeom>
                <a:avLst/>
                <a:gdLst/>
                <a:ahLst/>
                <a:cxnLst/>
                <a:rect l="l" t="t" r="r" b="b"/>
                <a:pathLst>
                  <a:path w="11620" h="15239" extrusionOk="0">
                    <a:moveTo>
                      <a:pt x="0" y="10287"/>
                    </a:moveTo>
                    <a:cubicBezTo>
                      <a:pt x="0" y="9525"/>
                      <a:pt x="0" y="0"/>
                      <a:pt x="0" y="0"/>
                    </a:cubicBezTo>
                    <a:lnTo>
                      <a:pt x="11621" y="7525"/>
                    </a:lnTo>
                    <a:lnTo>
                      <a:pt x="6572" y="15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7" name="Google Shape;3977;p48"/>
              <p:cNvSpPr/>
              <p:nvPr/>
            </p:nvSpPr>
            <p:spPr>
              <a:xfrm>
                <a:off x="5506497" y="3706463"/>
                <a:ext cx="25145" cy="11810"/>
              </a:xfrm>
              <a:custGeom>
                <a:avLst/>
                <a:gdLst/>
                <a:ahLst/>
                <a:cxnLst/>
                <a:rect l="l" t="t" r="r" b="b"/>
                <a:pathLst>
                  <a:path w="25145" h="11810" extrusionOk="0">
                    <a:moveTo>
                      <a:pt x="25146" y="10287"/>
                    </a:moveTo>
                    <a:lnTo>
                      <a:pt x="25146" y="0"/>
                    </a:lnTo>
                    <a:lnTo>
                      <a:pt x="0" y="2000"/>
                    </a:lnTo>
                    <a:lnTo>
                      <a:pt x="14478" y="11811"/>
                    </a:lnTo>
                    <a:lnTo>
                      <a:pt x="25146"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8" name="Google Shape;3978;p48"/>
              <p:cNvSpPr/>
              <p:nvPr/>
            </p:nvSpPr>
            <p:spPr>
              <a:xfrm>
                <a:off x="5514975" y="3668744"/>
                <a:ext cx="18859" cy="10382"/>
              </a:xfrm>
              <a:custGeom>
                <a:avLst/>
                <a:gdLst/>
                <a:ahLst/>
                <a:cxnLst/>
                <a:rect l="l" t="t" r="r" b="b"/>
                <a:pathLst>
                  <a:path w="18859" h="10382" extrusionOk="0">
                    <a:moveTo>
                      <a:pt x="18859" y="10382"/>
                    </a:moveTo>
                    <a:lnTo>
                      <a:pt x="18859" y="0"/>
                    </a:lnTo>
                    <a:lnTo>
                      <a:pt x="0" y="6763"/>
                    </a:lnTo>
                    <a:lnTo>
                      <a:pt x="18859" y="1038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9" name="Google Shape;3979;p48"/>
              <p:cNvSpPr/>
              <p:nvPr/>
            </p:nvSpPr>
            <p:spPr>
              <a:xfrm>
                <a:off x="5455729" y="3672554"/>
                <a:ext cx="28384" cy="19811"/>
              </a:xfrm>
              <a:custGeom>
                <a:avLst/>
                <a:gdLst/>
                <a:ahLst/>
                <a:cxnLst/>
                <a:rect l="l" t="t" r="r" b="b"/>
                <a:pathLst>
                  <a:path w="28384" h="19811" extrusionOk="0">
                    <a:moveTo>
                      <a:pt x="0" y="6001"/>
                    </a:moveTo>
                    <a:lnTo>
                      <a:pt x="6287" y="0"/>
                    </a:lnTo>
                    <a:lnTo>
                      <a:pt x="28384" y="15240"/>
                    </a:lnTo>
                    <a:lnTo>
                      <a:pt x="27051" y="19812"/>
                    </a:lnTo>
                    <a:cubicBezTo>
                      <a:pt x="27051" y="19812"/>
                      <a:pt x="10478" y="12859"/>
                      <a:pt x="9906" y="1238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0" name="Google Shape;3980;p48"/>
              <p:cNvSpPr/>
              <p:nvPr/>
            </p:nvSpPr>
            <p:spPr>
              <a:xfrm>
                <a:off x="5397817" y="3639502"/>
                <a:ext cx="35337" cy="23336"/>
              </a:xfrm>
              <a:custGeom>
                <a:avLst/>
                <a:gdLst/>
                <a:ahLst/>
                <a:cxnLst/>
                <a:rect l="l" t="t" r="r" b="b"/>
                <a:pathLst>
                  <a:path w="35337" h="23336" extrusionOk="0">
                    <a:moveTo>
                      <a:pt x="0" y="6667"/>
                    </a:moveTo>
                    <a:lnTo>
                      <a:pt x="29337" y="23336"/>
                    </a:lnTo>
                    <a:lnTo>
                      <a:pt x="35338" y="18955"/>
                    </a:lnTo>
                    <a:cubicBezTo>
                      <a:pt x="35338" y="18955"/>
                      <a:pt x="31718" y="14764"/>
                      <a:pt x="31433" y="14288"/>
                    </a:cubicBezTo>
                    <a:cubicBezTo>
                      <a:pt x="28651" y="11287"/>
                      <a:pt x="25441" y="8715"/>
                      <a:pt x="21908" y="6667"/>
                    </a:cubicBezTo>
                    <a:cubicBezTo>
                      <a:pt x="19717" y="6667"/>
                      <a:pt x="5810" y="0"/>
                      <a:pt x="5810"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1" name="Google Shape;3981;p48"/>
              <p:cNvSpPr/>
              <p:nvPr/>
            </p:nvSpPr>
            <p:spPr>
              <a:xfrm>
                <a:off x="5430297" y="3620928"/>
                <a:ext cx="16383" cy="14668"/>
              </a:xfrm>
              <a:custGeom>
                <a:avLst/>
                <a:gdLst/>
                <a:ahLst/>
                <a:cxnLst/>
                <a:rect l="l" t="t" r="r" b="b"/>
                <a:pathLst>
                  <a:path w="16383" h="14668" extrusionOk="0">
                    <a:moveTo>
                      <a:pt x="16383" y="14669"/>
                    </a:moveTo>
                    <a:lnTo>
                      <a:pt x="16383" y="4381"/>
                    </a:lnTo>
                    <a:lnTo>
                      <a:pt x="2858" y="0"/>
                    </a:lnTo>
                    <a:lnTo>
                      <a:pt x="0" y="8096"/>
                    </a:lnTo>
                    <a:lnTo>
                      <a:pt x="762" y="11716"/>
                    </a:lnTo>
                    <a:lnTo>
                      <a:pt x="16383" y="1466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2" name="Google Shape;3982;p48"/>
              <p:cNvSpPr/>
              <p:nvPr/>
            </p:nvSpPr>
            <p:spPr>
              <a:xfrm>
                <a:off x="5357050" y="3617880"/>
                <a:ext cx="15620" cy="11620"/>
              </a:xfrm>
              <a:custGeom>
                <a:avLst/>
                <a:gdLst/>
                <a:ahLst/>
                <a:cxnLst/>
                <a:rect l="l" t="t" r="r" b="b"/>
                <a:pathLst>
                  <a:path w="15620" h="11620" extrusionOk="0">
                    <a:moveTo>
                      <a:pt x="0" y="10287"/>
                    </a:moveTo>
                    <a:lnTo>
                      <a:pt x="0" y="0"/>
                    </a:lnTo>
                    <a:lnTo>
                      <a:pt x="15621" y="1715"/>
                    </a:lnTo>
                    <a:lnTo>
                      <a:pt x="10573" y="11621"/>
                    </a:lnTo>
                    <a:lnTo>
                      <a:pt x="0"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3" name="Google Shape;3983;p48"/>
              <p:cNvSpPr/>
              <p:nvPr/>
            </p:nvSpPr>
            <p:spPr>
              <a:xfrm>
                <a:off x="5357621" y="3652361"/>
                <a:ext cx="18002" cy="18097"/>
              </a:xfrm>
              <a:custGeom>
                <a:avLst/>
                <a:gdLst/>
                <a:ahLst/>
                <a:cxnLst/>
                <a:rect l="l" t="t" r="r" b="b"/>
                <a:pathLst>
                  <a:path w="18002" h="18097" extrusionOk="0">
                    <a:moveTo>
                      <a:pt x="0" y="10668"/>
                    </a:moveTo>
                    <a:lnTo>
                      <a:pt x="0" y="0"/>
                    </a:lnTo>
                    <a:lnTo>
                      <a:pt x="18002" y="0"/>
                    </a:lnTo>
                    <a:lnTo>
                      <a:pt x="13621" y="9525"/>
                    </a:lnTo>
                    <a:lnTo>
                      <a:pt x="5810" y="1809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4" name="Google Shape;3984;p48"/>
              <p:cNvSpPr/>
              <p:nvPr/>
            </p:nvSpPr>
            <p:spPr>
              <a:xfrm>
                <a:off x="5357145" y="3607879"/>
                <a:ext cx="176643" cy="110394"/>
              </a:xfrm>
              <a:custGeom>
                <a:avLst/>
                <a:gdLst/>
                <a:ahLst/>
                <a:cxnLst/>
                <a:rect l="l" t="t" r="r" b="b"/>
                <a:pathLst>
                  <a:path w="176643" h="110394" extrusionOk="0">
                    <a:moveTo>
                      <a:pt x="89535" y="17431"/>
                    </a:moveTo>
                    <a:cubicBezTo>
                      <a:pt x="87202" y="17393"/>
                      <a:pt x="84877" y="17583"/>
                      <a:pt x="82582" y="18002"/>
                    </a:cubicBezTo>
                    <a:cubicBezTo>
                      <a:pt x="79439" y="18479"/>
                      <a:pt x="76010" y="19050"/>
                      <a:pt x="72104" y="19907"/>
                    </a:cubicBezTo>
                    <a:cubicBezTo>
                      <a:pt x="68199" y="20764"/>
                      <a:pt x="64199" y="21717"/>
                      <a:pt x="60008" y="22955"/>
                    </a:cubicBezTo>
                    <a:cubicBezTo>
                      <a:pt x="55959" y="24165"/>
                      <a:pt x="52007" y="25689"/>
                      <a:pt x="48197" y="27527"/>
                    </a:cubicBezTo>
                    <a:lnTo>
                      <a:pt x="78581" y="45053"/>
                    </a:lnTo>
                    <a:lnTo>
                      <a:pt x="84106" y="43148"/>
                    </a:lnTo>
                    <a:cubicBezTo>
                      <a:pt x="91821" y="40577"/>
                      <a:pt x="99155" y="38386"/>
                      <a:pt x="106013" y="36576"/>
                    </a:cubicBezTo>
                    <a:cubicBezTo>
                      <a:pt x="112462" y="34852"/>
                      <a:pt x="119063" y="33766"/>
                      <a:pt x="125730" y="33338"/>
                    </a:cubicBezTo>
                    <a:cubicBezTo>
                      <a:pt x="131788" y="32928"/>
                      <a:pt x="137884" y="33338"/>
                      <a:pt x="143828" y="34576"/>
                    </a:cubicBezTo>
                    <a:cubicBezTo>
                      <a:pt x="149943" y="35843"/>
                      <a:pt x="155801" y="38128"/>
                      <a:pt x="161163" y="41338"/>
                    </a:cubicBezTo>
                    <a:cubicBezTo>
                      <a:pt x="166468" y="43977"/>
                      <a:pt x="171002" y="47949"/>
                      <a:pt x="174308" y="52864"/>
                    </a:cubicBezTo>
                    <a:cubicBezTo>
                      <a:pt x="176498" y="56417"/>
                      <a:pt x="177184" y="60703"/>
                      <a:pt x="176213" y="64770"/>
                    </a:cubicBezTo>
                    <a:cubicBezTo>
                      <a:pt x="174927" y="69247"/>
                      <a:pt x="172460" y="73295"/>
                      <a:pt x="169069" y="76486"/>
                    </a:cubicBezTo>
                    <a:cubicBezTo>
                      <a:pt x="164887" y="80686"/>
                      <a:pt x="160220" y="84363"/>
                      <a:pt x="155162" y="87439"/>
                    </a:cubicBezTo>
                    <a:lnTo>
                      <a:pt x="174212" y="98679"/>
                    </a:lnTo>
                    <a:lnTo>
                      <a:pt x="163735" y="104775"/>
                    </a:lnTo>
                    <a:lnTo>
                      <a:pt x="144113" y="93440"/>
                    </a:lnTo>
                    <a:cubicBezTo>
                      <a:pt x="134969" y="98012"/>
                      <a:pt x="125397" y="101679"/>
                      <a:pt x="115538" y="104394"/>
                    </a:cubicBezTo>
                    <a:cubicBezTo>
                      <a:pt x="105032" y="107337"/>
                      <a:pt x="94298" y="109347"/>
                      <a:pt x="83439" y="110395"/>
                    </a:cubicBezTo>
                    <a:lnTo>
                      <a:pt x="73247" y="92107"/>
                    </a:lnTo>
                    <a:cubicBezTo>
                      <a:pt x="76114" y="92050"/>
                      <a:pt x="78981" y="91830"/>
                      <a:pt x="81820" y="91440"/>
                    </a:cubicBezTo>
                    <a:cubicBezTo>
                      <a:pt x="86116" y="90954"/>
                      <a:pt x="90373" y="90221"/>
                      <a:pt x="94583" y="89249"/>
                    </a:cubicBezTo>
                    <a:cubicBezTo>
                      <a:pt x="99251" y="88297"/>
                      <a:pt x="104108" y="86963"/>
                      <a:pt x="109442" y="85439"/>
                    </a:cubicBezTo>
                    <a:cubicBezTo>
                      <a:pt x="114529" y="83991"/>
                      <a:pt x="119501" y="82144"/>
                      <a:pt x="124301" y="79915"/>
                    </a:cubicBezTo>
                    <a:lnTo>
                      <a:pt x="94012" y="62484"/>
                    </a:lnTo>
                    <a:lnTo>
                      <a:pt x="90107" y="63818"/>
                    </a:lnTo>
                    <a:lnTo>
                      <a:pt x="85916" y="65056"/>
                    </a:lnTo>
                    <a:cubicBezTo>
                      <a:pt x="79038" y="67389"/>
                      <a:pt x="72047" y="69361"/>
                      <a:pt x="64961" y="70961"/>
                    </a:cubicBezTo>
                    <a:cubicBezTo>
                      <a:pt x="59122" y="72362"/>
                      <a:pt x="53150" y="73152"/>
                      <a:pt x="47149" y="73343"/>
                    </a:cubicBezTo>
                    <a:cubicBezTo>
                      <a:pt x="41834" y="73562"/>
                      <a:pt x="36519" y="73076"/>
                      <a:pt x="31337" y="71914"/>
                    </a:cubicBezTo>
                    <a:cubicBezTo>
                      <a:pt x="26213" y="70666"/>
                      <a:pt x="21308" y="68675"/>
                      <a:pt x="16764" y="66008"/>
                    </a:cubicBezTo>
                    <a:cubicBezTo>
                      <a:pt x="11763" y="63408"/>
                      <a:pt x="7430" y="59693"/>
                      <a:pt x="4096" y="55150"/>
                    </a:cubicBezTo>
                    <a:cubicBezTo>
                      <a:pt x="1696" y="51730"/>
                      <a:pt x="495" y="47606"/>
                      <a:pt x="667" y="43434"/>
                    </a:cubicBezTo>
                    <a:cubicBezTo>
                      <a:pt x="1095" y="39062"/>
                      <a:pt x="2819" y="34919"/>
                      <a:pt x="5620" y="31528"/>
                    </a:cubicBezTo>
                    <a:cubicBezTo>
                      <a:pt x="9182" y="27232"/>
                      <a:pt x="13354" y="23469"/>
                      <a:pt x="18002" y="20384"/>
                    </a:cubicBezTo>
                    <a:lnTo>
                      <a:pt x="0" y="10001"/>
                    </a:lnTo>
                    <a:lnTo>
                      <a:pt x="10573" y="3905"/>
                    </a:lnTo>
                    <a:lnTo>
                      <a:pt x="28385" y="14192"/>
                    </a:lnTo>
                    <a:cubicBezTo>
                      <a:pt x="36728" y="10106"/>
                      <a:pt x="45472" y="6915"/>
                      <a:pt x="54483" y="4667"/>
                    </a:cubicBezTo>
                    <a:cubicBezTo>
                      <a:pt x="63094" y="2486"/>
                      <a:pt x="71847" y="924"/>
                      <a:pt x="80677" y="0"/>
                    </a:cubicBezTo>
                    <a:close/>
                    <a:moveTo>
                      <a:pt x="37814" y="49721"/>
                    </a:moveTo>
                    <a:cubicBezTo>
                      <a:pt x="41796" y="52006"/>
                      <a:pt x="46387" y="53007"/>
                      <a:pt x="50959" y="52578"/>
                    </a:cubicBezTo>
                    <a:cubicBezTo>
                      <a:pt x="57150" y="51864"/>
                      <a:pt x="63256" y="50492"/>
                      <a:pt x="69152" y="48482"/>
                    </a:cubicBezTo>
                    <a:lnTo>
                      <a:pt x="40577" y="32004"/>
                    </a:lnTo>
                    <a:cubicBezTo>
                      <a:pt x="30194" y="38481"/>
                      <a:pt x="29242" y="44387"/>
                      <a:pt x="37814" y="49721"/>
                    </a:cubicBezTo>
                    <a:close/>
                    <a:moveTo>
                      <a:pt x="137732" y="58103"/>
                    </a:moveTo>
                    <a:cubicBezTo>
                      <a:pt x="133407" y="55712"/>
                      <a:pt x="128426" y="54807"/>
                      <a:pt x="123539" y="55531"/>
                    </a:cubicBezTo>
                    <a:cubicBezTo>
                      <a:pt x="116786" y="56397"/>
                      <a:pt x="110128" y="57864"/>
                      <a:pt x="103632" y="59912"/>
                    </a:cubicBezTo>
                    <a:lnTo>
                      <a:pt x="132207" y="76295"/>
                    </a:lnTo>
                    <a:cubicBezTo>
                      <a:pt x="144018" y="68771"/>
                      <a:pt x="145923" y="62389"/>
                      <a:pt x="137732" y="5772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85" name="Google Shape;3985;p48"/>
            <p:cNvGrpSpPr/>
            <p:nvPr/>
          </p:nvGrpSpPr>
          <p:grpSpPr>
            <a:xfrm>
              <a:off x="3545044" y="2530263"/>
              <a:ext cx="529590" cy="371284"/>
              <a:chOff x="5206269" y="3432238"/>
              <a:chExt cx="529590" cy="371284"/>
            </a:xfrm>
          </p:grpSpPr>
          <p:sp>
            <p:nvSpPr>
              <p:cNvPr id="3986" name="Google Shape;3986;p48"/>
              <p:cNvSpPr/>
              <p:nvPr/>
            </p:nvSpPr>
            <p:spPr>
              <a:xfrm>
                <a:off x="5206269" y="3497770"/>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7" name="Google Shape;3987;p48"/>
              <p:cNvSpPr/>
              <p:nvPr/>
            </p:nvSpPr>
            <p:spPr>
              <a:xfrm>
                <a:off x="5206365" y="3583305"/>
                <a:ext cx="52292" cy="69627"/>
              </a:xfrm>
              <a:custGeom>
                <a:avLst/>
                <a:gdLst/>
                <a:ahLst/>
                <a:cxnLst/>
                <a:rect l="l" t="t" r="r" b="b"/>
                <a:pathLst>
                  <a:path w="52292" h="69627" extrusionOk="0">
                    <a:moveTo>
                      <a:pt x="0" y="69628"/>
                    </a:moveTo>
                    <a:lnTo>
                      <a:pt x="0" y="0"/>
                    </a:lnTo>
                    <a:lnTo>
                      <a:pt x="52292" y="46577"/>
                    </a:lnTo>
                    <a:lnTo>
                      <a:pt x="0" y="69628"/>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8" name="Google Shape;3988;p48"/>
              <p:cNvSpPr/>
              <p:nvPr/>
            </p:nvSpPr>
            <p:spPr>
              <a:xfrm>
                <a:off x="5696045" y="3585114"/>
                <a:ext cx="39814" cy="93916"/>
              </a:xfrm>
              <a:custGeom>
                <a:avLst/>
                <a:gdLst/>
                <a:ahLst/>
                <a:cxnLst/>
                <a:rect l="l" t="t" r="r" b="b"/>
                <a:pathLst>
                  <a:path w="39814" h="93916" extrusionOk="0">
                    <a:moveTo>
                      <a:pt x="39815" y="0"/>
                    </a:moveTo>
                    <a:lnTo>
                      <a:pt x="39815" y="65532"/>
                    </a:lnTo>
                    <a:lnTo>
                      <a:pt x="13049" y="93916"/>
                    </a:lnTo>
                    <a:lnTo>
                      <a:pt x="0" y="18955"/>
                    </a:lnTo>
                    <a:lnTo>
                      <a:pt x="3981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9" name="Google Shape;3989;p48"/>
              <p:cNvSpPr/>
              <p:nvPr/>
            </p:nvSpPr>
            <p:spPr>
              <a:xfrm>
                <a:off x="5206269" y="3432238"/>
                <a:ext cx="529590" cy="305752"/>
              </a:xfrm>
              <a:custGeom>
                <a:avLst/>
                <a:gdLst/>
                <a:ahLst/>
                <a:cxnLst/>
                <a:rect l="l" t="t" r="r" b="b"/>
                <a:pathLst>
                  <a:path w="529590" h="305752" extrusionOk="0">
                    <a:moveTo>
                      <a:pt x="529590" y="152876"/>
                    </a:moveTo>
                    <a:cubicBezTo>
                      <a:pt x="529590" y="237308"/>
                      <a:pt x="411037" y="305753"/>
                      <a:pt x="264795" y="305753"/>
                    </a:cubicBezTo>
                    <a:cubicBezTo>
                      <a:pt x="118553" y="305753"/>
                      <a:pt x="0" y="237308"/>
                      <a:pt x="0" y="152876"/>
                    </a:cubicBezTo>
                    <a:cubicBezTo>
                      <a:pt x="0" y="68445"/>
                      <a:pt x="118553" y="0"/>
                      <a:pt x="264795" y="0"/>
                    </a:cubicBezTo>
                    <a:cubicBezTo>
                      <a:pt x="411037" y="0"/>
                      <a:pt x="529590" y="68445"/>
                      <a:pt x="529590" y="15287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0" name="Google Shape;3990;p48"/>
              <p:cNvSpPr/>
              <p:nvPr/>
            </p:nvSpPr>
            <p:spPr>
              <a:xfrm>
                <a:off x="5281554" y="3473886"/>
                <a:ext cx="379116" cy="218860"/>
              </a:xfrm>
              <a:custGeom>
                <a:avLst/>
                <a:gdLst/>
                <a:ahLst/>
                <a:cxnLst/>
                <a:rect l="l" t="t" r="r" b="b"/>
                <a:pathLst>
                  <a:path w="379116" h="218860" extrusionOk="0">
                    <a:moveTo>
                      <a:pt x="378772" y="115991"/>
                    </a:moveTo>
                    <a:cubicBezTo>
                      <a:pt x="376105" y="141708"/>
                      <a:pt x="357722" y="167140"/>
                      <a:pt x="323623" y="186857"/>
                    </a:cubicBezTo>
                    <a:cubicBezTo>
                      <a:pt x="249518" y="229529"/>
                      <a:pt x="129503" y="229529"/>
                      <a:pt x="55494" y="186857"/>
                    </a:cubicBezTo>
                    <a:cubicBezTo>
                      <a:pt x="21299" y="167140"/>
                      <a:pt x="3011" y="141708"/>
                      <a:pt x="344" y="115991"/>
                    </a:cubicBezTo>
                    <a:cubicBezTo>
                      <a:pt x="-2799" y="85892"/>
                      <a:pt x="15584" y="55031"/>
                      <a:pt x="55494" y="32075"/>
                    </a:cubicBezTo>
                    <a:cubicBezTo>
                      <a:pt x="129503" y="-10692"/>
                      <a:pt x="249518" y="-10692"/>
                      <a:pt x="323623" y="32075"/>
                    </a:cubicBezTo>
                    <a:cubicBezTo>
                      <a:pt x="363533" y="55031"/>
                      <a:pt x="381916" y="85892"/>
                      <a:pt x="378772" y="11599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1" name="Google Shape;3991;p48"/>
              <p:cNvSpPr/>
              <p:nvPr/>
            </p:nvSpPr>
            <p:spPr>
              <a:xfrm>
                <a:off x="5281898" y="3486935"/>
                <a:ext cx="378428" cy="205811"/>
              </a:xfrm>
              <a:custGeom>
                <a:avLst/>
                <a:gdLst/>
                <a:ahLst/>
                <a:cxnLst/>
                <a:rect l="l" t="t" r="r" b="b"/>
                <a:pathLst>
                  <a:path w="378428" h="205811" extrusionOk="0">
                    <a:moveTo>
                      <a:pt x="378428" y="102942"/>
                    </a:moveTo>
                    <a:cubicBezTo>
                      <a:pt x="375761" y="128659"/>
                      <a:pt x="357378" y="154091"/>
                      <a:pt x="323279" y="173807"/>
                    </a:cubicBezTo>
                    <a:cubicBezTo>
                      <a:pt x="249174" y="216479"/>
                      <a:pt x="129159" y="216479"/>
                      <a:pt x="55150" y="173807"/>
                    </a:cubicBezTo>
                    <a:cubicBezTo>
                      <a:pt x="20955" y="154091"/>
                      <a:pt x="2667" y="128659"/>
                      <a:pt x="0" y="102942"/>
                    </a:cubicBezTo>
                    <a:cubicBezTo>
                      <a:pt x="2667" y="77224"/>
                      <a:pt x="20955" y="51792"/>
                      <a:pt x="55150" y="32075"/>
                    </a:cubicBezTo>
                    <a:cubicBezTo>
                      <a:pt x="129159" y="-10692"/>
                      <a:pt x="249174" y="-10692"/>
                      <a:pt x="323279" y="32075"/>
                    </a:cubicBezTo>
                    <a:cubicBezTo>
                      <a:pt x="357378" y="51792"/>
                      <a:pt x="375952" y="77224"/>
                      <a:pt x="378428" y="102942"/>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2" name="Google Shape;3992;p48"/>
              <p:cNvSpPr/>
              <p:nvPr/>
            </p:nvSpPr>
            <p:spPr>
              <a:xfrm>
                <a:off x="5378767" y="3536823"/>
                <a:ext cx="177060" cy="109918"/>
              </a:xfrm>
              <a:custGeom>
                <a:avLst/>
                <a:gdLst/>
                <a:ahLst/>
                <a:cxnLst/>
                <a:rect l="l" t="t" r="r" b="b"/>
                <a:pathLst>
                  <a:path w="177060" h="109918" extrusionOk="0">
                    <a:moveTo>
                      <a:pt x="89535" y="17240"/>
                    </a:moveTo>
                    <a:cubicBezTo>
                      <a:pt x="87201" y="17202"/>
                      <a:pt x="84877" y="17393"/>
                      <a:pt x="82582" y="17812"/>
                    </a:cubicBezTo>
                    <a:cubicBezTo>
                      <a:pt x="79438" y="17812"/>
                      <a:pt x="76009" y="18859"/>
                      <a:pt x="72104" y="19717"/>
                    </a:cubicBezTo>
                    <a:cubicBezTo>
                      <a:pt x="68199" y="20574"/>
                      <a:pt x="64199" y="21526"/>
                      <a:pt x="60103" y="22765"/>
                    </a:cubicBezTo>
                    <a:cubicBezTo>
                      <a:pt x="56016" y="23955"/>
                      <a:pt x="52035" y="25489"/>
                      <a:pt x="48196" y="27337"/>
                    </a:cubicBezTo>
                    <a:lnTo>
                      <a:pt x="79058" y="44577"/>
                    </a:lnTo>
                    <a:lnTo>
                      <a:pt x="84487" y="42672"/>
                    </a:lnTo>
                    <a:cubicBezTo>
                      <a:pt x="92202" y="40100"/>
                      <a:pt x="99536" y="37909"/>
                      <a:pt x="106394" y="36100"/>
                    </a:cubicBezTo>
                    <a:cubicBezTo>
                      <a:pt x="112843" y="34376"/>
                      <a:pt x="119444" y="33290"/>
                      <a:pt x="126111" y="32861"/>
                    </a:cubicBezTo>
                    <a:cubicBezTo>
                      <a:pt x="132169" y="32452"/>
                      <a:pt x="138265" y="32861"/>
                      <a:pt x="144209" y="34099"/>
                    </a:cubicBezTo>
                    <a:cubicBezTo>
                      <a:pt x="150324" y="35366"/>
                      <a:pt x="156181" y="37652"/>
                      <a:pt x="161544" y="40862"/>
                    </a:cubicBezTo>
                    <a:cubicBezTo>
                      <a:pt x="166849" y="43501"/>
                      <a:pt x="171383" y="47472"/>
                      <a:pt x="174688" y="52388"/>
                    </a:cubicBezTo>
                    <a:cubicBezTo>
                      <a:pt x="176936" y="55921"/>
                      <a:pt x="177622" y="60236"/>
                      <a:pt x="176594" y="64294"/>
                    </a:cubicBezTo>
                    <a:cubicBezTo>
                      <a:pt x="175308" y="68771"/>
                      <a:pt x="172841" y="72819"/>
                      <a:pt x="169450" y="76009"/>
                    </a:cubicBezTo>
                    <a:cubicBezTo>
                      <a:pt x="165268" y="80210"/>
                      <a:pt x="160601" y="83887"/>
                      <a:pt x="155543" y="86963"/>
                    </a:cubicBezTo>
                    <a:lnTo>
                      <a:pt x="174593" y="98107"/>
                    </a:lnTo>
                    <a:lnTo>
                      <a:pt x="164021" y="104204"/>
                    </a:lnTo>
                    <a:lnTo>
                      <a:pt x="144971" y="92964"/>
                    </a:lnTo>
                    <a:cubicBezTo>
                      <a:pt x="135665" y="97555"/>
                      <a:pt x="125940" y="101222"/>
                      <a:pt x="115919" y="103918"/>
                    </a:cubicBezTo>
                    <a:cubicBezTo>
                      <a:pt x="105413" y="106861"/>
                      <a:pt x="94679" y="108871"/>
                      <a:pt x="83820" y="109918"/>
                    </a:cubicBezTo>
                    <a:lnTo>
                      <a:pt x="73152" y="92202"/>
                    </a:lnTo>
                    <a:cubicBezTo>
                      <a:pt x="76019" y="92145"/>
                      <a:pt x="78886" y="91926"/>
                      <a:pt x="81725" y="91535"/>
                    </a:cubicBezTo>
                    <a:cubicBezTo>
                      <a:pt x="86020" y="91059"/>
                      <a:pt x="90278" y="90326"/>
                      <a:pt x="94488" y="89345"/>
                    </a:cubicBezTo>
                    <a:cubicBezTo>
                      <a:pt x="99155" y="88392"/>
                      <a:pt x="104013" y="87058"/>
                      <a:pt x="109347" y="85534"/>
                    </a:cubicBezTo>
                    <a:cubicBezTo>
                      <a:pt x="114433" y="84077"/>
                      <a:pt x="119405" y="82239"/>
                      <a:pt x="124206" y="80010"/>
                    </a:cubicBezTo>
                    <a:lnTo>
                      <a:pt x="93917" y="62579"/>
                    </a:lnTo>
                    <a:lnTo>
                      <a:pt x="90011" y="63913"/>
                    </a:lnTo>
                    <a:lnTo>
                      <a:pt x="85820" y="65151"/>
                    </a:lnTo>
                    <a:cubicBezTo>
                      <a:pt x="78943" y="67485"/>
                      <a:pt x="71952" y="69456"/>
                      <a:pt x="64865" y="71056"/>
                    </a:cubicBezTo>
                    <a:cubicBezTo>
                      <a:pt x="59026" y="72457"/>
                      <a:pt x="53054" y="73247"/>
                      <a:pt x="47054" y="73438"/>
                    </a:cubicBezTo>
                    <a:cubicBezTo>
                      <a:pt x="41748" y="73657"/>
                      <a:pt x="36424" y="73171"/>
                      <a:pt x="31242" y="72009"/>
                    </a:cubicBezTo>
                    <a:cubicBezTo>
                      <a:pt x="26127" y="70742"/>
                      <a:pt x="21222" y="68761"/>
                      <a:pt x="16669" y="66104"/>
                    </a:cubicBezTo>
                    <a:cubicBezTo>
                      <a:pt x="11697" y="63465"/>
                      <a:pt x="7372" y="59760"/>
                      <a:pt x="4000" y="55245"/>
                    </a:cubicBezTo>
                    <a:cubicBezTo>
                      <a:pt x="1600" y="51825"/>
                      <a:pt x="400" y="47701"/>
                      <a:pt x="571" y="43529"/>
                    </a:cubicBezTo>
                    <a:cubicBezTo>
                      <a:pt x="1038" y="39148"/>
                      <a:pt x="2800" y="35004"/>
                      <a:pt x="5620" y="31623"/>
                    </a:cubicBezTo>
                    <a:cubicBezTo>
                      <a:pt x="9125" y="27299"/>
                      <a:pt x="13268" y="23546"/>
                      <a:pt x="17907" y="20479"/>
                    </a:cubicBezTo>
                    <a:lnTo>
                      <a:pt x="0" y="10096"/>
                    </a:lnTo>
                    <a:lnTo>
                      <a:pt x="10478" y="4000"/>
                    </a:lnTo>
                    <a:lnTo>
                      <a:pt x="28289" y="14288"/>
                    </a:lnTo>
                    <a:cubicBezTo>
                      <a:pt x="36614" y="10163"/>
                      <a:pt x="45368" y="6963"/>
                      <a:pt x="54388" y="4763"/>
                    </a:cubicBezTo>
                    <a:cubicBezTo>
                      <a:pt x="63008" y="2600"/>
                      <a:pt x="71752" y="1010"/>
                      <a:pt x="80582" y="0"/>
                    </a:cubicBezTo>
                    <a:close/>
                    <a:moveTo>
                      <a:pt x="37814" y="49149"/>
                    </a:moveTo>
                    <a:cubicBezTo>
                      <a:pt x="41796" y="51435"/>
                      <a:pt x="46387" y="52435"/>
                      <a:pt x="50959" y="52006"/>
                    </a:cubicBezTo>
                    <a:cubicBezTo>
                      <a:pt x="57150" y="51292"/>
                      <a:pt x="63256" y="49921"/>
                      <a:pt x="69152" y="47911"/>
                    </a:cubicBezTo>
                    <a:lnTo>
                      <a:pt x="40577" y="31432"/>
                    </a:lnTo>
                    <a:cubicBezTo>
                      <a:pt x="30194" y="38290"/>
                      <a:pt x="29242" y="44577"/>
                      <a:pt x="37814" y="49149"/>
                    </a:cubicBezTo>
                    <a:close/>
                    <a:moveTo>
                      <a:pt x="137732" y="57436"/>
                    </a:moveTo>
                    <a:cubicBezTo>
                      <a:pt x="133407" y="55054"/>
                      <a:pt x="128416" y="54188"/>
                      <a:pt x="123539" y="54959"/>
                    </a:cubicBezTo>
                    <a:cubicBezTo>
                      <a:pt x="116777" y="55778"/>
                      <a:pt x="110109" y="57245"/>
                      <a:pt x="103632" y="59341"/>
                    </a:cubicBezTo>
                    <a:lnTo>
                      <a:pt x="132207" y="75629"/>
                    </a:lnTo>
                    <a:cubicBezTo>
                      <a:pt x="144018" y="68294"/>
                      <a:pt x="145733" y="62198"/>
                      <a:pt x="137732" y="5743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3" name="Google Shape;3993;p48"/>
              <p:cNvSpPr/>
              <p:nvPr/>
            </p:nvSpPr>
            <p:spPr>
              <a:xfrm>
                <a:off x="5451919" y="3618738"/>
                <a:ext cx="11620" cy="15239"/>
              </a:xfrm>
              <a:custGeom>
                <a:avLst/>
                <a:gdLst/>
                <a:ahLst/>
                <a:cxnLst/>
                <a:rect l="l" t="t" r="r" b="b"/>
                <a:pathLst>
                  <a:path w="11620" h="15239" extrusionOk="0">
                    <a:moveTo>
                      <a:pt x="0" y="10287"/>
                    </a:moveTo>
                    <a:cubicBezTo>
                      <a:pt x="0" y="9525"/>
                      <a:pt x="0" y="0"/>
                      <a:pt x="0" y="0"/>
                    </a:cubicBezTo>
                    <a:lnTo>
                      <a:pt x="11621" y="7525"/>
                    </a:lnTo>
                    <a:lnTo>
                      <a:pt x="6572" y="15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4" name="Google Shape;3994;p48"/>
              <p:cNvSpPr/>
              <p:nvPr/>
            </p:nvSpPr>
            <p:spPr>
              <a:xfrm>
                <a:off x="5528119" y="3625024"/>
                <a:ext cx="25241" cy="11715"/>
              </a:xfrm>
              <a:custGeom>
                <a:avLst/>
                <a:gdLst/>
                <a:ahLst/>
                <a:cxnLst/>
                <a:rect l="l" t="t" r="r" b="b"/>
                <a:pathLst>
                  <a:path w="25241" h="11715" extrusionOk="0">
                    <a:moveTo>
                      <a:pt x="25241" y="10192"/>
                    </a:moveTo>
                    <a:lnTo>
                      <a:pt x="25241" y="0"/>
                    </a:lnTo>
                    <a:lnTo>
                      <a:pt x="0" y="1905"/>
                    </a:lnTo>
                    <a:lnTo>
                      <a:pt x="14478" y="11716"/>
                    </a:lnTo>
                    <a:lnTo>
                      <a:pt x="25241" y="1019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5" name="Google Shape;3995;p48"/>
              <p:cNvSpPr/>
              <p:nvPr/>
            </p:nvSpPr>
            <p:spPr>
              <a:xfrm>
                <a:off x="5536596" y="3587210"/>
                <a:ext cx="18859" cy="10382"/>
              </a:xfrm>
              <a:custGeom>
                <a:avLst/>
                <a:gdLst/>
                <a:ahLst/>
                <a:cxnLst/>
                <a:rect l="l" t="t" r="r" b="b"/>
                <a:pathLst>
                  <a:path w="18859" h="10382" extrusionOk="0">
                    <a:moveTo>
                      <a:pt x="18859" y="10383"/>
                    </a:moveTo>
                    <a:lnTo>
                      <a:pt x="18859" y="0"/>
                    </a:lnTo>
                    <a:lnTo>
                      <a:pt x="0" y="6763"/>
                    </a:lnTo>
                    <a:lnTo>
                      <a:pt x="18859" y="10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6" name="Google Shape;3996;p48"/>
              <p:cNvSpPr/>
              <p:nvPr/>
            </p:nvSpPr>
            <p:spPr>
              <a:xfrm>
                <a:off x="5477351" y="3591020"/>
                <a:ext cx="28384" cy="19811"/>
              </a:xfrm>
              <a:custGeom>
                <a:avLst/>
                <a:gdLst/>
                <a:ahLst/>
                <a:cxnLst/>
                <a:rect l="l" t="t" r="r" b="b"/>
                <a:pathLst>
                  <a:path w="28384" h="19811" extrusionOk="0">
                    <a:moveTo>
                      <a:pt x="0" y="6001"/>
                    </a:moveTo>
                    <a:lnTo>
                      <a:pt x="6287" y="0"/>
                    </a:lnTo>
                    <a:lnTo>
                      <a:pt x="28384" y="15240"/>
                    </a:lnTo>
                    <a:lnTo>
                      <a:pt x="27051" y="19812"/>
                    </a:lnTo>
                    <a:cubicBezTo>
                      <a:pt x="27051" y="19812"/>
                      <a:pt x="10477" y="12859"/>
                      <a:pt x="10001" y="12382"/>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7" name="Google Shape;3997;p48"/>
              <p:cNvSpPr/>
              <p:nvPr/>
            </p:nvSpPr>
            <p:spPr>
              <a:xfrm>
                <a:off x="5419725" y="3558063"/>
                <a:ext cx="35433" cy="23241"/>
              </a:xfrm>
              <a:custGeom>
                <a:avLst/>
                <a:gdLst/>
                <a:ahLst/>
                <a:cxnLst/>
                <a:rect l="l" t="t" r="r" b="b"/>
                <a:pathLst>
                  <a:path w="35433" h="23241" extrusionOk="0">
                    <a:moveTo>
                      <a:pt x="0" y="6572"/>
                    </a:moveTo>
                    <a:lnTo>
                      <a:pt x="29432" y="23241"/>
                    </a:lnTo>
                    <a:lnTo>
                      <a:pt x="35433" y="18860"/>
                    </a:lnTo>
                    <a:lnTo>
                      <a:pt x="31433" y="14288"/>
                    </a:lnTo>
                    <a:cubicBezTo>
                      <a:pt x="28689" y="11230"/>
                      <a:pt x="25470" y="8620"/>
                      <a:pt x="21908" y="6572"/>
                    </a:cubicBezTo>
                    <a:cubicBezTo>
                      <a:pt x="19717" y="6572"/>
                      <a:pt x="5810" y="0"/>
                      <a:pt x="5810"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8" name="Google Shape;3998;p48"/>
              <p:cNvSpPr/>
              <p:nvPr/>
            </p:nvSpPr>
            <p:spPr>
              <a:xfrm>
                <a:off x="5451919" y="3539394"/>
                <a:ext cx="16383" cy="14668"/>
              </a:xfrm>
              <a:custGeom>
                <a:avLst/>
                <a:gdLst/>
                <a:ahLst/>
                <a:cxnLst/>
                <a:rect l="l" t="t" r="r" b="b"/>
                <a:pathLst>
                  <a:path w="16383" h="14668" extrusionOk="0">
                    <a:moveTo>
                      <a:pt x="16383" y="14669"/>
                    </a:moveTo>
                    <a:lnTo>
                      <a:pt x="16383" y="4381"/>
                    </a:lnTo>
                    <a:lnTo>
                      <a:pt x="2953" y="0"/>
                    </a:lnTo>
                    <a:lnTo>
                      <a:pt x="0" y="8096"/>
                    </a:lnTo>
                    <a:lnTo>
                      <a:pt x="762" y="11716"/>
                    </a:lnTo>
                    <a:lnTo>
                      <a:pt x="16383" y="1466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9" name="Google Shape;3999;p48"/>
              <p:cNvSpPr/>
              <p:nvPr/>
            </p:nvSpPr>
            <p:spPr>
              <a:xfrm>
                <a:off x="5378672" y="3536346"/>
                <a:ext cx="15716" cy="11715"/>
              </a:xfrm>
              <a:custGeom>
                <a:avLst/>
                <a:gdLst/>
                <a:ahLst/>
                <a:cxnLst/>
                <a:rect l="l" t="t" r="r" b="b"/>
                <a:pathLst>
                  <a:path w="15716" h="11715" extrusionOk="0">
                    <a:moveTo>
                      <a:pt x="0" y="10287"/>
                    </a:moveTo>
                    <a:lnTo>
                      <a:pt x="0" y="0"/>
                    </a:lnTo>
                    <a:lnTo>
                      <a:pt x="15716" y="1715"/>
                    </a:lnTo>
                    <a:lnTo>
                      <a:pt x="10668" y="11716"/>
                    </a:lnTo>
                    <a:lnTo>
                      <a:pt x="0"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0" name="Google Shape;4000;p48"/>
              <p:cNvSpPr/>
              <p:nvPr/>
            </p:nvSpPr>
            <p:spPr>
              <a:xfrm>
                <a:off x="5379338" y="3570732"/>
                <a:ext cx="17907" cy="18097"/>
              </a:xfrm>
              <a:custGeom>
                <a:avLst/>
                <a:gdLst/>
                <a:ahLst/>
                <a:cxnLst/>
                <a:rect l="l" t="t" r="r" b="b"/>
                <a:pathLst>
                  <a:path w="17907" h="18097" extrusionOk="0">
                    <a:moveTo>
                      <a:pt x="0" y="10668"/>
                    </a:moveTo>
                    <a:lnTo>
                      <a:pt x="0" y="0"/>
                    </a:lnTo>
                    <a:lnTo>
                      <a:pt x="17907" y="0"/>
                    </a:lnTo>
                    <a:lnTo>
                      <a:pt x="13525" y="9525"/>
                    </a:lnTo>
                    <a:lnTo>
                      <a:pt x="5715" y="1809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1" name="Google Shape;4001;p48"/>
              <p:cNvSpPr/>
              <p:nvPr/>
            </p:nvSpPr>
            <p:spPr>
              <a:xfrm>
                <a:off x="5378958" y="3526345"/>
                <a:ext cx="176864" cy="110394"/>
              </a:xfrm>
              <a:custGeom>
                <a:avLst/>
                <a:gdLst/>
                <a:ahLst/>
                <a:cxnLst/>
                <a:rect l="l" t="t" r="r" b="b"/>
                <a:pathLst>
                  <a:path w="176864" h="110394" extrusionOk="0">
                    <a:moveTo>
                      <a:pt x="89345" y="17431"/>
                    </a:moveTo>
                    <a:cubicBezTo>
                      <a:pt x="87011" y="17393"/>
                      <a:pt x="84687" y="17583"/>
                      <a:pt x="82391" y="18002"/>
                    </a:cubicBezTo>
                    <a:cubicBezTo>
                      <a:pt x="79248" y="18479"/>
                      <a:pt x="75819" y="19050"/>
                      <a:pt x="71914" y="19907"/>
                    </a:cubicBezTo>
                    <a:cubicBezTo>
                      <a:pt x="68008" y="20764"/>
                      <a:pt x="64008" y="21717"/>
                      <a:pt x="59912" y="22955"/>
                    </a:cubicBezTo>
                    <a:cubicBezTo>
                      <a:pt x="55826" y="24146"/>
                      <a:pt x="51845" y="25679"/>
                      <a:pt x="48006" y="27527"/>
                    </a:cubicBezTo>
                    <a:lnTo>
                      <a:pt x="78867" y="45529"/>
                    </a:lnTo>
                    <a:lnTo>
                      <a:pt x="84296" y="43624"/>
                    </a:lnTo>
                    <a:cubicBezTo>
                      <a:pt x="92012" y="41053"/>
                      <a:pt x="99346" y="38862"/>
                      <a:pt x="106204" y="37052"/>
                    </a:cubicBezTo>
                    <a:cubicBezTo>
                      <a:pt x="112652" y="35328"/>
                      <a:pt x="119253" y="34242"/>
                      <a:pt x="125921" y="33814"/>
                    </a:cubicBezTo>
                    <a:cubicBezTo>
                      <a:pt x="131978" y="33404"/>
                      <a:pt x="138074" y="33814"/>
                      <a:pt x="144018" y="35052"/>
                    </a:cubicBezTo>
                    <a:cubicBezTo>
                      <a:pt x="150133" y="36319"/>
                      <a:pt x="155991" y="38605"/>
                      <a:pt x="161354" y="41815"/>
                    </a:cubicBezTo>
                    <a:cubicBezTo>
                      <a:pt x="166659" y="44453"/>
                      <a:pt x="171193" y="48425"/>
                      <a:pt x="174498" y="53340"/>
                    </a:cubicBezTo>
                    <a:cubicBezTo>
                      <a:pt x="176736" y="56883"/>
                      <a:pt x="177422" y="61179"/>
                      <a:pt x="176403" y="65246"/>
                    </a:cubicBezTo>
                    <a:cubicBezTo>
                      <a:pt x="175117" y="69723"/>
                      <a:pt x="172650" y="73771"/>
                      <a:pt x="169259" y="76962"/>
                    </a:cubicBezTo>
                    <a:cubicBezTo>
                      <a:pt x="164992" y="81039"/>
                      <a:pt x="160220" y="84563"/>
                      <a:pt x="155067" y="87439"/>
                    </a:cubicBezTo>
                    <a:lnTo>
                      <a:pt x="174117" y="98679"/>
                    </a:lnTo>
                    <a:lnTo>
                      <a:pt x="163544" y="104775"/>
                    </a:lnTo>
                    <a:lnTo>
                      <a:pt x="144494" y="93440"/>
                    </a:lnTo>
                    <a:cubicBezTo>
                      <a:pt x="135188" y="98031"/>
                      <a:pt x="125463" y="101698"/>
                      <a:pt x="115443" y="104394"/>
                    </a:cubicBezTo>
                    <a:cubicBezTo>
                      <a:pt x="104937" y="107337"/>
                      <a:pt x="94202" y="109347"/>
                      <a:pt x="83344" y="110395"/>
                    </a:cubicBezTo>
                    <a:lnTo>
                      <a:pt x="73152" y="92107"/>
                    </a:lnTo>
                    <a:cubicBezTo>
                      <a:pt x="76019" y="92050"/>
                      <a:pt x="78886" y="91830"/>
                      <a:pt x="81725" y="91440"/>
                    </a:cubicBezTo>
                    <a:cubicBezTo>
                      <a:pt x="86020" y="90964"/>
                      <a:pt x="90278" y="90230"/>
                      <a:pt x="94488" y="89249"/>
                    </a:cubicBezTo>
                    <a:cubicBezTo>
                      <a:pt x="99155" y="88297"/>
                      <a:pt x="104013" y="86963"/>
                      <a:pt x="109347" y="85439"/>
                    </a:cubicBezTo>
                    <a:cubicBezTo>
                      <a:pt x="114433" y="83991"/>
                      <a:pt x="119405" y="82144"/>
                      <a:pt x="124206" y="79915"/>
                    </a:cubicBezTo>
                    <a:lnTo>
                      <a:pt x="93917" y="62484"/>
                    </a:lnTo>
                    <a:lnTo>
                      <a:pt x="90011" y="63818"/>
                    </a:lnTo>
                    <a:lnTo>
                      <a:pt x="85820" y="65151"/>
                    </a:lnTo>
                    <a:cubicBezTo>
                      <a:pt x="78200" y="67628"/>
                      <a:pt x="71247" y="69532"/>
                      <a:pt x="64865" y="70961"/>
                    </a:cubicBezTo>
                    <a:cubicBezTo>
                      <a:pt x="59017" y="72342"/>
                      <a:pt x="53054" y="73171"/>
                      <a:pt x="47054" y="73438"/>
                    </a:cubicBezTo>
                    <a:cubicBezTo>
                      <a:pt x="41739" y="73581"/>
                      <a:pt x="36433" y="73066"/>
                      <a:pt x="31242" y="71914"/>
                    </a:cubicBezTo>
                    <a:cubicBezTo>
                      <a:pt x="26127" y="70647"/>
                      <a:pt x="21222" y="68666"/>
                      <a:pt x="16669" y="66008"/>
                    </a:cubicBezTo>
                    <a:cubicBezTo>
                      <a:pt x="11649" y="63437"/>
                      <a:pt x="7306" y="59712"/>
                      <a:pt x="4000" y="55150"/>
                    </a:cubicBezTo>
                    <a:cubicBezTo>
                      <a:pt x="1600" y="51730"/>
                      <a:pt x="400" y="47606"/>
                      <a:pt x="571" y="43434"/>
                    </a:cubicBezTo>
                    <a:cubicBezTo>
                      <a:pt x="1038" y="39053"/>
                      <a:pt x="2800" y="34909"/>
                      <a:pt x="5620" y="31528"/>
                    </a:cubicBezTo>
                    <a:cubicBezTo>
                      <a:pt x="9125" y="27203"/>
                      <a:pt x="13268" y="23451"/>
                      <a:pt x="17907" y="20383"/>
                    </a:cubicBezTo>
                    <a:lnTo>
                      <a:pt x="0" y="10001"/>
                    </a:lnTo>
                    <a:lnTo>
                      <a:pt x="10478" y="3905"/>
                    </a:lnTo>
                    <a:lnTo>
                      <a:pt x="28289" y="14192"/>
                    </a:lnTo>
                    <a:cubicBezTo>
                      <a:pt x="36633" y="10106"/>
                      <a:pt x="45377" y="6915"/>
                      <a:pt x="54388" y="4667"/>
                    </a:cubicBezTo>
                    <a:cubicBezTo>
                      <a:pt x="62998" y="2486"/>
                      <a:pt x="71752" y="924"/>
                      <a:pt x="80581" y="0"/>
                    </a:cubicBezTo>
                    <a:close/>
                    <a:moveTo>
                      <a:pt x="37624" y="49339"/>
                    </a:moveTo>
                    <a:cubicBezTo>
                      <a:pt x="41605" y="51626"/>
                      <a:pt x="46196" y="52626"/>
                      <a:pt x="50768" y="52197"/>
                    </a:cubicBezTo>
                    <a:cubicBezTo>
                      <a:pt x="56969" y="51530"/>
                      <a:pt x="63074" y="50159"/>
                      <a:pt x="68961" y="48101"/>
                    </a:cubicBezTo>
                    <a:lnTo>
                      <a:pt x="40386" y="31718"/>
                    </a:lnTo>
                    <a:cubicBezTo>
                      <a:pt x="30004" y="38481"/>
                      <a:pt x="29051" y="44387"/>
                      <a:pt x="37624" y="49339"/>
                    </a:cubicBezTo>
                    <a:close/>
                    <a:moveTo>
                      <a:pt x="137541" y="57721"/>
                    </a:moveTo>
                    <a:cubicBezTo>
                      <a:pt x="133226" y="55312"/>
                      <a:pt x="128235" y="54407"/>
                      <a:pt x="123349" y="55150"/>
                    </a:cubicBezTo>
                    <a:cubicBezTo>
                      <a:pt x="116596" y="56017"/>
                      <a:pt x="109937" y="57483"/>
                      <a:pt x="103442" y="59531"/>
                    </a:cubicBezTo>
                    <a:lnTo>
                      <a:pt x="132017" y="75914"/>
                    </a:lnTo>
                    <a:cubicBezTo>
                      <a:pt x="143828" y="68485"/>
                      <a:pt x="145542" y="62389"/>
                      <a:pt x="137541" y="5772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02" name="Google Shape;4002;p48"/>
            <p:cNvGrpSpPr/>
            <p:nvPr/>
          </p:nvGrpSpPr>
          <p:grpSpPr>
            <a:xfrm>
              <a:off x="3528852" y="2451777"/>
              <a:ext cx="529590" cy="371284"/>
              <a:chOff x="5190077" y="3353752"/>
              <a:chExt cx="529590" cy="371284"/>
            </a:xfrm>
          </p:grpSpPr>
          <p:sp>
            <p:nvSpPr>
              <p:cNvPr id="4003" name="Google Shape;4003;p48"/>
              <p:cNvSpPr/>
              <p:nvPr/>
            </p:nvSpPr>
            <p:spPr>
              <a:xfrm>
                <a:off x="5190077" y="3419284"/>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4" name="Google Shape;4004;p48"/>
              <p:cNvSpPr/>
              <p:nvPr/>
            </p:nvSpPr>
            <p:spPr>
              <a:xfrm>
                <a:off x="5190077" y="3504818"/>
                <a:ext cx="52387" cy="69627"/>
              </a:xfrm>
              <a:custGeom>
                <a:avLst/>
                <a:gdLst/>
                <a:ahLst/>
                <a:cxnLst/>
                <a:rect l="l" t="t" r="r" b="b"/>
                <a:pathLst>
                  <a:path w="52387" h="69627" extrusionOk="0">
                    <a:moveTo>
                      <a:pt x="0" y="69628"/>
                    </a:moveTo>
                    <a:lnTo>
                      <a:pt x="0" y="0"/>
                    </a:lnTo>
                    <a:lnTo>
                      <a:pt x="52388" y="46577"/>
                    </a:lnTo>
                    <a:lnTo>
                      <a:pt x="0" y="69628"/>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5" name="Google Shape;4005;p48"/>
              <p:cNvSpPr/>
              <p:nvPr/>
            </p:nvSpPr>
            <p:spPr>
              <a:xfrm>
                <a:off x="5679757" y="3506628"/>
                <a:ext cx="39909" cy="93916"/>
              </a:xfrm>
              <a:custGeom>
                <a:avLst/>
                <a:gdLst/>
                <a:ahLst/>
                <a:cxnLst/>
                <a:rect l="l" t="t" r="r" b="b"/>
                <a:pathLst>
                  <a:path w="39909" h="93916" extrusionOk="0">
                    <a:moveTo>
                      <a:pt x="39910" y="0"/>
                    </a:moveTo>
                    <a:lnTo>
                      <a:pt x="39910" y="65532"/>
                    </a:lnTo>
                    <a:lnTo>
                      <a:pt x="13144" y="93917"/>
                    </a:lnTo>
                    <a:lnTo>
                      <a:pt x="0" y="18955"/>
                    </a:lnTo>
                    <a:lnTo>
                      <a:pt x="3991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6" name="Google Shape;4006;p48"/>
              <p:cNvSpPr/>
              <p:nvPr/>
            </p:nvSpPr>
            <p:spPr>
              <a:xfrm>
                <a:off x="5190077" y="3353752"/>
                <a:ext cx="529590" cy="305752"/>
              </a:xfrm>
              <a:custGeom>
                <a:avLst/>
                <a:gdLst/>
                <a:ahLst/>
                <a:cxnLst/>
                <a:rect l="l" t="t" r="r" b="b"/>
                <a:pathLst>
                  <a:path w="529590" h="305752" extrusionOk="0">
                    <a:moveTo>
                      <a:pt x="529590" y="152876"/>
                    </a:moveTo>
                    <a:cubicBezTo>
                      <a:pt x="529590" y="237307"/>
                      <a:pt x="411037" y="305752"/>
                      <a:pt x="264795" y="305752"/>
                    </a:cubicBezTo>
                    <a:cubicBezTo>
                      <a:pt x="118553" y="305752"/>
                      <a:pt x="0" y="237307"/>
                      <a:pt x="0" y="152876"/>
                    </a:cubicBezTo>
                    <a:cubicBezTo>
                      <a:pt x="0" y="68445"/>
                      <a:pt x="118553" y="0"/>
                      <a:pt x="264795" y="0"/>
                    </a:cubicBezTo>
                    <a:cubicBezTo>
                      <a:pt x="411037" y="0"/>
                      <a:pt x="529590" y="68445"/>
                      <a:pt x="529590" y="152876"/>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7" name="Google Shape;4007;p48"/>
              <p:cNvSpPr/>
              <p:nvPr/>
            </p:nvSpPr>
            <p:spPr>
              <a:xfrm>
                <a:off x="5265341" y="3395400"/>
                <a:ext cx="379048" cy="218860"/>
              </a:xfrm>
              <a:custGeom>
                <a:avLst/>
                <a:gdLst/>
                <a:ahLst/>
                <a:cxnLst/>
                <a:rect l="l" t="t" r="r" b="b"/>
                <a:pathLst>
                  <a:path w="379048" h="218860" extrusionOk="0">
                    <a:moveTo>
                      <a:pt x="378697" y="115991"/>
                    </a:moveTo>
                    <a:cubicBezTo>
                      <a:pt x="376030" y="141708"/>
                      <a:pt x="357742" y="167140"/>
                      <a:pt x="323547" y="186857"/>
                    </a:cubicBezTo>
                    <a:cubicBezTo>
                      <a:pt x="249538" y="229529"/>
                      <a:pt x="129523" y="229529"/>
                      <a:pt x="55418" y="186857"/>
                    </a:cubicBezTo>
                    <a:cubicBezTo>
                      <a:pt x="21319" y="167140"/>
                      <a:pt x="2936" y="141708"/>
                      <a:pt x="364" y="115991"/>
                    </a:cubicBezTo>
                    <a:cubicBezTo>
                      <a:pt x="-2875" y="85892"/>
                      <a:pt x="15509" y="55031"/>
                      <a:pt x="55418" y="32075"/>
                    </a:cubicBezTo>
                    <a:cubicBezTo>
                      <a:pt x="129523" y="-10692"/>
                      <a:pt x="249538" y="-10692"/>
                      <a:pt x="323547" y="32075"/>
                    </a:cubicBezTo>
                    <a:cubicBezTo>
                      <a:pt x="363933" y="55031"/>
                      <a:pt x="381840" y="85892"/>
                      <a:pt x="378697" y="11599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8" name="Google Shape;4008;p48"/>
              <p:cNvSpPr/>
              <p:nvPr/>
            </p:nvSpPr>
            <p:spPr>
              <a:xfrm>
                <a:off x="5265705" y="3408449"/>
                <a:ext cx="378333" cy="205811"/>
              </a:xfrm>
              <a:custGeom>
                <a:avLst/>
                <a:gdLst/>
                <a:ahLst/>
                <a:cxnLst/>
                <a:rect l="l" t="t" r="r" b="b"/>
                <a:pathLst>
                  <a:path w="378333" h="205811" extrusionOk="0">
                    <a:moveTo>
                      <a:pt x="378333" y="102941"/>
                    </a:moveTo>
                    <a:cubicBezTo>
                      <a:pt x="375666" y="128659"/>
                      <a:pt x="357378" y="154091"/>
                      <a:pt x="323183" y="173807"/>
                    </a:cubicBezTo>
                    <a:cubicBezTo>
                      <a:pt x="249174" y="216479"/>
                      <a:pt x="129159" y="216479"/>
                      <a:pt x="55054" y="173807"/>
                    </a:cubicBezTo>
                    <a:cubicBezTo>
                      <a:pt x="20955" y="154091"/>
                      <a:pt x="2572" y="128659"/>
                      <a:pt x="0" y="102941"/>
                    </a:cubicBezTo>
                    <a:cubicBezTo>
                      <a:pt x="2572" y="77224"/>
                      <a:pt x="20955" y="51792"/>
                      <a:pt x="55054" y="32075"/>
                    </a:cubicBezTo>
                    <a:cubicBezTo>
                      <a:pt x="129159" y="-10692"/>
                      <a:pt x="249174" y="-10692"/>
                      <a:pt x="323183" y="32075"/>
                    </a:cubicBezTo>
                    <a:cubicBezTo>
                      <a:pt x="357378" y="51792"/>
                      <a:pt x="375666" y="77700"/>
                      <a:pt x="378333" y="1029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9" name="Google Shape;4009;p48"/>
              <p:cNvSpPr/>
              <p:nvPr/>
            </p:nvSpPr>
            <p:spPr>
              <a:xfrm>
                <a:off x="5362575" y="3458051"/>
                <a:ext cx="176618" cy="110489"/>
              </a:xfrm>
              <a:custGeom>
                <a:avLst/>
                <a:gdLst/>
                <a:ahLst/>
                <a:cxnLst/>
                <a:rect l="l" t="t" r="r" b="b"/>
                <a:pathLst>
                  <a:path w="176618" h="110489" extrusionOk="0">
                    <a:moveTo>
                      <a:pt x="89535" y="17526"/>
                    </a:moveTo>
                    <a:cubicBezTo>
                      <a:pt x="87201" y="17488"/>
                      <a:pt x="84877" y="17678"/>
                      <a:pt x="82582" y="18097"/>
                    </a:cubicBezTo>
                    <a:cubicBezTo>
                      <a:pt x="79438" y="18097"/>
                      <a:pt x="75914" y="19145"/>
                      <a:pt x="72104" y="20002"/>
                    </a:cubicBezTo>
                    <a:cubicBezTo>
                      <a:pt x="68294" y="20860"/>
                      <a:pt x="64199" y="21812"/>
                      <a:pt x="60008" y="23050"/>
                    </a:cubicBezTo>
                    <a:cubicBezTo>
                      <a:pt x="55921" y="24260"/>
                      <a:pt x="51940" y="25784"/>
                      <a:pt x="48101" y="27622"/>
                    </a:cubicBezTo>
                    <a:lnTo>
                      <a:pt x="78581" y="45149"/>
                    </a:lnTo>
                    <a:lnTo>
                      <a:pt x="84011" y="43243"/>
                    </a:lnTo>
                    <a:cubicBezTo>
                      <a:pt x="91821" y="40672"/>
                      <a:pt x="99060" y="38481"/>
                      <a:pt x="105918" y="36671"/>
                    </a:cubicBezTo>
                    <a:cubicBezTo>
                      <a:pt x="112366" y="34947"/>
                      <a:pt x="118967" y="33861"/>
                      <a:pt x="125635" y="33433"/>
                    </a:cubicBezTo>
                    <a:cubicBezTo>
                      <a:pt x="131731" y="33023"/>
                      <a:pt x="137846" y="33442"/>
                      <a:pt x="143828" y="34671"/>
                    </a:cubicBezTo>
                    <a:cubicBezTo>
                      <a:pt x="149933" y="35966"/>
                      <a:pt x="155791" y="38243"/>
                      <a:pt x="161163" y="41434"/>
                    </a:cubicBezTo>
                    <a:cubicBezTo>
                      <a:pt x="166421" y="44101"/>
                      <a:pt x="170917" y="48063"/>
                      <a:pt x="174212" y="52959"/>
                    </a:cubicBezTo>
                    <a:cubicBezTo>
                      <a:pt x="176441" y="56502"/>
                      <a:pt x="177155" y="60789"/>
                      <a:pt x="176213" y="64865"/>
                    </a:cubicBezTo>
                    <a:cubicBezTo>
                      <a:pt x="174850" y="69304"/>
                      <a:pt x="172393" y="73333"/>
                      <a:pt x="169069" y="76581"/>
                    </a:cubicBezTo>
                    <a:cubicBezTo>
                      <a:pt x="164868" y="80753"/>
                      <a:pt x="160201" y="84430"/>
                      <a:pt x="155162" y="87535"/>
                    </a:cubicBezTo>
                    <a:lnTo>
                      <a:pt x="174212" y="98679"/>
                    </a:lnTo>
                    <a:lnTo>
                      <a:pt x="163639" y="104775"/>
                    </a:lnTo>
                    <a:lnTo>
                      <a:pt x="144113" y="93535"/>
                    </a:lnTo>
                    <a:cubicBezTo>
                      <a:pt x="134969" y="98117"/>
                      <a:pt x="125397" y="101784"/>
                      <a:pt x="115538" y="104489"/>
                    </a:cubicBezTo>
                    <a:cubicBezTo>
                      <a:pt x="105070" y="107423"/>
                      <a:pt x="94355" y="109433"/>
                      <a:pt x="83534" y="110490"/>
                    </a:cubicBezTo>
                    <a:lnTo>
                      <a:pt x="73342" y="92202"/>
                    </a:lnTo>
                    <a:cubicBezTo>
                      <a:pt x="76181" y="92145"/>
                      <a:pt x="79010" y="91926"/>
                      <a:pt x="81820" y="91535"/>
                    </a:cubicBezTo>
                    <a:cubicBezTo>
                      <a:pt x="86116" y="91059"/>
                      <a:pt x="90373" y="90325"/>
                      <a:pt x="94583" y="89344"/>
                    </a:cubicBezTo>
                    <a:cubicBezTo>
                      <a:pt x="99346" y="88392"/>
                      <a:pt x="104108" y="87058"/>
                      <a:pt x="109442" y="85534"/>
                    </a:cubicBezTo>
                    <a:cubicBezTo>
                      <a:pt x="114557" y="84068"/>
                      <a:pt x="119558" y="82220"/>
                      <a:pt x="124396" y="80010"/>
                    </a:cubicBezTo>
                    <a:lnTo>
                      <a:pt x="94107" y="62579"/>
                    </a:lnTo>
                    <a:lnTo>
                      <a:pt x="90107" y="63913"/>
                    </a:lnTo>
                    <a:lnTo>
                      <a:pt x="86011" y="65151"/>
                    </a:lnTo>
                    <a:cubicBezTo>
                      <a:pt x="79134" y="67475"/>
                      <a:pt x="72133" y="69447"/>
                      <a:pt x="65056" y="71057"/>
                    </a:cubicBezTo>
                    <a:cubicBezTo>
                      <a:pt x="59179" y="72409"/>
                      <a:pt x="53178" y="73209"/>
                      <a:pt x="47149" y="73438"/>
                    </a:cubicBezTo>
                    <a:cubicBezTo>
                      <a:pt x="41872" y="73647"/>
                      <a:pt x="36586" y="73171"/>
                      <a:pt x="31433" y="72009"/>
                    </a:cubicBezTo>
                    <a:cubicBezTo>
                      <a:pt x="26308" y="70780"/>
                      <a:pt x="21393" y="68790"/>
                      <a:pt x="16859" y="66103"/>
                    </a:cubicBezTo>
                    <a:cubicBezTo>
                      <a:pt x="11887" y="63465"/>
                      <a:pt x="7563" y="59760"/>
                      <a:pt x="4191" y="55245"/>
                    </a:cubicBezTo>
                    <a:cubicBezTo>
                      <a:pt x="1695" y="51864"/>
                      <a:pt x="448" y="47730"/>
                      <a:pt x="667" y="43529"/>
                    </a:cubicBezTo>
                    <a:cubicBezTo>
                      <a:pt x="1162" y="39157"/>
                      <a:pt x="2915" y="35023"/>
                      <a:pt x="5715" y="31623"/>
                    </a:cubicBezTo>
                    <a:cubicBezTo>
                      <a:pt x="9220" y="27299"/>
                      <a:pt x="13364" y="23546"/>
                      <a:pt x="18002" y="20479"/>
                    </a:cubicBezTo>
                    <a:lnTo>
                      <a:pt x="0" y="10096"/>
                    </a:lnTo>
                    <a:lnTo>
                      <a:pt x="10573" y="4000"/>
                    </a:lnTo>
                    <a:lnTo>
                      <a:pt x="28384" y="14288"/>
                    </a:lnTo>
                    <a:cubicBezTo>
                      <a:pt x="36700" y="10144"/>
                      <a:pt x="45453" y="6944"/>
                      <a:pt x="54483" y="4763"/>
                    </a:cubicBezTo>
                    <a:cubicBezTo>
                      <a:pt x="63065" y="2600"/>
                      <a:pt x="71790" y="1010"/>
                      <a:pt x="80582" y="0"/>
                    </a:cubicBezTo>
                    <a:close/>
                    <a:moveTo>
                      <a:pt x="38100" y="49435"/>
                    </a:moveTo>
                    <a:cubicBezTo>
                      <a:pt x="42110" y="51730"/>
                      <a:pt x="46739" y="52721"/>
                      <a:pt x="51340" y="52292"/>
                    </a:cubicBezTo>
                    <a:cubicBezTo>
                      <a:pt x="57502" y="51578"/>
                      <a:pt x="63570" y="50206"/>
                      <a:pt x="69437" y="48196"/>
                    </a:cubicBezTo>
                    <a:lnTo>
                      <a:pt x="40862" y="31718"/>
                    </a:lnTo>
                    <a:cubicBezTo>
                      <a:pt x="30194" y="38576"/>
                      <a:pt x="29270" y="44482"/>
                      <a:pt x="38100" y="49435"/>
                    </a:cubicBezTo>
                    <a:close/>
                    <a:moveTo>
                      <a:pt x="138113" y="57721"/>
                    </a:moveTo>
                    <a:cubicBezTo>
                      <a:pt x="133750" y="55350"/>
                      <a:pt x="128730" y="54483"/>
                      <a:pt x="123825" y="55245"/>
                    </a:cubicBezTo>
                    <a:cubicBezTo>
                      <a:pt x="117062" y="56074"/>
                      <a:pt x="110404" y="57541"/>
                      <a:pt x="103918" y="59626"/>
                    </a:cubicBezTo>
                    <a:lnTo>
                      <a:pt x="132493" y="75914"/>
                    </a:lnTo>
                    <a:cubicBezTo>
                      <a:pt x="144018" y="68580"/>
                      <a:pt x="145923" y="62484"/>
                      <a:pt x="137732" y="5772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0" name="Google Shape;4010;p48"/>
              <p:cNvSpPr/>
              <p:nvPr/>
            </p:nvSpPr>
            <p:spPr>
              <a:xfrm>
                <a:off x="5435726" y="3539966"/>
                <a:ext cx="11620" cy="15240"/>
              </a:xfrm>
              <a:custGeom>
                <a:avLst/>
                <a:gdLst/>
                <a:ahLst/>
                <a:cxnLst/>
                <a:rect l="l" t="t" r="r" b="b"/>
                <a:pathLst>
                  <a:path w="11620" h="15240" extrusionOk="0">
                    <a:moveTo>
                      <a:pt x="0" y="10287"/>
                    </a:moveTo>
                    <a:cubicBezTo>
                      <a:pt x="0" y="9525"/>
                      <a:pt x="0" y="0"/>
                      <a:pt x="0" y="0"/>
                    </a:cubicBezTo>
                    <a:lnTo>
                      <a:pt x="11621" y="7525"/>
                    </a:lnTo>
                    <a:lnTo>
                      <a:pt x="6572" y="1524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1" name="Google Shape;4011;p48"/>
              <p:cNvSpPr/>
              <p:nvPr/>
            </p:nvSpPr>
            <p:spPr>
              <a:xfrm>
                <a:off x="5511926" y="3546443"/>
                <a:ext cx="25146" cy="11811"/>
              </a:xfrm>
              <a:custGeom>
                <a:avLst/>
                <a:gdLst/>
                <a:ahLst/>
                <a:cxnLst/>
                <a:rect l="l" t="t" r="r" b="b"/>
                <a:pathLst>
                  <a:path w="25146" h="11811" extrusionOk="0">
                    <a:moveTo>
                      <a:pt x="25146" y="10287"/>
                    </a:moveTo>
                    <a:lnTo>
                      <a:pt x="25146" y="0"/>
                    </a:lnTo>
                    <a:lnTo>
                      <a:pt x="0" y="2000"/>
                    </a:lnTo>
                    <a:lnTo>
                      <a:pt x="14383" y="11811"/>
                    </a:lnTo>
                    <a:lnTo>
                      <a:pt x="25146"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2" name="Google Shape;4012;p48"/>
              <p:cNvSpPr/>
              <p:nvPr/>
            </p:nvSpPr>
            <p:spPr>
              <a:xfrm>
                <a:off x="5520308" y="3508724"/>
                <a:ext cx="18859" cy="10382"/>
              </a:xfrm>
              <a:custGeom>
                <a:avLst/>
                <a:gdLst/>
                <a:ahLst/>
                <a:cxnLst/>
                <a:rect l="l" t="t" r="r" b="b"/>
                <a:pathLst>
                  <a:path w="18859" h="10382" extrusionOk="0">
                    <a:moveTo>
                      <a:pt x="18859" y="10382"/>
                    </a:moveTo>
                    <a:lnTo>
                      <a:pt x="18859" y="0"/>
                    </a:lnTo>
                    <a:lnTo>
                      <a:pt x="0" y="6763"/>
                    </a:lnTo>
                    <a:lnTo>
                      <a:pt x="18859" y="10382"/>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3" name="Google Shape;4013;p48"/>
              <p:cNvSpPr/>
              <p:nvPr/>
            </p:nvSpPr>
            <p:spPr>
              <a:xfrm>
                <a:off x="5461063" y="3512534"/>
                <a:ext cx="28479" cy="19812"/>
              </a:xfrm>
              <a:custGeom>
                <a:avLst/>
                <a:gdLst/>
                <a:ahLst/>
                <a:cxnLst/>
                <a:rect l="l" t="t" r="r" b="b"/>
                <a:pathLst>
                  <a:path w="28479" h="19812" extrusionOk="0">
                    <a:moveTo>
                      <a:pt x="0" y="6001"/>
                    </a:moveTo>
                    <a:lnTo>
                      <a:pt x="6287" y="0"/>
                    </a:lnTo>
                    <a:lnTo>
                      <a:pt x="28480" y="15240"/>
                    </a:lnTo>
                    <a:lnTo>
                      <a:pt x="27051" y="19812"/>
                    </a:lnTo>
                    <a:cubicBezTo>
                      <a:pt x="27051" y="19812"/>
                      <a:pt x="10573" y="12859"/>
                      <a:pt x="10001" y="123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4" name="Google Shape;4014;p48"/>
              <p:cNvSpPr/>
              <p:nvPr/>
            </p:nvSpPr>
            <p:spPr>
              <a:xfrm>
                <a:off x="5403246" y="3479482"/>
                <a:ext cx="35337" cy="23336"/>
              </a:xfrm>
              <a:custGeom>
                <a:avLst/>
                <a:gdLst/>
                <a:ahLst/>
                <a:cxnLst/>
                <a:rect l="l" t="t" r="r" b="b"/>
                <a:pathLst>
                  <a:path w="35337" h="23336" extrusionOk="0">
                    <a:moveTo>
                      <a:pt x="0" y="6667"/>
                    </a:moveTo>
                    <a:lnTo>
                      <a:pt x="29337" y="23336"/>
                    </a:lnTo>
                    <a:lnTo>
                      <a:pt x="35338" y="18955"/>
                    </a:lnTo>
                    <a:lnTo>
                      <a:pt x="31337" y="14383"/>
                    </a:lnTo>
                    <a:cubicBezTo>
                      <a:pt x="28613" y="11297"/>
                      <a:pt x="25394" y="8687"/>
                      <a:pt x="21812" y="6667"/>
                    </a:cubicBezTo>
                    <a:cubicBezTo>
                      <a:pt x="19717" y="6667"/>
                      <a:pt x="5715" y="0"/>
                      <a:pt x="5715"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5" name="Google Shape;4015;p48"/>
              <p:cNvSpPr/>
              <p:nvPr/>
            </p:nvSpPr>
            <p:spPr>
              <a:xfrm>
                <a:off x="5435726" y="3460908"/>
                <a:ext cx="16383" cy="14668"/>
              </a:xfrm>
              <a:custGeom>
                <a:avLst/>
                <a:gdLst/>
                <a:ahLst/>
                <a:cxnLst/>
                <a:rect l="l" t="t" r="r" b="b"/>
                <a:pathLst>
                  <a:path w="16383" h="14668" extrusionOk="0">
                    <a:moveTo>
                      <a:pt x="16383" y="14668"/>
                    </a:moveTo>
                    <a:lnTo>
                      <a:pt x="16383" y="4381"/>
                    </a:lnTo>
                    <a:lnTo>
                      <a:pt x="2858" y="0"/>
                    </a:lnTo>
                    <a:lnTo>
                      <a:pt x="0" y="8096"/>
                    </a:lnTo>
                    <a:lnTo>
                      <a:pt x="667" y="11716"/>
                    </a:lnTo>
                    <a:lnTo>
                      <a:pt x="16383" y="14668"/>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6" name="Google Shape;4016;p48"/>
              <p:cNvSpPr/>
              <p:nvPr/>
            </p:nvSpPr>
            <p:spPr>
              <a:xfrm>
                <a:off x="5362479" y="3457860"/>
                <a:ext cx="15620" cy="11620"/>
              </a:xfrm>
              <a:custGeom>
                <a:avLst/>
                <a:gdLst/>
                <a:ahLst/>
                <a:cxnLst/>
                <a:rect l="l" t="t" r="r" b="b"/>
                <a:pathLst>
                  <a:path w="15620" h="11620" extrusionOk="0">
                    <a:moveTo>
                      <a:pt x="0" y="10287"/>
                    </a:moveTo>
                    <a:lnTo>
                      <a:pt x="0" y="0"/>
                    </a:lnTo>
                    <a:lnTo>
                      <a:pt x="15621" y="1715"/>
                    </a:lnTo>
                    <a:lnTo>
                      <a:pt x="10573" y="11621"/>
                    </a:lnTo>
                    <a:lnTo>
                      <a:pt x="0" y="1028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7" name="Google Shape;4017;p48"/>
              <p:cNvSpPr/>
              <p:nvPr/>
            </p:nvSpPr>
            <p:spPr>
              <a:xfrm>
                <a:off x="5363051" y="3492341"/>
                <a:ext cx="17906" cy="18097"/>
              </a:xfrm>
              <a:custGeom>
                <a:avLst/>
                <a:gdLst/>
                <a:ahLst/>
                <a:cxnLst/>
                <a:rect l="l" t="t" r="r" b="b"/>
                <a:pathLst>
                  <a:path w="17906" h="18097" extrusionOk="0">
                    <a:moveTo>
                      <a:pt x="0" y="10668"/>
                    </a:moveTo>
                    <a:lnTo>
                      <a:pt x="0" y="0"/>
                    </a:lnTo>
                    <a:lnTo>
                      <a:pt x="17907" y="0"/>
                    </a:lnTo>
                    <a:lnTo>
                      <a:pt x="13525" y="9525"/>
                    </a:lnTo>
                    <a:lnTo>
                      <a:pt x="5810" y="18097"/>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8" name="Google Shape;4018;p48"/>
              <p:cNvSpPr/>
              <p:nvPr/>
            </p:nvSpPr>
            <p:spPr>
              <a:xfrm>
                <a:off x="5362575" y="3447573"/>
                <a:ext cx="176612" cy="110680"/>
              </a:xfrm>
              <a:custGeom>
                <a:avLst/>
                <a:gdLst/>
                <a:ahLst/>
                <a:cxnLst/>
                <a:rect l="l" t="t" r="r" b="b"/>
                <a:pathLst>
                  <a:path w="176612" h="110680" extrusionOk="0">
                    <a:moveTo>
                      <a:pt x="89535" y="17717"/>
                    </a:moveTo>
                    <a:cubicBezTo>
                      <a:pt x="87201" y="17678"/>
                      <a:pt x="84877" y="17869"/>
                      <a:pt x="82582" y="18288"/>
                    </a:cubicBezTo>
                    <a:cubicBezTo>
                      <a:pt x="79438" y="18288"/>
                      <a:pt x="75914" y="19336"/>
                      <a:pt x="72104" y="20193"/>
                    </a:cubicBezTo>
                    <a:cubicBezTo>
                      <a:pt x="68294" y="21050"/>
                      <a:pt x="64199" y="22003"/>
                      <a:pt x="60008" y="23241"/>
                    </a:cubicBezTo>
                    <a:cubicBezTo>
                      <a:pt x="55921" y="24451"/>
                      <a:pt x="51940" y="25975"/>
                      <a:pt x="48101" y="27813"/>
                    </a:cubicBezTo>
                    <a:lnTo>
                      <a:pt x="78581" y="45339"/>
                    </a:lnTo>
                    <a:lnTo>
                      <a:pt x="84011" y="43434"/>
                    </a:lnTo>
                    <a:cubicBezTo>
                      <a:pt x="91821" y="40862"/>
                      <a:pt x="99060" y="38672"/>
                      <a:pt x="105918" y="36862"/>
                    </a:cubicBezTo>
                    <a:cubicBezTo>
                      <a:pt x="112366" y="35138"/>
                      <a:pt x="118967" y="34052"/>
                      <a:pt x="125635" y="33623"/>
                    </a:cubicBezTo>
                    <a:cubicBezTo>
                      <a:pt x="131731" y="33214"/>
                      <a:pt x="137846" y="33633"/>
                      <a:pt x="143828" y="34862"/>
                    </a:cubicBezTo>
                    <a:cubicBezTo>
                      <a:pt x="149933" y="36157"/>
                      <a:pt x="155791" y="38443"/>
                      <a:pt x="161163" y="41624"/>
                    </a:cubicBezTo>
                    <a:cubicBezTo>
                      <a:pt x="166421" y="44291"/>
                      <a:pt x="170917" y="48254"/>
                      <a:pt x="174212" y="53150"/>
                    </a:cubicBezTo>
                    <a:cubicBezTo>
                      <a:pt x="176432" y="56693"/>
                      <a:pt x="177146" y="60979"/>
                      <a:pt x="176213" y="65056"/>
                    </a:cubicBezTo>
                    <a:cubicBezTo>
                      <a:pt x="174850" y="69494"/>
                      <a:pt x="172393" y="73524"/>
                      <a:pt x="169069" y="76772"/>
                    </a:cubicBezTo>
                    <a:cubicBezTo>
                      <a:pt x="164897" y="80972"/>
                      <a:pt x="160230" y="84649"/>
                      <a:pt x="155162" y="87725"/>
                    </a:cubicBezTo>
                    <a:lnTo>
                      <a:pt x="174212" y="98965"/>
                    </a:lnTo>
                    <a:lnTo>
                      <a:pt x="163639" y="105061"/>
                    </a:lnTo>
                    <a:lnTo>
                      <a:pt x="144113" y="93726"/>
                    </a:lnTo>
                    <a:cubicBezTo>
                      <a:pt x="134969" y="98308"/>
                      <a:pt x="125397" y="101975"/>
                      <a:pt x="115538" y="104680"/>
                    </a:cubicBezTo>
                    <a:cubicBezTo>
                      <a:pt x="105070" y="107613"/>
                      <a:pt x="94355" y="109623"/>
                      <a:pt x="83534" y="110681"/>
                    </a:cubicBezTo>
                    <a:lnTo>
                      <a:pt x="73342" y="92392"/>
                    </a:lnTo>
                    <a:cubicBezTo>
                      <a:pt x="76181" y="92336"/>
                      <a:pt x="79010" y="92107"/>
                      <a:pt x="81820" y="91726"/>
                    </a:cubicBezTo>
                    <a:cubicBezTo>
                      <a:pt x="86116" y="91250"/>
                      <a:pt x="90373" y="90516"/>
                      <a:pt x="94583" y="89535"/>
                    </a:cubicBezTo>
                    <a:cubicBezTo>
                      <a:pt x="99346" y="88583"/>
                      <a:pt x="104108" y="87249"/>
                      <a:pt x="109442" y="85725"/>
                    </a:cubicBezTo>
                    <a:cubicBezTo>
                      <a:pt x="114557" y="84258"/>
                      <a:pt x="119558" y="82410"/>
                      <a:pt x="124396" y="80200"/>
                    </a:cubicBezTo>
                    <a:lnTo>
                      <a:pt x="94107" y="62770"/>
                    </a:lnTo>
                    <a:lnTo>
                      <a:pt x="90107" y="64103"/>
                    </a:lnTo>
                    <a:lnTo>
                      <a:pt x="86011" y="65342"/>
                    </a:lnTo>
                    <a:cubicBezTo>
                      <a:pt x="79134" y="67665"/>
                      <a:pt x="72133" y="69637"/>
                      <a:pt x="65056" y="71247"/>
                    </a:cubicBezTo>
                    <a:cubicBezTo>
                      <a:pt x="59179" y="72647"/>
                      <a:pt x="53188" y="73447"/>
                      <a:pt x="47149" y="73628"/>
                    </a:cubicBezTo>
                    <a:cubicBezTo>
                      <a:pt x="41872" y="73838"/>
                      <a:pt x="36586" y="73362"/>
                      <a:pt x="31433" y="72200"/>
                    </a:cubicBezTo>
                    <a:cubicBezTo>
                      <a:pt x="26308" y="70971"/>
                      <a:pt x="21393" y="68980"/>
                      <a:pt x="16859" y="66294"/>
                    </a:cubicBezTo>
                    <a:cubicBezTo>
                      <a:pt x="11859" y="63694"/>
                      <a:pt x="7525" y="59979"/>
                      <a:pt x="4191" y="55435"/>
                    </a:cubicBezTo>
                    <a:cubicBezTo>
                      <a:pt x="1695" y="52054"/>
                      <a:pt x="448" y="47911"/>
                      <a:pt x="667" y="43720"/>
                    </a:cubicBezTo>
                    <a:cubicBezTo>
                      <a:pt x="1181" y="39348"/>
                      <a:pt x="2934" y="35223"/>
                      <a:pt x="5715" y="31813"/>
                    </a:cubicBezTo>
                    <a:cubicBezTo>
                      <a:pt x="9220" y="27489"/>
                      <a:pt x="13364" y="23736"/>
                      <a:pt x="18002" y="20669"/>
                    </a:cubicBezTo>
                    <a:lnTo>
                      <a:pt x="0" y="10001"/>
                    </a:lnTo>
                    <a:lnTo>
                      <a:pt x="10573" y="3905"/>
                    </a:lnTo>
                    <a:lnTo>
                      <a:pt x="28384" y="14192"/>
                    </a:lnTo>
                    <a:cubicBezTo>
                      <a:pt x="36719" y="10087"/>
                      <a:pt x="45463" y="6896"/>
                      <a:pt x="54483" y="4667"/>
                    </a:cubicBezTo>
                    <a:cubicBezTo>
                      <a:pt x="63055" y="2486"/>
                      <a:pt x="71780" y="924"/>
                      <a:pt x="80582" y="0"/>
                    </a:cubicBezTo>
                    <a:close/>
                    <a:moveTo>
                      <a:pt x="38100" y="49625"/>
                    </a:moveTo>
                    <a:cubicBezTo>
                      <a:pt x="42110" y="51921"/>
                      <a:pt x="46739" y="52911"/>
                      <a:pt x="51340" y="52483"/>
                    </a:cubicBezTo>
                    <a:cubicBezTo>
                      <a:pt x="57502" y="51768"/>
                      <a:pt x="63570" y="50397"/>
                      <a:pt x="69437" y="48387"/>
                    </a:cubicBezTo>
                    <a:lnTo>
                      <a:pt x="40862" y="31909"/>
                    </a:lnTo>
                    <a:cubicBezTo>
                      <a:pt x="30194" y="38767"/>
                      <a:pt x="29270" y="44672"/>
                      <a:pt x="38100" y="49625"/>
                    </a:cubicBezTo>
                    <a:close/>
                    <a:moveTo>
                      <a:pt x="138113" y="58007"/>
                    </a:moveTo>
                    <a:cubicBezTo>
                      <a:pt x="133760" y="55607"/>
                      <a:pt x="128740" y="54702"/>
                      <a:pt x="123825" y="55435"/>
                    </a:cubicBezTo>
                    <a:cubicBezTo>
                      <a:pt x="117072" y="56312"/>
                      <a:pt x="110414" y="57779"/>
                      <a:pt x="103918" y="59817"/>
                    </a:cubicBezTo>
                    <a:lnTo>
                      <a:pt x="132493" y="76200"/>
                    </a:lnTo>
                    <a:cubicBezTo>
                      <a:pt x="144018" y="68771"/>
                      <a:pt x="145923" y="62675"/>
                      <a:pt x="137732" y="5762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019" name="Google Shape;4019;p48"/>
            <p:cNvSpPr/>
            <p:nvPr/>
          </p:nvSpPr>
          <p:spPr>
            <a:xfrm>
              <a:off x="5771792" y="3977849"/>
              <a:ext cx="617525" cy="382903"/>
            </a:xfrm>
            <a:custGeom>
              <a:avLst/>
              <a:gdLst/>
              <a:ahLst/>
              <a:cxnLst/>
              <a:rect l="l" t="t" r="r" b="b"/>
              <a:pathLst>
                <a:path w="617525" h="382903" extrusionOk="0">
                  <a:moveTo>
                    <a:pt x="570840" y="378738"/>
                  </a:moveTo>
                  <a:lnTo>
                    <a:pt x="15532" y="58221"/>
                  </a:lnTo>
                  <a:cubicBezTo>
                    <a:pt x="616" y="49544"/>
                    <a:pt x="-4432" y="30418"/>
                    <a:pt x="4245" y="15502"/>
                  </a:cubicBezTo>
                  <a:cubicBezTo>
                    <a:pt x="6960" y="10825"/>
                    <a:pt x="10856" y="6939"/>
                    <a:pt x="15532" y="4215"/>
                  </a:cubicBezTo>
                  <a:lnTo>
                    <a:pt x="15532" y="4215"/>
                  </a:lnTo>
                  <a:cubicBezTo>
                    <a:pt x="25191" y="-1405"/>
                    <a:pt x="37116" y="-1405"/>
                    <a:pt x="46774" y="4215"/>
                  </a:cubicBezTo>
                  <a:lnTo>
                    <a:pt x="601987" y="324731"/>
                  </a:lnTo>
                  <a:cubicBezTo>
                    <a:pt x="616903" y="333408"/>
                    <a:pt x="621960" y="352525"/>
                    <a:pt x="613283" y="367441"/>
                  </a:cubicBezTo>
                  <a:cubicBezTo>
                    <a:pt x="609873" y="373318"/>
                    <a:pt x="604634" y="377918"/>
                    <a:pt x="598367" y="380547"/>
                  </a:cubicBezTo>
                  <a:lnTo>
                    <a:pt x="598367" y="380547"/>
                  </a:lnTo>
                  <a:cubicBezTo>
                    <a:pt x="589404" y="384234"/>
                    <a:pt x="579241" y="383567"/>
                    <a:pt x="570840" y="3787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0" name="Google Shape;4020;p48"/>
            <p:cNvSpPr/>
            <p:nvPr/>
          </p:nvSpPr>
          <p:spPr>
            <a:xfrm>
              <a:off x="5742557" y="3281451"/>
              <a:ext cx="721042" cy="930362"/>
            </a:xfrm>
            <a:custGeom>
              <a:avLst/>
              <a:gdLst/>
              <a:ahLst/>
              <a:cxnLst/>
              <a:rect l="l" t="t" r="r" b="b"/>
              <a:pathLst>
                <a:path w="721042" h="930362" extrusionOk="0">
                  <a:moveTo>
                    <a:pt x="360331" y="881302"/>
                  </a:moveTo>
                  <a:cubicBezTo>
                    <a:pt x="161639" y="766526"/>
                    <a:pt x="0" y="486586"/>
                    <a:pt x="0" y="257129"/>
                  </a:cubicBezTo>
                  <a:cubicBezTo>
                    <a:pt x="0" y="27671"/>
                    <a:pt x="161925" y="-65674"/>
                    <a:pt x="360331" y="49103"/>
                  </a:cubicBezTo>
                  <a:cubicBezTo>
                    <a:pt x="558737" y="163879"/>
                    <a:pt x="721043" y="443819"/>
                    <a:pt x="721043" y="673276"/>
                  </a:cubicBezTo>
                  <a:cubicBezTo>
                    <a:pt x="721043" y="902733"/>
                    <a:pt x="559118" y="995983"/>
                    <a:pt x="360331" y="881302"/>
                  </a:cubicBezTo>
                  <a:close/>
                  <a:moveTo>
                    <a:pt x="360331" y="123588"/>
                  </a:moveTo>
                  <a:cubicBezTo>
                    <a:pt x="197263" y="29386"/>
                    <a:pt x="64484" y="105967"/>
                    <a:pt x="64484" y="294371"/>
                  </a:cubicBezTo>
                  <a:cubicBezTo>
                    <a:pt x="64484" y="482776"/>
                    <a:pt x="197168" y="712424"/>
                    <a:pt x="360331" y="806817"/>
                  </a:cubicBezTo>
                  <a:cubicBezTo>
                    <a:pt x="523494" y="901209"/>
                    <a:pt x="656273" y="824342"/>
                    <a:pt x="656273" y="636224"/>
                  </a:cubicBezTo>
                  <a:cubicBezTo>
                    <a:pt x="656273" y="448105"/>
                    <a:pt x="523494" y="217695"/>
                    <a:pt x="360331" y="12358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1" name="Google Shape;4021;p48"/>
            <p:cNvSpPr/>
            <p:nvPr/>
          </p:nvSpPr>
          <p:spPr>
            <a:xfrm>
              <a:off x="5798755" y="3297121"/>
              <a:ext cx="66103" cy="45243"/>
            </a:xfrm>
            <a:custGeom>
              <a:avLst/>
              <a:gdLst/>
              <a:ahLst/>
              <a:cxnLst/>
              <a:rect l="l" t="t" r="r" b="b"/>
              <a:pathLst>
                <a:path w="66103" h="45243" extrusionOk="0">
                  <a:moveTo>
                    <a:pt x="0" y="36004"/>
                  </a:moveTo>
                  <a:lnTo>
                    <a:pt x="66104" y="0"/>
                  </a:lnTo>
                  <a:lnTo>
                    <a:pt x="56197" y="45244"/>
                  </a:lnTo>
                  <a:lnTo>
                    <a:pt x="0" y="36004"/>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2" name="Google Shape;4022;p48"/>
            <p:cNvSpPr/>
            <p:nvPr/>
          </p:nvSpPr>
          <p:spPr>
            <a:xfrm>
              <a:off x="6296341" y="4172183"/>
              <a:ext cx="72199" cy="48958"/>
            </a:xfrm>
            <a:custGeom>
              <a:avLst/>
              <a:gdLst/>
              <a:ahLst/>
              <a:cxnLst/>
              <a:rect l="l" t="t" r="r" b="b"/>
              <a:pathLst>
                <a:path w="72199" h="48958" extrusionOk="0">
                  <a:moveTo>
                    <a:pt x="0" y="48958"/>
                  </a:moveTo>
                  <a:cubicBezTo>
                    <a:pt x="1619" y="48196"/>
                    <a:pt x="72199" y="8763"/>
                    <a:pt x="72199" y="8763"/>
                  </a:cubicBezTo>
                  <a:lnTo>
                    <a:pt x="17621" y="0"/>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3" name="Google Shape;4023;p48"/>
            <p:cNvSpPr/>
            <p:nvPr/>
          </p:nvSpPr>
          <p:spPr>
            <a:xfrm rot="-1801764">
              <a:off x="5788987" y="3308087"/>
              <a:ext cx="535400" cy="927291"/>
            </a:xfrm>
            <a:custGeom>
              <a:avLst/>
              <a:gdLst/>
              <a:ahLst/>
              <a:cxnLst/>
              <a:rect l="l" t="t" r="r" b="b"/>
              <a:pathLst>
                <a:path w="535876" h="928115" extrusionOk="0">
                  <a:moveTo>
                    <a:pt x="535876" y="464058"/>
                  </a:moveTo>
                  <a:cubicBezTo>
                    <a:pt x="535876" y="720350"/>
                    <a:pt x="415916" y="928116"/>
                    <a:pt x="267938" y="928116"/>
                  </a:cubicBezTo>
                  <a:cubicBezTo>
                    <a:pt x="119960" y="928116"/>
                    <a:pt x="0" y="720350"/>
                    <a:pt x="0" y="464058"/>
                  </a:cubicBezTo>
                  <a:cubicBezTo>
                    <a:pt x="0" y="207766"/>
                    <a:pt x="119960" y="0"/>
                    <a:pt x="267938" y="0"/>
                  </a:cubicBezTo>
                  <a:cubicBezTo>
                    <a:pt x="415916" y="0"/>
                    <a:pt x="535876" y="207766"/>
                    <a:pt x="535876" y="46405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4" name="Google Shape;4024;p48"/>
            <p:cNvSpPr/>
            <p:nvPr/>
          </p:nvSpPr>
          <p:spPr>
            <a:xfrm>
              <a:off x="5696551" y="3306978"/>
              <a:ext cx="720756" cy="930362"/>
            </a:xfrm>
            <a:custGeom>
              <a:avLst/>
              <a:gdLst/>
              <a:ahLst/>
              <a:cxnLst/>
              <a:rect l="l" t="t" r="r" b="b"/>
              <a:pathLst>
                <a:path w="720756" h="930362" extrusionOk="0">
                  <a:moveTo>
                    <a:pt x="360426" y="881302"/>
                  </a:moveTo>
                  <a:cubicBezTo>
                    <a:pt x="161735" y="766526"/>
                    <a:pt x="0" y="486586"/>
                    <a:pt x="0" y="257129"/>
                  </a:cubicBezTo>
                  <a:cubicBezTo>
                    <a:pt x="0" y="27671"/>
                    <a:pt x="161925" y="-65674"/>
                    <a:pt x="360426" y="49103"/>
                  </a:cubicBezTo>
                  <a:cubicBezTo>
                    <a:pt x="558927" y="163879"/>
                    <a:pt x="720757" y="443819"/>
                    <a:pt x="720757" y="673276"/>
                  </a:cubicBezTo>
                  <a:cubicBezTo>
                    <a:pt x="720757" y="902733"/>
                    <a:pt x="559118" y="995983"/>
                    <a:pt x="360426" y="881302"/>
                  </a:cubicBezTo>
                  <a:close/>
                  <a:moveTo>
                    <a:pt x="360426" y="123588"/>
                  </a:moveTo>
                  <a:cubicBezTo>
                    <a:pt x="197263" y="29386"/>
                    <a:pt x="64579" y="105967"/>
                    <a:pt x="64579" y="294371"/>
                  </a:cubicBezTo>
                  <a:cubicBezTo>
                    <a:pt x="64579" y="482776"/>
                    <a:pt x="197263" y="712614"/>
                    <a:pt x="360426" y="806816"/>
                  </a:cubicBezTo>
                  <a:cubicBezTo>
                    <a:pt x="523589" y="901019"/>
                    <a:pt x="656272" y="824342"/>
                    <a:pt x="656272" y="636033"/>
                  </a:cubicBezTo>
                  <a:cubicBezTo>
                    <a:pt x="656272" y="447724"/>
                    <a:pt x="523589" y="217695"/>
                    <a:pt x="360426" y="12358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5" name="Google Shape;4025;p48"/>
            <p:cNvSpPr/>
            <p:nvPr/>
          </p:nvSpPr>
          <p:spPr>
            <a:xfrm>
              <a:off x="5833711" y="3483953"/>
              <a:ext cx="446532" cy="576393"/>
            </a:xfrm>
            <a:custGeom>
              <a:avLst/>
              <a:gdLst/>
              <a:ahLst/>
              <a:cxnLst/>
              <a:rect l="l" t="t" r="r" b="b"/>
              <a:pathLst>
                <a:path w="446532" h="576393" extrusionOk="0">
                  <a:moveTo>
                    <a:pt x="223266" y="546022"/>
                  </a:moveTo>
                  <a:cubicBezTo>
                    <a:pt x="100108" y="474870"/>
                    <a:pt x="0" y="301420"/>
                    <a:pt x="0" y="159307"/>
                  </a:cubicBezTo>
                  <a:cubicBezTo>
                    <a:pt x="0" y="17194"/>
                    <a:pt x="100108" y="-40718"/>
                    <a:pt x="223266" y="30433"/>
                  </a:cubicBezTo>
                  <a:cubicBezTo>
                    <a:pt x="346424" y="101585"/>
                    <a:pt x="446532" y="274940"/>
                    <a:pt x="446532" y="417053"/>
                  </a:cubicBezTo>
                  <a:cubicBezTo>
                    <a:pt x="446532" y="559166"/>
                    <a:pt x="346329" y="617078"/>
                    <a:pt x="223266" y="546022"/>
                  </a:cubicBezTo>
                  <a:close/>
                  <a:moveTo>
                    <a:pt x="223266" y="104919"/>
                  </a:moveTo>
                  <a:cubicBezTo>
                    <a:pt x="135731" y="54341"/>
                    <a:pt x="64484" y="95394"/>
                    <a:pt x="64484" y="196549"/>
                  </a:cubicBezTo>
                  <a:cubicBezTo>
                    <a:pt x="64484" y="297705"/>
                    <a:pt x="135731" y="420958"/>
                    <a:pt x="223266" y="471536"/>
                  </a:cubicBezTo>
                  <a:cubicBezTo>
                    <a:pt x="310801" y="522114"/>
                    <a:pt x="382238" y="481347"/>
                    <a:pt x="382238" y="379810"/>
                  </a:cubicBezTo>
                  <a:cubicBezTo>
                    <a:pt x="382238" y="278274"/>
                    <a:pt x="310801" y="155401"/>
                    <a:pt x="223266" y="1049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6" name="Google Shape;4026;p48"/>
            <p:cNvSpPr/>
            <p:nvPr/>
          </p:nvSpPr>
          <p:spPr>
            <a:xfrm>
              <a:off x="5968681" y="3658196"/>
              <a:ext cx="176593" cy="227948"/>
            </a:xfrm>
            <a:custGeom>
              <a:avLst/>
              <a:gdLst/>
              <a:ahLst/>
              <a:cxnLst/>
              <a:rect l="l" t="t" r="r" b="b"/>
              <a:pathLst>
                <a:path w="176593" h="227948" extrusionOk="0">
                  <a:moveTo>
                    <a:pt x="88297" y="215949"/>
                  </a:moveTo>
                  <a:cubicBezTo>
                    <a:pt x="39624" y="187374"/>
                    <a:pt x="0" y="119175"/>
                    <a:pt x="0" y="62978"/>
                  </a:cubicBezTo>
                  <a:cubicBezTo>
                    <a:pt x="0" y="6780"/>
                    <a:pt x="39624" y="-16080"/>
                    <a:pt x="88297" y="12019"/>
                  </a:cubicBezTo>
                  <a:cubicBezTo>
                    <a:pt x="136970" y="40118"/>
                    <a:pt x="176593" y="108698"/>
                    <a:pt x="176593" y="164895"/>
                  </a:cubicBezTo>
                  <a:cubicBezTo>
                    <a:pt x="176593" y="221093"/>
                    <a:pt x="136970" y="244048"/>
                    <a:pt x="88297" y="215949"/>
                  </a:cubicBezTo>
                  <a:close/>
                  <a:moveTo>
                    <a:pt x="88297" y="86504"/>
                  </a:moveTo>
                  <a:cubicBezTo>
                    <a:pt x="75152" y="78884"/>
                    <a:pt x="64484" y="85076"/>
                    <a:pt x="64484" y="100220"/>
                  </a:cubicBezTo>
                  <a:cubicBezTo>
                    <a:pt x="65418" y="116975"/>
                    <a:pt x="74257" y="132281"/>
                    <a:pt x="88297" y="141463"/>
                  </a:cubicBezTo>
                  <a:cubicBezTo>
                    <a:pt x="101441" y="148988"/>
                    <a:pt x="112109" y="142892"/>
                    <a:pt x="112109" y="127652"/>
                  </a:cubicBezTo>
                  <a:cubicBezTo>
                    <a:pt x="111195" y="110917"/>
                    <a:pt x="102346" y="95629"/>
                    <a:pt x="88297" y="865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7" name="Google Shape;4027;p48"/>
            <p:cNvSpPr/>
            <p:nvPr/>
          </p:nvSpPr>
          <p:spPr>
            <a:xfrm>
              <a:off x="5409944" y="4076361"/>
              <a:ext cx="107251" cy="45529"/>
            </a:xfrm>
            <a:custGeom>
              <a:avLst/>
              <a:gdLst/>
              <a:ahLst/>
              <a:cxnLst/>
              <a:rect l="l" t="t" r="r" b="b"/>
              <a:pathLst>
                <a:path w="107251" h="45529" extrusionOk="0">
                  <a:moveTo>
                    <a:pt x="33052" y="45148"/>
                  </a:moveTo>
                  <a:lnTo>
                    <a:pt x="0" y="45529"/>
                  </a:lnTo>
                  <a:lnTo>
                    <a:pt x="107252" y="0"/>
                  </a:lnTo>
                  <a:lnTo>
                    <a:pt x="45053" y="38671"/>
                  </a:lnTo>
                  <a:lnTo>
                    <a:pt x="33052" y="45148"/>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8" name="Google Shape;4028;p48"/>
            <p:cNvSpPr/>
            <p:nvPr/>
          </p:nvSpPr>
          <p:spPr>
            <a:xfrm rot="-1801764">
              <a:off x="5444439" y="4114607"/>
              <a:ext cx="13703" cy="23791"/>
            </a:xfrm>
            <a:custGeom>
              <a:avLst/>
              <a:gdLst/>
              <a:ahLst/>
              <a:cxnLst/>
              <a:rect l="l" t="t" r="r" b="b"/>
              <a:pathLst>
                <a:path w="13715" h="23812" extrusionOk="0">
                  <a:moveTo>
                    <a:pt x="13716" y="11906"/>
                  </a:moveTo>
                  <a:cubicBezTo>
                    <a:pt x="13716" y="18482"/>
                    <a:pt x="10646" y="23813"/>
                    <a:pt x="6858" y="23813"/>
                  </a:cubicBezTo>
                  <a:cubicBezTo>
                    <a:pt x="3071" y="23813"/>
                    <a:pt x="0" y="18482"/>
                    <a:pt x="0" y="11906"/>
                  </a:cubicBezTo>
                  <a:cubicBezTo>
                    <a:pt x="0" y="5331"/>
                    <a:pt x="3071" y="0"/>
                    <a:pt x="6858" y="0"/>
                  </a:cubicBezTo>
                  <a:cubicBezTo>
                    <a:pt x="10646" y="0"/>
                    <a:pt x="13716" y="5331"/>
                    <a:pt x="13716" y="1190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9" name="Google Shape;4029;p48"/>
            <p:cNvSpPr/>
            <p:nvPr/>
          </p:nvSpPr>
          <p:spPr>
            <a:xfrm rot="-1801764">
              <a:off x="6051614" y="3763417"/>
              <a:ext cx="13703" cy="23791"/>
            </a:xfrm>
            <a:custGeom>
              <a:avLst/>
              <a:gdLst/>
              <a:ahLst/>
              <a:cxnLst/>
              <a:rect l="l" t="t" r="r" b="b"/>
              <a:pathLst>
                <a:path w="13715" h="23812" extrusionOk="0">
                  <a:moveTo>
                    <a:pt x="13716" y="11906"/>
                  </a:moveTo>
                  <a:cubicBezTo>
                    <a:pt x="13716" y="18482"/>
                    <a:pt x="10646" y="23813"/>
                    <a:pt x="6858" y="23813"/>
                  </a:cubicBezTo>
                  <a:cubicBezTo>
                    <a:pt x="3070" y="23813"/>
                    <a:pt x="0" y="18482"/>
                    <a:pt x="0" y="11906"/>
                  </a:cubicBezTo>
                  <a:cubicBezTo>
                    <a:pt x="0" y="5331"/>
                    <a:pt x="3070" y="0"/>
                    <a:pt x="6858" y="0"/>
                  </a:cubicBezTo>
                  <a:cubicBezTo>
                    <a:pt x="10646" y="0"/>
                    <a:pt x="13716" y="5331"/>
                    <a:pt x="13716" y="1190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0" name="Google Shape;4030;p48"/>
            <p:cNvSpPr/>
            <p:nvPr/>
          </p:nvSpPr>
          <p:spPr>
            <a:xfrm>
              <a:off x="5457664" y="4081409"/>
              <a:ext cx="86296" cy="87915"/>
            </a:xfrm>
            <a:custGeom>
              <a:avLst/>
              <a:gdLst/>
              <a:ahLst/>
              <a:cxnLst/>
              <a:rect l="l" t="t" r="r" b="b"/>
              <a:pathLst>
                <a:path w="86296" h="87915" extrusionOk="0">
                  <a:moveTo>
                    <a:pt x="7906" y="87916"/>
                  </a:moveTo>
                  <a:lnTo>
                    <a:pt x="0" y="55054"/>
                  </a:lnTo>
                  <a:lnTo>
                    <a:pt x="86296" y="0"/>
                  </a:lnTo>
                  <a:lnTo>
                    <a:pt x="82582" y="7811"/>
                  </a:lnTo>
                  <a:lnTo>
                    <a:pt x="7906" y="87916"/>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1" name="Google Shape;4031;p48"/>
            <p:cNvSpPr/>
            <p:nvPr/>
          </p:nvSpPr>
          <p:spPr>
            <a:xfrm>
              <a:off x="5445377" y="3764798"/>
              <a:ext cx="619125" cy="371951"/>
            </a:xfrm>
            <a:custGeom>
              <a:avLst/>
              <a:gdLst/>
              <a:ahLst/>
              <a:cxnLst/>
              <a:rect l="l" t="t" r="r" b="b"/>
              <a:pathLst>
                <a:path w="619125" h="371951" extrusionOk="0">
                  <a:moveTo>
                    <a:pt x="12287" y="371951"/>
                  </a:moveTo>
                  <a:cubicBezTo>
                    <a:pt x="13049" y="371284"/>
                    <a:pt x="619125" y="20955"/>
                    <a:pt x="619125" y="20955"/>
                  </a:cubicBezTo>
                  <a:lnTo>
                    <a:pt x="607981" y="0"/>
                  </a:lnTo>
                  <a:lnTo>
                    <a:pt x="0" y="351282"/>
                  </a:ln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2" name="Google Shape;4032;p48"/>
            <p:cNvSpPr/>
            <p:nvPr/>
          </p:nvSpPr>
          <p:spPr>
            <a:xfrm>
              <a:off x="4826180" y="148719"/>
              <a:ext cx="204333" cy="298673"/>
            </a:xfrm>
            <a:custGeom>
              <a:avLst/>
              <a:gdLst/>
              <a:ahLst/>
              <a:cxnLst/>
              <a:rect l="l" t="t" r="r" b="b"/>
              <a:pathLst>
                <a:path w="204333" h="298673" extrusionOk="0">
                  <a:moveTo>
                    <a:pt x="72081" y="9724"/>
                  </a:moveTo>
                  <a:cubicBezTo>
                    <a:pt x="80177" y="-2944"/>
                    <a:pt x="141994" y="-11898"/>
                    <a:pt x="162663" y="40680"/>
                  </a:cubicBezTo>
                  <a:cubicBezTo>
                    <a:pt x="170474" y="60683"/>
                    <a:pt x="169235" y="111642"/>
                    <a:pt x="175713" y="143646"/>
                  </a:cubicBezTo>
                  <a:cubicBezTo>
                    <a:pt x="182190" y="175650"/>
                    <a:pt x="197430" y="193842"/>
                    <a:pt x="202954" y="219846"/>
                  </a:cubicBezTo>
                  <a:cubicBezTo>
                    <a:pt x="208479" y="245849"/>
                    <a:pt x="199525" y="289378"/>
                    <a:pt x="136851" y="297093"/>
                  </a:cubicBezTo>
                  <a:cubicBezTo>
                    <a:pt x="74176" y="304809"/>
                    <a:pt x="26075" y="282806"/>
                    <a:pt x="11216" y="262803"/>
                  </a:cubicBezTo>
                  <a:cubicBezTo>
                    <a:pt x="-3643" y="242801"/>
                    <a:pt x="-3834" y="200415"/>
                    <a:pt x="11216" y="177650"/>
                  </a:cubicBezTo>
                  <a:cubicBezTo>
                    <a:pt x="26265" y="154885"/>
                    <a:pt x="38267" y="136311"/>
                    <a:pt x="37886" y="1065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3" name="Google Shape;4033;p48"/>
            <p:cNvSpPr/>
            <p:nvPr/>
          </p:nvSpPr>
          <p:spPr>
            <a:xfrm>
              <a:off x="4841878" y="145922"/>
              <a:ext cx="97721" cy="120542"/>
            </a:xfrm>
            <a:custGeom>
              <a:avLst/>
              <a:gdLst/>
              <a:ahLst/>
              <a:cxnLst/>
              <a:rect l="l" t="t" r="r" b="b"/>
              <a:pathLst>
                <a:path w="97721" h="120542" extrusionOk="0">
                  <a:moveTo>
                    <a:pt x="97722" y="3472"/>
                  </a:moveTo>
                  <a:cubicBezTo>
                    <a:pt x="97722" y="3472"/>
                    <a:pt x="50573" y="-9672"/>
                    <a:pt x="22189" y="15188"/>
                  </a:cubicBezTo>
                  <a:cubicBezTo>
                    <a:pt x="3234" y="32836"/>
                    <a:pt x="-4367" y="59548"/>
                    <a:pt x="2472" y="84530"/>
                  </a:cubicBezTo>
                  <a:cubicBezTo>
                    <a:pt x="6187" y="99294"/>
                    <a:pt x="13807" y="119392"/>
                    <a:pt x="25522" y="120535"/>
                  </a:cubicBezTo>
                  <a:cubicBezTo>
                    <a:pt x="37238" y="121678"/>
                    <a:pt x="97722" y="3472"/>
                    <a:pt x="97722" y="347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4" name="Google Shape;4034;p48"/>
            <p:cNvSpPr/>
            <p:nvPr/>
          </p:nvSpPr>
          <p:spPr>
            <a:xfrm>
              <a:off x="4860888" y="276839"/>
              <a:ext cx="120648" cy="135031"/>
            </a:xfrm>
            <a:custGeom>
              <a:avLst/>
              <a:gdLst/>
              <a:ahLst/>
              <a:cxnLst/>
              <a:rect l="l" t="t" r="r" b="b"/>
              <a:pathLst>
                <a:path w="120648" h="135031" extrusionOk="0">
                  <a:moveTo>
                    <a:pt x="96238" y="0"/>
                  </a:moveTo>
                  <a:cubicBezTo>
                    <a:pt x="96238" y="0"/>
                    <a:pt x="93095" y="52102"/>
                    <a:pt x="94047" y="56007"/>
                  </a:cubicBezTo>
                  <a:cubicBezTo>
                    <a:pt x="95000" y="59912"/>
                    <a:pt x="114526" y="63532"/>
                    <a:pt x="120050" y="68104"/>
                  </a:cubicBezTo>
                  <a:cubicBezTo>
                    <a:pt x="125575" y="72676"/>
                    <a:pt x="91475" y="125254"/>
                    <a:pt x="74521" y="133255"/>
                  </a:cubicBezTo>
                  <a:cubicBezTo>
                    <a:pt x="57566" y="141256"/>
                    <a:pt x="4036" y="121158"/>
                    <a:pt x="416" y="94679"/>
                  </a:cubicBezTo>
                  <a:cubicBezTo>
                    <a:pt x="-3013" y="70294"/>
                    <a:pt x="15656" y="51340"/>
                    <a:pt x="22800" y="44672"/>
                  </a:cubicBezTo>
                  <a:cubicBezTo>
                    <a:pt x="27686" y="44416"/>
                    <a:pt x="32582" y="44416"/>
                    <a:pt x="37469" y="44672"/>
                  </a:cubicBezTo>
                  <a:lnTo>
                    <a:pt x="38992" y="19431"/>
                  </a:lnTo>
                  <a:cubicBezTo>
                    <a:pt x="62329" y="11811"/>
                    <a:pt x="96238" y="0"/>
                    <a:pt x="96238"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5" name="Google Shape;4035;p48"/>
            <p:cNvSpPr/>
            <p:nvPr/>
          </p:nvSpPr>
          <p:spPr>
            <a:xfrm>
              <a:off x="4654628" y="329607"/>
              <a:ext cx="228170" cy="325384"/>
            </a:xfrm>
            <a:custGeom>
              <a:avLst/>
              <a:gdLst/>
              <a:ahLst/>
              <a:cxnLst/>
              <a:rect l="l" t="t" r="r" b="b"/>
              <a:pathLst>
                <a:path w="228170" h="325384" extrusionOk="0">
                  <a:moveTo>
                    <a:pt x="149145" y="225743"/>
                  </a:moveTo>
                  <a:cubicBezTo>
                    <a:pt x="134400" y="246042"/>
                    <a:pt x="116931" y="264215"/>
                    <a:pt x="97234" y="279749"/>
                  </a:cubicBezTo>
                  <a:cubicBezTo>
                    <a:pt x="90976" y="286259"/>
                    <a:pt x="85061" y="293094"/>
                    <a:pt x="79517" y="300228"/>
                  </a:cubicBezTo>
                  <a:cubicBezTo>
                    <a:pt x="70211" y="310964"/>
                    <a:pt x="58162" y="318965"/>
                    <a:pt x="44656" y="323374"/>
                  </a:cubicBezTo>
                  <a:cubicBezTo>
                    <a:pt x="32845" y="326422"/>
                    <a:pt x="27892" y="325660"/>
                    <a:pt x="25606" y="323374"/>
                  </a:cubicBezTo>
                  <a:cubicBezTo>
                    <a:pt x="23320" y="321088"/>
                    <a:pt x="24558" y="317849"/>
                    <a:pt x="29606" y="315849"/>
                  </a:cubicBezTo>
                  <a:cubicBezTo>
                    <a:pt x="37969" y="313275"/>
                    <a:pt x="45741" y="309066"/>
                    <a:pt x="52466" y="303467"/>
                  </a:cubicBezTo>
                  <a:cubicBezTo>
                    <a:pt x="52466" y="303467"/>
                    <a:pt x="41512" y="308610"/>
                    <a:pt x="34654" y="310991"/>
                  </a:cubicBezTo>
                  <a:cubicBezTo>
                    <a:pt x="28511" y="313135"/>
                    <a:pt x="22100" y="314417"/>
                    <a:pt x="15604" y="314801"/>
                  </a:cubicBezTo>
                  <a:cubicBezTo>
                    <a:pt x="9127" y="314801"/>
                    <a:pt x="2365" y="307277"/>
                    <a:pt x="7508" y="305276"/>
                  </a:cubicBezTo>
                  <a:cubicBezTo>
                    <a:pt x="12652" y="303276"/>
                    <a:pt x="17033" y="302800"/>
                    <a:pt x="27415" y="299085"/>
                  </a:cubicBezTo>
                  <a:cubicBezTo>
                    <a:pt x="32778" y="297192"/>
                    <a:pt x="37874" y="294599"/>
                    <a:pt x="42560" y="291370"/>
                  </a:cubicBezTo>
                  <a:cubicBezTo>
                    <a:pt x="35512" y="293389"/>
                    <a:pt x="28311" y="294854"/>
                    <a:pt x="21034" y="295751"/>
                  </a:cubicBezTo>
                  <a:cubicBezTo>
                    <a:pt x="14985" y="296741"/>
                    <a:pt x="8784" y="296015"/>
                    <a:pt x="3127" y="293656"/>
                  </a:cubicBezTo>
                  <a:cubicBezTo>
                    <a:pt x="79" y="292418"/>
                    <a:pt x="-2493" y="286893"/>
                    <a:pt x="4270" y="285083"/>
                  </a:cubicBezTo>
                  <a:cubicBezTo>
                    <a:pt x="13099" y="284210"/>
                    <a:pt x="21777" y="282192"/>
                    <a:pt x="30082" y="279083"/>
                  </a:cubicBezTo>
                  <a:cubicBezTo>
                    <a:pt x="38083" y="275463"/>
                    <a:pt x="43036" y="271653"/>
                    <a:pt x="41322" y="270891"/>
                  </a:cubicBezTo>
                  <a:cubicBezTo>
                    <a:pt x="39607" y="270129"/>
                    <a:pt x="35035" y="272606"/>
                    <a:pt x="27034" y="272034"/>
                  </a:cubicBezTo>
                  <a:cubicBezTo>
                    <a:pt x="19033" y="271463"/>
                    <a:pt x="11604" y="266319"/>
                    <a:pt x="11699" y="262509"/>
                  </a:cubicBezTo>
                  <a:cubicBezTo>
                    <a:pt x="11794" y="258699"/>
                    <a:pt x="13414" y="260604"/>
                    <a:pt x="21224" y="259937"/>
                  </a:cubicBezTo>
                  <a:cubicBezTo>
                    <a:pt x="29616" y="257435"/>
                    <a:pt x="38179" y="255557"/>
                    <a:pt x="46846" y="254318"/>
                  </a:cubicBezTo>
                  <a:cubicBezTo>
                    <a:pt x="55209" y="254634"/>
                    <a:pt x="63563" y="253637"/>
                    <a:pt x="71611" y="251365"/>
                  </a:cubicBezTo>
                  <a:cubicBezTo>
                    <a:pt x="80184" y="248793"/>
                    <a:pt x="99139" y="225933"/>
                    <a:pt x="113807" y="204978"/>
                  </a:cubicBezTo>
                  <a:cubicBezTo>
                    <a:pt x="129685" y="181614"/>
                    <a:pt x="142249" y="156162"/>
                    <a:pt x="151145" y="129350"/>
                  </a:cubicBezTo>
                  <a:cubicBezTo>
                    <a:pt x="159908" y="100775"/>
                    <a:pt x="170195" y="46482"/>
                    <a:pt x="177815" y="27718"/>
                  </a:cubicBezTo>
                  <a:cubicBezTo>
                    <a:pt x="185435" y="8954"/>
                    <a:pt x="198103" y="381"/>
                    <a:pt x="210391" y="0"/>
                  </a:cubicBezTo>
                  <a:cubicBezTo>
                    <a:pt x="224773" y="0"/>
                    <a:pt x="230869" y="18479"/>
                    <a:pt x="227059" y="34766"/>
                  </a:cubicBezTo>
                  <a:cubicBezTo>
                    <a:pt x="220106" y="63818"/>
                    <a:pt x="188197" y="174117"/>
                    <a:pt x="149145" y="22574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6" name="Google Shape;4036;p48"/>
            <p:cNvSpPr/>
            <p:nvPr/>
          </p:nvSpPr>
          <p:spPr>
            <a:xfrm>
              <a:off x="4825802" y="321035"/>
              <a:ext cx="175746" cy="232044"/>
            </a:xfrm>
            <a:custGeom>
              <a:avLst/>
              <a:gdLst/>
              <a:ahLst/>
              <a:cxnLst/>
              <a:rect l="l" t="t" r="r" b="b"/>
              <a:pathLst>
                <a:path w="175746" h="232044" extrusionOk="0">
                  <a:moveTo>
                    <a:pt x="138467" y="16859"/>
                  </a:moveTo>
                  <a:cubicBezTo>
                    <a:pt x="153040" y="19049"/>
                    <a:pt x="169804" y="26955"/>
                    <a:pt x="172090" y="34956"/>
                  </a:cubicBezTo>
                  <a:cubicBezTo>
                    <a:pt x="178119" y="63828"/>
                    <a:pt x="176672" y="93761"/>
                    <a:pt x="167899" y="121919"/>
                  </a:cubicBezTo>
                  <a:cubicBezTo>
                    <a:pt x="155231" y="155447"/>
                    <a:pt x="140943" y="215931"/>
                    <a:pt x="133609" y="230409"/>
                  </a:cubicBezTo>
                  <a:cubicBezTo>
                    <a:pt x="95890" y="235669"/>
                    <a:pt x="57504" y="228158"/>
                    <a:pt x="24548" y="209073"/>
                  </a:cubicBezTo>
                  <a:cubicBezTo>
                    <a:pt x="24548" y="209073"/>
                    <a:pt x="21500" y="150780"/>
                    <a:pt x="21214" y="131540"/>
                  </a:cubicBezTo>
                  <a:cubicBezTo>
                    <a:pt x="-25840" y="90392"/>
                    <a:pt x="14451" y="39719"/>
                    <a:pt x="54361" y="285"/>
                  </a:cubicBezTo>
                  <a:cubicBezTo>
                    <a:pt x="59152" y="-95"/>
                    <a:pt x="63953" y="-95"/>
                    <a:pt x="68744" y="285"/>
                  </a:cubicBezTo>
                  <a:cubicBezTo>
                    <a:pt x="68744" y="285"/>
                    <a:pt x="33120" y="42481"/>
                    <a:pt x="57885" y="66389"/>
                  </a:cubicBezTo>
                  <a:cubicBezTo>
                    <a:pt x="110940" y="50196"/>
                    <a:pt x="121512" y="26288"/>
                    <a:pt x="138467"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7" name="Google Shape;4037;p48"/>
            <p:cNvSpPr/>
            <p:nvPr/>
          </p:nvSpPr>
          <p:spPr>
            <a:xfrm>
              <a:off x="4857002" y="155665"/>
              <a:ext cx="128729" cy="159467"/>
            </a:xfrm>
            <a:custGeom>
              <a:avLst/>
              <a:gdLst/>
              <a:ahLst/>
              <a:cxnLst/>
              <a:rect l="l" t="t" r="r" b="b"/>
              <a:pathLst>
                <a:path w="128729" h="159467" extrusionOk="0">
                  <a:moveTo>
                    <a:pt x="2778" y="56785"/>
                  </a:moveTo>
                  <a:lnTo>
                    <a:pt x="2778" y="56785"/>
                  </a:lnTo>
                  <a:cubicBezTo>
                    <a:pt x="8017" y="23352"/>
                    <a:pt x="32210" y="-1889"/>
                    <a:pt x="66691" y="111"/>
                  </a:cubicBezTo>
                  <a:cubicBezTo>
                    <a:pt x="103429" y="2671"/>
                    <a:pt x="131127" y="34525"/>
                    <a:pt x="128565" y="71260"/>
                  </a:cubicBezTo>
                  <a:cubicBezTo>
                    <a:pt x="127165" y="91407"/>
                    <a:pt x="116706" y="109833"/>
                    <a:pt x="100123" y="121364"/>
                  </a:cubicBezTo>
                  <a:cubicBezTo>
                    <a:pt x="98923" y="126444"/>
                    <a:pt x="97133" y="131367"/>
                    <a:pt x="94789" y="136033"/>
                  </a:cubicBezTo>
                  <a:cubicBezTo>
                    <a:pt x="82502" y="150320"/>
                    <a:pt x="50022" y="159274"/>
                    <a:pt x="39354" y="159464"/>
                  </a:cubicBezTo>
                  <a:cubicBezTo>
                    <a:pt x="28686" y="159655"/>
                    <a:pt x="22114" y="150892"/>
                    <a:pt x="13351" y="136509"/>
                  </a:cubicBezTo>
                  <a:cubicBezTo>
                    <a:pt x="-4747" y="106410"/>
                    <a:pt x="-175" y="73168"/>
                    <a:pt x="2778" y="567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8" name="Google Shape;4038;p48"/>
            <p:cNvSpPr/>
            <p:nvPr/>
          </p:nvSpPr>
          <p:spPr>
            <a:xfrm>
              <a:off x="4862352" y="154515"/>
              <a:ext cx="129836" cy="122323"/>
            </a:xfrm>
            <a:custGeom>
              <a:avLst/>
              <a:gdLst/>
              <a:ahLst/>
              <a:cxnLst/>
              <a:rect l="l" t="t" r="r" b="b"/>
              <a:pathLst>
                <a:path w="129836" h="122323" extrusionOk="0">
                  <a:moveTo>
                    <a:pt x="72104" y="1641"/>
                  </a:moveTo>
                  <a:cubicBezTo>
                    <a:pt x="96298" y="6404"/>
                    <a:pt x="116205" y="13167"/>
                    <a:pt x="122777" y="36979"/>
                  </a:cubicBezTo>
                  <a:cubicBezTo>
                    <a:pt x="127254" y="53362"/>
                    <a:pt x="133159" y="84604"/>
                    <a:pt x="127540" y="97749"/>
                  </a:cubicBezTo>
                  <a:lnTo>
                    <a:pt x="124111" y="107274"/>
                  </a:lnTo>
                  <a:lnTo>
                    <a:pt x="94774" y="122323"/>
                  </a:lnTo>
                  <a:cubicBezTo>
                    <a:pt x="94774" y="122323"/>
                    <a:pt x="81058" y="110988"/>
                    <a:pt x="85249" y="77556"/>
                  </a:cubicBezTo>
                  <a:cubicBezTo>
                    <a:pt x="85125" y="73028"/>
                    <a:pt x="83696" y="68632"/>
                    <a:pt x="81153" y="64887"/>
                  </a:cubicBezTo>
                  <a:cubicBezTo>
                    <a:pt x="79324" y="61752"/>
                    <a:pt x="78000" y="58343"/>
                    <a:pt x="77248" y="54791"/>
                  </a:cubicBezTo>
                  <a:cubicBezTo>
                    <a:pt x="73742" y="45761"/>
                    <a:pt x="66932" y="38404"/>
                    <a:pt x="58198" y="34217"/>
                  </a:cubicBezTo>
                  <a:cubicBezTo>
                    <a:pt x="39443" y="25914"/>
                    <a:pt x="17878" y="26938"/>
                    <a:pt x="0" y="36979"/>
                  </a:cubicBezTo>
                  <a:cubicBezTo>
                    <a:pt x="12630" y="9606"/>
                    <a:pt x="42729" y="-5148"/>
                    <a:pt x="72104" y="16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9" name="Google Shape;4039;p48"/>
            <p:cNvSpPr/>
            <p:nvPr/>
          </p:nvSpPr>
          <p:spPr>
            <a:xfrm>
              <a:off x="4706279" y="957495"/>
              <a:ext cx="102161" cy="77983"/>
            </a:xfrm>
            <a:custGeom>
              <a:avLst/>
              <a:gdLst/>
              <a:ahLst/>
              <a:cxnLst/>
              <a:rect l="l" t="t" r="r" b="b"/>
              <a:pathLst>
                <a:path w="102161" h="77983" extrusionOk="0">
                  <a:moveTo>
                    <a:pt x="94827" y="0"/>
                  </a:moveTo>
                  <a:cubicBezTo>
                    <a:pt x="82540" y="9525"/>
                    <a:pt x="63490" y="3048"/>
                    <a:pt x="62537" y="4000"/>
                  </a:cubicBezTo>
                  <a:cubicBezTo>
                    <a:pt x="48212" y="16225"/>
                    <a:pt x="33229" y="27671"/>
                    <a:pt x="17674" y="38290"/>
                  </a:cubicBezTo>
                  <a:cubicBezTo>
                    <a:pt x="10054" y="44291"/>
                    <a:pt x="-1852" y="52292"/>
                    <a:pt x="243" y="63913"/>
                  </a:cubicBezTo>
                  <a:cubicBezTo>
                    <a:pt x="4149" y="84487"/>
                    <a:pt x="37201" y="78200"/>
                    <a:pt x="49678" y="71819"/>
                  </a:cubicBezTo>
                  <a:cubicBezTo>
                    <a:pt x="62156" y="65437"/>
                    <a:pt x="72348" y="55054"/>
                    <a:pt x="84159" y="47720"/>
                  </a:cubicBezTo>
                  <a:cubicBezTo>
                    <a:pt x="92541" y="42481"/>
                    <a:pt x="100827" y="39815"/>
                    <a:pt x="102161" y="28670"/>
                  </a:cubicBezTo>
                  <a:cubicBezTo>
                    <a:pt x="101856" y="18691"/>
                    <a:pt x="99351" y="8901"/>
                    <a:pt x="94827"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0" name="Google Shape;4040;p48"/>
            <p:cNvSpPr/>
            <p:nvPr/>
          </p:nvSpPr>
          <p:spPr>
            <a:xfrm>
              <a:off x="4706713" y="982355"/>
              <a:ext cx="101737" cy="53117"/>
            </a:xfrm>
            <a:custGeom>
              <a:avLst/>
              <a:gdLst/>
              <a:ahLst/>
              <a:cxnLst/>
              <a:rect l="l" t="t" r="r" b="b"/>
              <a:pathLst>
                <a:path w="101737" h="53117" extrusionOk="0">
                  <a:moveTo>
                    <a:pt x="101537" y="0"/>
                  </a:moveTo>
                  <a:cubicBezTo>
                    <a:pt x="99917" y="10192"/>
                    <a:pt x="92012" y="12954"/>
                    <a:pt x="83344" y="18193"/>
                  </a:cubicBezTo>
                  <a:cubicBezTo>
                    <a:pt x="71438" y="25622"/>
                    <a:pt x="60865" y="36385"/>
                    <a:pt x="48387" y="42672"/>
                  </a:cubicBezTo>
                  <a:cubicBezTo>
                    <a:pt x="35909" y="48958"/>
                    <a:pt x="8096" y="54292"/>
                    <a:pt x="0" y="39624"/>
                  </a:cubicBezTo>
                  <a:cubicBezTo>
                    <a:pt x="4382" y="59531"/>
                    <a:pt x="36862" y="53245"/>
                    <a:pt x="49244" y="46958"/>
                  </a:cubicBezTo>
                  <a:cubicBezTo>
                    <a:pt x="61627" y="40672"/>
                    <a:pt x="71914" y="30194"/>
                    <a:pt x="83725" y="22860"/>
                  </a:cubicBezTo>
                  <a:cubicBezTo>
                    <a:pt x="92107" y="17621"/>
                    <a:pt x="100394" y="14954"/>
                    <a:pt x="101727" y="3810"/>
                  </a:cubicBezTo>
                  <a:cubicBezTo>
                    <a:pt x="101765" y="2537"/>
                    <a:pt x="101698" y="1263"/>
                    <a:pt x="10153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1" name="Google Shape;4041;p48"/>
            <p:cNvSpPr/>
            <p:nvPr/>
          </p:nvSpPr>
          <p:spPr>
            <a:xfrm>
              <a:off x="4655133" y="923967"/>
              <a:ext cx="93585" cy="72574"/>
            </a:xfrm>
            <a:custGeom>
              <a:avLst/>
              <a:gdLst/>
              <a:ahLst/>
              <a:cxnLst/>
              <a:rect l="l" t="t" r="r" b="b"/>
              <a:pathLst>
                <a:path w="93585" h="72574" extrusionOk="0">
                  <a:moveTo>
                    <a:pt x="86251" y="0"/>
                  </a:moveTo>
                  <a:cubicBezTo>
                    <a:pt x="75011" y="9525"/>
                    <a:pt x="57676" y="4001"/>
                    <a:pt x="57200" y="4858"/>
                  </a:cubicBezTo>
                  <a:cubicBezTo>
                    <a:pt x="44141" y="16067"/>
                    <a:pt x="30434" y="26499"/>
                    <a:pt x="16147" y="36100"/>
                  </a:cubicBezTo>
                  <a:cubicBezTo>
                    <a:pt x="9194" y="41624"/>
                    <a:pt x="-1760" y="49054"/>
                    <a:pt x="240" y="59627"/>
                  </a:cubicBezTo>
                  <a:cubicBezTo>
                    <a:pt x="3764" y="78677"/>
                    <a:pt x="34054" y="72676"/>
                    <a:pt x="45484" y="66866"/>
                  </a:cubicBezTo>
                  <a:cubicBezTo>
                    <a:pt x="56914" y="61055"/>
                    <a:pt x="66248" y="51530"/>
                    <a:pt x="77012" y="44768"/>
                  </a:cubicBezTo>
                  <a:cubicBezTo>
                    <a:pt x="84727" y="40005"/>
                    <a:pt x="92347" y="37529"/>
                    <a:pt x="93585" y="27813"/>
                  </a:cubicBezTo>
                  <a:cubicBezTo>
                    <a:pt x="93195" y="18119"/>
                    <a:pt x="90690" y="8627"/>
                    <a:pt x="86251"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2" name="Google Shape;4042;p48"/>
            <p:cNvSpPr/>
            <p:nvPr/>
          </p:nvSpPr>
          <p:spPr>
            <a:xfrm>
              <a:off x="4655564" y="947875"/>
              <a:ext cx="93179" cy="48581"/>
            </a:xfrm>
            <a:custGeom>
              <a:avLst/>
              <a:gdLst/>
              <a:ahLst/>
              <a:cxnLst/>
              <a:rect l="l" t="t" r="r" b="b"/>
              <a:pathLst>
                <a:path w="93179" h="48581" extrusionOk="0">
                  <a:moveTo>
                    <a:pt x="92964" y="0"/>
                  </a:moveTo>
                  <a:cubicBezTo>
                    <a:pt x="91535" y="9525"/>
                    <a:pt x="84011" y="11906"/>
                    <a:pt x="76391" y="16573"/>
                  </a:cubicBezTo>
                  <a:cubicBezTo>
                    <a:pt x="65342" y="23431"/>
                    <a:pt x="55721" y="33242"/>
                    <a:pt x="44291" y="39052"/>
                  </a:cubicBezTo>
                  <a:cubicBezTo>
                    <a:pt x="32861" y="44863"/>
                    <a:pt x="7430" y="49721"/>
                    <a:pt x="0" y="36195"/>
                  </a:cubicBezTo>
                  <a:cubicBezTo>
                    <a:pt x="4001" y="54483"/>
                    <a:pt x="33719" y="48673"/>
                    <a:pt x="45053" y="42958"/>
                  </a:cubicBezTo>
                  <a:cubicBezTo>
                    <a:pt x="56388" y="37243"/>
                    <a:pt x="65818" y="27623"/>
                    <a:pt x="76581" y="20860"/>
                  </a:cubicBezTo>
                  <a:cubicBezTo>
                    <a:pt x="84296" y="16097"/>
                    <a:pt x="91916" y="13621"/>
                    <a:pt x="93154" y="3905"/>
                  </a:cubicBezTo>
                  <a:cubicBezTo>
                    <a:pt x="93221" y="2600"/>
                    <a:pt x="93154" y="1293"/>
                    <a:pt x="9296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3" name="Google Shape;4043;p48"/>
            <p:cNvSpPr/>
            <p:nvPr/>
          </p:nvSpPr>
          <p:spPr>
            <a:xfrm>
              <a:off x="4689759" y="550206"/>
              <a:ext cx="222664" cy="383543"/>
            </a:xfrm>
            <a:custGeom>
              <a:avLst/>
              <a:gdLst/>
              <a:ahLst/>
              <a:cxnLst/>
              <a:rect l="l" t="t" r="r" b="b"/>
              <a:pathLst>
                <a:path w="222664" h="383543" extrusionOk="0">
                  <a:moveTo>
                    <a:pt x="221266" y="14097"/>
                  </a:moveTo>
                  <a:cubicBezTo>
                    <a:pt x="188014" y="18477"/>
                    <a:pt x="154200" y="13599"/>
                    <a:pt x="123539" y="0"/>
                  </a:cubicBezTo>
                  <a:cubicBezTo>
                    <a:pt x="124111" y="10287"/>
                    <a:pt x="124682" y="19050"/>
                    <a:pt x="124682" y="19050"/>
                  </a:cubicBezTo>
                  <a:cubicBezTo>
                    <a:pt x="84963" y="47625"/>
                    <a:pt x="5144" y="94488"/>
                    <a:pt x="0" y="127064"/>
                  </a:cubicBezTo>
                  <a:cubicBezTo>
                    <a:pt x="5144" y="230124"/>
                    <a:pt x="20860" y="377381"/>
                    <a:pt x="25337" y="379571"/>
                  </a:cubicBezTo>
                  <a:cubicBezTo>
                    <a:pt x="37814" y="385477"/>
                    <a:pt x="46482" y="384524"/>
                    <a:pt x="52388" y="378523"/>
                  </a:cubicBezTo>
                  <a:cubicBezTo>
                    <a:pt x="52388" y="378523"/>
                    <a:pt x="77438" y="291179"/>
                    <a:pt x="70104" y="163068"/>
                  </a:cubicBezTo>
                  <a:cubicBezTo>
                    <a:pt x="70104" y="163068"/>
                    <a:pt x="209169" y="101537"/>
                    <a:pt x="218218" y="67818"/>
                  </a:cubicBezTo>
                  <a:cubicBezTo>
                    <a:pt x="222285" y="54246"/>
                    <a:pt x="223581" y="39992"/>
                    <a:pt x="222028" y="25908"/>
                  </a:cubicBezTo>
                  <a:cubicBezTo>
                    <a:pt x="222028" y="22289"/>
                    <a:pt x="221742" y="18193"/>
                    <a:pt x="221266" y="14097"/>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4" name="Google Shape;4044;p48"/>
            <p:cNvSpPr/>
            <p:nvPr/>
          </p:nvSpPr>
          <p:spPr>
            <a:xfrm>
              <a:off x="4750147" y="550873"/>
              <a:ext cx="221772" cy="415907"/>
            </a:xfrm>
            <a:custGeom>
              <a:avLst/>
              <a:gdLst/>
              <a:ahLst/>
              <a:cxnLst/>
              <a:rect l="l" t="t" r="r" b="b"/>
              <a:pathLst>
                <a:path w="221772" h="415907" extrusionOk="0">
                  <a:moveTo>
                    <a:pt x="207074" y="0"/>
                  </a:moveTo>
                  <a:cubicBezTo>
                    <a:pt x="180670" y="11879"/>
                    <a:pt x="151372" y="15786"/>
                    <a:pt x="122777" y="11240"/>
                  </a:cubicBezTo>
                  <a:cubicBezTo>
                    <a:pt x="122777" y="25051"/>
                    <a:pt x="124683" y="50959"/>
                    <a:pt x="124683" y="50959"/>
                  </a:cubicBezTo>
                  <a:cubicBezTo>
                    <a:pt x="84963" y="79058"/>
                    <a:pt x="5239" y="126397"/>
                    <a:pt x="0" y="158972"/>
                  </a:cubicBezTo>
                  <a:cubicBezTo>
                    <a:pt x="5239" y="262128"/>
                    <a:pt x="14859" y="411385"/>
                    <a:pt x="19050" y="413290"/>
                  </a:cubicBezTo>
                  <a:cubicBezTo>
                    <a:pt x="29956" y="417859"/>
                    <a:pt x="42463" y="416377"/>
                    <a:pt x="52007" y="409385"/>
                  </a:cubicBezTo>
                  <a:cubicBezTo>
                    <a:pt x="52007" y="409385"/>
                    <a:pt x="77058" y="323183"/>
                    <a:pt x="69818" y="195072"/>
                  </a:cubicBezTo>
                  <a:cubicBezTo>
                    <a:pt x="69818" y="192596"/>
                    <a:pt x="188976" y="133922"/>
                    <a:pt x="204026" y="118872"/>
                  </a:cubicBezTo>
                  <a:cubicBezTo>
                    <a:pt x="219075" y="103823"/>
                    <a:pt x="222123" y="80296"/>
                    <a:pt x="221742" y="58388"/>
                  </a:cubicBezTo>
                  <a:cubicBezTo>
                    <a:pt x="220914" y="38124"/>
                    <a:pt x="215922" y="18248"/>
                    <a:pt x="20707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5" name="Google Shape;4045;p48"/>
            <p:cNvSpPr/>
            <p:nvPr/>
          </p:nvSpPr>
          <p:spPr>
            <a:xfrm>
              <a:off x="4667800" y="524108"/>
              <a:ext cx="331739" cy="305664"/>
            </a:xfrm>
            <a:custGeom>
              <a:avLst/>
              <a:gdLst/>
              <a:ahLst/>
              <a:cxnLst/>
              <a:rect l="l" t="t" r="r" b="b"/>
              <a:pathLst>
                <a:path w="331739" h="305664" extrusionOk="0">
                  <a:moveTo>
                    <a:pt x="318663" y="48673"/>
                  </a:moveTo>
                  <a:cubicBezTo>
                    <a:pt x="318663" y="48673"/>
                    <a:pt x="362668" y="126682"/>
                    <a:pt x="289230" y="166783"/>
                  </a:cubicBezTo>
                  <a:cubicBezTo>
                    <a:pt x="211697" y="209169"/>
                    <a:pt x="164548" y="219075"/>
                    <a:pt x="164548" y="219075"/>
                  </a:cubicBezTo>
                  <a:lnTo>
                    <a:pt x="152928" y="221837"/>
                  </a:lnTo>
                  <a:cubicBezTo>
                    <a:pt x="156595" y="248732"/>
                    <a:pt x="156595" y="276000"/>
                    <a:pt x="152928" y="302895"/>
                  </a:cubicBezTo>
                  <a:cubicBezTo>
                    <a:pt x="152928" y="302895"/>
                    <a:pt x="97587" y="321945"/>
                    <a:pt x="27102" y="260128"/>
                  </a:cubicBezTo>
                  <a:lnTo>
                    <a:pt x="3766" y="184880"/>
                  </a:lnTo>
                  <a:lnTo>
                    <a:pt x="814" y="164592"/>
                  </a:lnTo>
                  <a:cubicBezTo>
                    <a:pt x="-1958" y="150729"/>
                    <a:pt x="2452" y="136403"/>
                    <a:pt x="12529" y="126492"/>
                  </a:cubicBezTo>
                  <a:cubicBezTo>
                    <a:pt x="29484" y="111157"/>
                    <a:pt x="83110" y="71914"/>
                    <a:pt x="116447" y="49435"/>
                  </a:cubicBezTo>
                  <a:cubicBezTo>
                    <a:pt x="149785" y="26956"/>
                    <a:pt x="176454" y="5429"/>
                    <a:pt x="176454" y="5429"/>
                  </a:cubicBezTo>
                  <a:lnTo>
                    <a:pt x="182265" y="0"/>
                  </a:lnTo>
                  <a:cubicBezTo>
                    <a:pt x="182265" y="0"/>
                    <a:pt x="221794" y="31528"/>
                    <a:pt x="294088" y="20955"/>
                  </a:cubicBezTo>
                  <a:cubicBezTo>
                    <a:pt x="303709" y="28824"/>
                    <a:pt x="312005" y="38181"/>
                    <a:pt x="318663" y="4867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6" name="Google Shape;4046;p48"/>
            <p:cNvSpPr/>
            <p:nvPr/>
          </p:nvSpPr>
          <p:spPr>
            <a:xfrm>
              <a:off x="4934583" y="344330"/>
              <a:ext cx="115253" cy="404460"/>
            </a:xfrm>
            <a:custGeom>
              <a:avLst/>
              <a:gdLst/>
              <a:ahLst/>
              <a:cxnLst/>
              <a:rect l="l" t="t" r="r" b="b"/>
              <a:pathLst>
                <a:path w="115253" h="404460" extrusionOk="0">
                  <a:moveTo>
                    <a:pt x="8160" y="344370"/>
                  </a:moveTo>
                  <a:cubicBezTo>
                    <a:pt x="14904" y="338294"/>
                    <a:pt x="22029" y="332663"/>
                    <a:pt x="29496" y="327511"/>
                  </a:cubicBezTo>
                  <a:cubicBezTo>
                    <a:pt x="37392" y="323547"/>
                    <a:pt x="44622" y="318373"/>
                    <a:pt x="50927" y="312175"/>
                  </a:cubicBezTo>
                  <a:cubicBezTo>
                    <a:pt x="57690" y="305413"/>
                    <a:pt x="67691" y="277123"/>
                    <a:pt x="72930" y="249501"/>
                  </a:cubicBezTo>
                  <a:cubicBezTo>
                    <a:pt x="77683" y="218583"/>
                    <a:pt x="77140" y="187081"/>
                    <a:pt x="71311" y="156346"/>
                  </a:cubicBezTo>
                  <a:cubicBezTo>
                    <a:pt x="62186" y="119587"/>
                    <a:pt x="49851" y="83699"/>
                    <a:pt x="34449" y="49095"/>
                  </a:cubicBezTo>
                  <a:cubicBezTo>
                    <a:pt x="24924" y="28330"/>
                    <a:pt x="30163" y="15757"/>
                    <a:pt x="39116" y="6518"/>
                  </a:cubicBezTo>
                  <a:cubicBezTo>
                    <a:pt x="49594" y="-4245"/>
                    <a:pt x="60548" y="-3959"/>
                    <a:pt x="73026" y="24997"/>
                  </a:cubicBezTo>
                  <a:cubicBezTo>
                    <a:pt x="90609" y="65456"/>
                    <a:pt x="103610" y="107756"/>
                    <a:pt x="111792" y="151108"/>
                  </a:cubicBezTo>
                  <a:cubicBezTo>
                    <a:pt x="116821" y="182699"/>
                    <a:pt x="116364" y="214919"/>
                    <a:pt x="110459" y="246358"/>
                  </a:cubicBezTo>
                  <a:cubicBezTo>
                    <a:pt x="105277" y="273851"/>
                    <a:pt x="96809" y="300618"/>
                    <a:pt x="85218" y="326082"/>
                  </a:cubicBezTo>
                  <a:cubicBezTo>
                    <a:pt x="81979" y="333511"/>
                    <a:pt x="81407" y="339798"/>
                    <a:pt x="76931" y="354657"/>
                  </a:cubicBezTo>
                  <a:cubicBezTo>
                    <a:pt x="72673" y="369631"/>
                    <a:pt x="64862" y="383357"/>
                    <a:pt x="54166" y="394662"/>
                  </a:cubicBezTo>
                  <a:cubicBezTo>
                    <a:pt x="44641" y="403520"/>
                    <a:pt x="39783" y="405235"/>
                    <a:pt x="37116" y="404187"/>
                  </a:cubicBezTo>
                  <a:cubicBezTo>
                    <a:pt x="34449" y="403139"/>
                    <a:pt x="34068" y="399329"/>
                    <a:pt x="37973" y="394662"/>
                  </a:cubicBezTo>
                  <a:cubicBezTo>
                    <a:pt x="44631" y="387879"/>
                    <a:pt x="50051" y="379980"/>
                    <a:pt x="53976" y="371326"/>
                  </a:cubicBezTo>
                  <a:cubicBezTo>
                    <a:pt x="53976" y="371326"/>
                    <a:pt x="45974" y="381708"/>
                    <a:pt x="40640" y="387518"/>
                  </a:cubicBezTo>
                  <a:cubicBezTo>
                    <a:pt x="35887" y="392688"/>
                    <a:pt x="30430" y="397176"/>
                    <a:pt x="24448" y="400853"/>
                  </a:cubicBezTo>
                  <a:cubicBezTo>
                    <a:pt x="18638" y="404377"/>
                    <a:pt x="9494" y="400282"/>
                    <a:pt x="13304" y="395614"/>
                  </a:cubicBezTo>
                  <a:cubicBezTo>
                    <a:pt x="17114" y="390947"/>
                    <a:pt x="21305" y="388280"/>
                    <a:pt x="29115" y="379612"/>
                  </a:cubicBezTo>
                  <a:cubicBezTo>
                    <a:pt x="33306" y="375022"/>
                    <a:pt x="36926" y="369936"/>
                    <a:pt x="39878" y="364468"/>
                  </a:cubicBezTo>
                  <a:cubicBezTo>
                    <a:pt x="34335" y="369996"/>
                    <a:pt x="28344" y="375060"/>
                    <a:pt x="21971" y="379612"/>
                  </a:cubicBezTo>
                  <a:cubicBezTo>
                    <a:pt x="17047" y="383554"/>
                    <a:pt x="11094" y="386000"/>
                    <a:pt x="4827" y="386661"/>
                  </a:cubicBezTo>
                  <a:cubicBezTo>
                    <a:pt x="1588" y="386661"/>
                    <a:pt x="-2889" y="382851"/>
                    <a:pt x="2540" y="377707"/>
                  </a:cubicBezTo>
                  <a:cubicBezTo>
                    <a:pt x="10370" y="372249"/>
                    <a:pt x="17504" y="365851"/>
                    <a:pt x="23781" y="358657"/>
                  </a:cubicBezTo>
                  <a:cubicBezTo>
                    <a:pt x="29687" y="351133"/>
                    <a:pt x="32735" y="345037"/>
                    <a:pt x="30830" y="345132"/>
                  </a:cubicBezTo>
                  <a:cubicBezTo>
                    <a:pt x="28925" y="345227"/>
                    <a:pt x="25781" y="349990"/>
                    <a:pt x="18257" y="353419"/>
                  </a:cubicBezTo>
                  <a:cubicBezTo>
                    <a:pt x="10732" y="356848"/>
                    <a:pt x="1969" y="355705"/>
                    <a:pt x="445" y="351514"/>
                  </a:cubicBezTo>
                  <a:cubicBezTo>
                    <a:pt x="-1079" y="347323"/>
                    <a:pt x="1302" y="348847"/>
                    <a:pt x="8160" y="34437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7" name="Google Shape;4047;p48"/>
            <p:cNvSpPr/>
            <p:nvPr/>
          </p:nvSpPr>
          <p:spPr>
            <a:xfrm>
              <a:off x="4957330" y="339243"/>
              <a:ext cx="69518" cy="88698"/>
            </a:xfrm>
            <a:custGeom>
              <a:avLst/>
              <a:gdLst/>
              <a:ahLst/>
              <a:cxnLst/>
              <a:rect l="l" t="t" r="r" b="b"/>
              <a:pathLst>
                <a:path w="69518" h="88698" extrusionOk="0">
                  <a:moveTo>
                    <a:pt x="69519" y="69040"/>
                  </a:moveTo>
                  <a:cubicBezTo>
                    <a:pt x="69519" y="69040"/>
                    <a:pt x="42848" y="92757"/>
                    <a:pt x="13130" y="88090"/>
                  </a:cubicBezTo>
                  <a:lnTo>
                    <a:pt x="1320" y="38179"/>
                  </a:lnTo>
                  <a:cubicBezTo>
                    <a:pt x="1320" y="38179"/>
                    <a:pt x="-6491" y="11985"/>
                    <a:pt x="15893" y="2079"/>
                  </a:cubicBezTo>
                  <a:cubicBezTo>
                    <a:pt x="38277" y="-7827"/>
                    <a:pt x="59898" y="18177"/>
                    <a:pt x="69519" y="69040"/>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8" name="Google Shape;4048;p48"/>
            <p:cNvSpPr/>
            <p:nvPr/>
          </p:nvSpPr>
          <p:spPr>
            <a:xfrm>
              <a:off x="4820537" y="320915"/>
              <a:ext cx="59626" cy="62603"/>
            </a:xfrm>
            <a:custGeom>
              <a:avLst/>
              <a:gdLst/>
              <a:ahLst/>
              <a:cxnLst/>
              <a:rect l="l" t="t" r="r" b="b"/>
              <a:pathLst>
                <a:path w="59626" h="62603" extrusionOk="0">
                  <a:moveTo>
                    <a:pt x="59627" y="405"/>
                  </a:moveTo>
                  <a:cubicBezTo>
                    <a:pt x="59627" y="405"/>
                    <a:pt x="31052" y="-8358"/>
                    <a:pt x="0" y="55650"/>
                  </a:cubicBezTo>
                  <a:lnTo>
                    <a:pt x="11430" y="62603"/>
                  </a:lnTo>
                  <a:cubicBezTo>
                    <a:pt x="25775" y="40593"/>
                    <a:pt x="41891" y="19791"/>
                    <a:pt x="59627" y="40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9" name="Google Shape;4049;p48"/>
            <p:cNvSpPr/>
            <p:nvPr/>
          </p:nvSpPr>
          <p:spPr>
            <a:xfrm>
              <a:off x="2491198" y="3393133"/>
              <a:ext cx="385953" cy="222884"/>
            </a:xfrm>
            <a:custGeom>
              <a:avLst/>
              <a:gdLst/>
              <a:ahLst/>
              <a:cxnLst/>
              <a:rect l="l" t="t" r="r" b="b"/>
              <a:pathLst>
                <a:path w="385953" h="222884" extrusionOk="0">
                  <a:moveTo>
                    <a:pt x="192976" y="222885"/>
                  </a:moveTo>
                  <a:lnTo>
                    <a:pt x="0" y="111443"/>
                  </a:lnTo>
                  <a:lnTo>
                    <a:pt x="192976" y="0"/>
                  </a:lnTo>
                  <a:lnTo>
                    <a:pt x="385953" y="111443"/>
                  </a:lnTo>
                  <a:lnTo>
                    <a:pt x="192976" y="222885"/>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0" name="Google Shape;4050;p48"/>
            <p:cNvSpPr/>
            <p:nvPr/>
          </p:nvSpPr>
          <p:spPr>
            <a:xfrm>
              <a:off x="2797046" y="3214634"/>
              <a:ext cx="385953" cy="222789"/>
            </a:xfrm>
            <a:custGeom>
              <a:avLst/>
              <a:gdLst/>
              <a:ahLst/>
              <a:cxnLst/>
              <a:rect l="l" t="t" r="r" b="b"/>
              <a:pathLst>
                <a:path w="385953" h="222789" extrusionOk="0">
                  <a:moveTo>
                    <a:pt x="192976" y="222790"/>
                  </a:moveTo>
                  <a:lnTo>
                    <a:pt x="0" y="111443"/>
                  </a:lnTo>
                  <a:lnTo>
                    <a:pt x="192976" y="0"/>
                  </a:lnTo>
                  <a:lnTo>
                    <a:pt x="385953" y="111443"/>
                  </a:lnTo>
                  <a:lnTo>
                    <a:pt x="192976" y="222790"/>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1" name="Google Shape;4051;p48"/>
            <p:cNvSpPr/>
            <p:nvPr/>
          </p:nvSpPr>
          <p:spPr>
            <a:xfrm>
              <a:off x="2911632" y="2431203"/>
              <a:ext cx="385953" cy="222884"/>
            </a:xfrm>
            <a:custGeom>
              <a:avLst/>
              <a:gdLst/>
              <a:ahLst/>
              <a:cxnLst/>
              <a:rect l="l" t="t" r="r" b="b"/>
              <a:pathLst>
                <a:path w="385953" h="222884" extrusionOk="0">
                  <a:moveTo>
                    <a:pt x="192977" y="222885"/>
                  </a:moveTo>
                  <a:lnTo>
                    <a:pt x="0" y="111442"/>
                  </a:lnTo>
                  <a:lnTo>
                    <a:pt x="192977" y="0"/>
                  </a:lnTo>
                  <a:lnTo>
                    <a:pt x="385953" y="111442"/>
                  </a:lnTo>
                  <a:lnTo>
                    <a:pt x="192977" y="222885"/>
                  </a:lnTo>
                  <a:close/>
                </a:path>
              </a:pathLst>
            </a:custGeom>
            <a:solidFill>
              <a:srgbClr val="70B6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2" name="Google Shape;4052;p48"/>
            <p:cNvSpPr/>
            <p:nvPr/>
          </p:nvSpPr>
          <p:spPr>
            <a:xfrm>
              <a:off x="2911632" y="2542645"/>
              <a:ext cx="192976" cy="830294"/>
            </a:xfrm>
            <a:custGeom>
              <a:avLst/>
              <a:gdLst/>
              <a:ahLst/>
              <a:cxnLst/>
              <a:rect l="l" t="t" r="r" b="b"/>
              <a:pathLst>
                <a:path w="192976" h="830294" extrusionOk="0">
                  <a:moveTo>
                    <a:pt x="192977" y="830294"/>
                  </a:moveTo>
                  <a:lnTo>
                    <a:pt x="0" y="718852"/>
                  </a:lnTo>
                  <a:lnTo>
                    <a:pt x="0" y="0"/>
                  </a:lnTo>
                  <a:lnTo>
                    <a:pt x="192977" y="111442"/>
                  </a:lnTo>
                  <a:lnTo>
                    <a:pt x="192977" y="830294"/>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3" name="Google Shape;4053;p48"/>
            <p:cNvSpPr/>
            <p:nvPr/>
          </p:nvSpPr>
          <p:spPr>
            <a:xfrm>
              <a:off x="3104608" y="2542645"/>
              <a:ext cx="192976" cy="830294"/>
            </a:xfrm>
            <a:custGeom>
              <a:avLst/>
              <a:gdLst/>
              <a:ahLst/>
              <a:cxnLst/>
              <a:rect l="l" t="t" r="r" b="b"/>
              <a:pathLst>
                <a:path w="192976" h="830294" extrusionOk="0">
                  <a:moveTo>
                    <a:pt x="192977" y="718852"/>
                  </a:moveTo>
                  <a:lnTo>
                    <a:pt x="0" y="830294"/>
                  </a:lnTo>
                  <a:lnTo>
                    <a:pt x="0" y="111442"/>
                  </a:lnTo>
                  <a:lnTo>
                    <a:pt x="192977" y="0"/>
                  </a:lnTo>
                  <a:lnTo>
                    <a:pt x="192977" y="718852"/>
                  </a:lnTo>
                  <a:close/>
                </a:path>
              </a:pathLst>
            </a:custGeom>
            <a:solidFill>
              <a:srgbClr val="3E7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4" name="Google Shape;4054;p48"/>
            <p:cNvSpPr/>
            <p:nvPr/>
          </p:nvSpPr>
          <p:spPr>
            <a:xfrm>
              <a:off x="2622167" y="2797249"/>
              <a:ext cx="385953" cy="222789"/>
            </a:xfrm>
            <a:custGeom>
              <a:avLst/>
              <a:gdLst/>
              <a:ahLst/>
              <a:cxnLst/>
              <a:rect l="l" t="t" r="r" b="b"/>
              <a:pathLst>
                <a:path w="385953" h="222789" extrusionOk="0">
                  <a:moveTo>
                    <a:pt x="192976" y="222790"/>
                  </a:moveTo>
                  <a:lnTo>
                    <a:pt x="0" y="111347"/>
                  </a:lnTo>
                  <a:lnTo>
                    <a:pt x="192976" y="0"/>
                  </a:lnTo>
                  <a:lnTo>
                    <a:pt x="385953" y="111347"/>
                  </a:lnTo>
                  <a:lnTo>
                    <a:pt x="192976" y="222790"/>
                  </a:ln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5" name="Google Shape;4055;p48"/>
            <p:cNvSpPr/>
            <p:nvPr/>
          </p:nvSpPr>
          <p:spPr>
            <a:xfrm>
              <a:off x="2622167" y="2908596"/>
              <a:ext cx="192976" cy="630555"/>
            </a:xfrm>
            <a:custGeom>
              <a:avLst/>
              <a:gdLst/>
              <a:ahLst/>
              <a:cxnLst/>
              <a:rect l="l" t="t" r="r" b="b"/>
              <a:pathLst>
                <a:path w="192976" h="630555" extrusionOk="0">
                  <a:moveTo>
                    <a:pt x="192976" y="630555"/>
                  </a:moveTo>
                  <a:lnTo>
                    <a:pt x="0" y="519113"/>
                  </a:lnTo>
                  <a:lnTo>
                    <a:pt x="0" y="0"/>
                  </a:lnTo>
                  <a:lnTo>
                    <a:pt x="192976" y="111443"/>
                  </a:lnTo>
                  <a:lnTo>
                    <a:pt x="192976" y="630555"/>
                  </a:ln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6" name="Google Shape;4056;p48"/>
            <p:cNvSpPr/>
            <p:nvPr/>
          </p:nvSpPr>
          <p:spPr>
            <a:xfrm>
              <a:off x="2622167" y="2908596"/>
              <a:ext cx="192976" cy="630555"/>
            </a:xfrm>
            <a:custGeom>
              <a:avLst/>
              <a:gdLst/>
              <a:ahLst/>
              <a:cxnLst/>
              <a:rect l="l" t="t" r="r" b="b"/>
              <a:pathLst>
                <a:path w="192976" h="630555" extrusionOk="0">
                  <a:moveTo>
                    <a:pt x="192976" y="630555"/>
                  </a:moveTo>
                  <a:lnTo>
                    <a:pt x="0" y="519113"/>
                  </a:lnTo>
                  <a:lnTo>
                    <a:pt x="0" y="0"/>
                  </a:lnTo>
                  <a:lnTo>
                    <a:pt x="192976" y="111443"/>
                  </a:lnTo>
                  <a:lnTo>
                    <a:pt x="192976" y="630555"/>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7" name="Google Shape;4057;p48"/>
            <p:cNvSpPr/>
            <p:nvPr/>
          </p:nvSpPr>
          <p:spPr>
            <a:xfrm>
              <a:off x="2815143" y="2908596"/>
              <a:ext cx="192976" cy="630555"/>
            </a:xfrm>
            <a:custGeom>
              <a:avLst/>
              <a:gdLst/>
              <a:ahLst/>
              <a:cxnLst/>
              <a:rect l="l" t="t" r="r" b="b"/>
              <a:pathLst>
                <a:path w="192976" h="630555" extrusionOk="0">
                  <a:moveTo>
                    <a:pt x="192977" y="519113"/>
                  </a:moveTo>
                  <a:lnTo>
                    <a:pt x="0" y="630555"/>
                  </a:lnTo>
                  <a:lnTo>
                    <a:pt x="0" y="111443"/>
                  </a:lnTo>
                  <a:lnTo>
                    <a:pt x="192977" y="0"/>
                  </a:lnTo>
                  <a:lnTo>
                    <a:pt x="192977" y="519113"/>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8" name="Google Shape;4058;p48"/>
            <p:cNvSpPr/>
            <p:nvPr/>
          </p:nvSpPr>
          <p:spPr>
            <a:xfrm>
              <a:off x="2244025" y="3539151"/>
              <a:ext cx="385953" cy="222884"/>
            </a:xfrm>
            <a:custGeom>
              <a:avLst/>
              <a:gdLst/>
              <a:ahLst/>
              <a:cxnLst/>
              <a:rect l="l" t="t" r="r" b="b"/>
              <a:pathLst>
                <a:path w="385953" h="222884" extrusionOk="0">
                  <a:moveTo>
                    <a:pt x="192977" y="222885"/>
                  </a:moveTo>
                  <a:lnTo>
                    <a:pt x="0" y="111442"/>
                  </a:lnTo>
                  <a:lnTo>
                    <a:pt x="192977" y="0"/>
                  </a:lnTo>
                  <a:lnTo>
                    <a:pt x="385953" y="111442"/>
                  </a:lnTo>
                  <a:lnTo>
                    <a:pt x="192977" y="222885"/>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9" name="Google Shape;4059;p48"/>
            <p:cNvSpPr/>
            <p:nvPr/>
          </p:nvSpPr>
          <p:spPr>
            <a:xfrm>
              <a:off x="2313938" y="3177773"/>
              <a:ext cx="385953" cy="222789"/>
            </a:xfrm>
            <a:custGeom>
              <a:avLst/>
              <a:gdLst/>
              <a:ahLst/>
              <a:cxnLst/>
              <a:rect l="l" t="t" r="r" b="b"/>
              <a:pathLst>
                <a:path w="385953" h="222789" extrusionOk="0">
                  <a:moveTo>
                    <a:pt x="192977" y="222790"/>
                  </a:moveTo>
                  <a:lnTo>
                    <a:pt x="0" y="111347"/>
                  </a:lnTo>
                  <a:lnTo>
                    <a:pt x="192977" y="0"/>
                  </a:lnTo>
                  <a:lnTo>
                    <a:pt x="385953" y="111347"/>
                  </a:lnTo>
                  <a:lnTo>
                    <a:pt x="192977" y="222790"/>
                  </a:lnTo>
                  <a:close/>
                </a:path>
              </a:pathLst>
            </a:custGeom>
            <a:solidFill>
              <a:srgbClr val="B7E2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0" name="Google Shape;4060;p48"/>
            <p:cNvSpPr/>
            <p:nvPr/>
          </p:nvSpPr>
          <p:spPr>
            <a:xfrm>
              <a:off x="2313938" y="3289120"/>
              <a:ext cx="192976" cy="430815"/>
            </a:xfrm>
            <a:custGeom>
              <a:avLst/>
              <a:gdLst/>
              <a:ahLst/>
              <a:cxnLst/>
              <a:rect l="l" t="t" r="r" b="b"/>
              <a:pathLst>
                <a:path w="192976" h="430815" extrusionOk="0">
                  <a:moveTo>
                    <a:pt x="192977" y="430816"/>
                  </a:moveTo>
                  <a:lnTo>
                    <a:pt x="0" y="319468"/>
                  </a:lnTo>
                  <a:lnTo>
                    <a:pt x="0" y="0"/>
                  </a:lnTo>
                  <a:lnTo>
                    <a:pt x="192977" y="111442"/>
                  </a:lnTo>
                  <a:lnTo>
                    <a:pt x="192977" y="430816"/>
                  </a:lnTo>
                  <a:close/>
                </a:path>
              </a:pathLst>
            </a:custGeom>
            <a:solidFill>
              <a:srgbClr val="B7E2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1" name="Google Shape;4061;p48"/>
            <p:cNvSpPr/>
            <p:nvPr/>
          </p:nvSpPr>
          <p:spPr>
            <a:xfrm>
              <a:off x="2313938" y="3289120"/>
              <a:ext cx="192976" cy="430815"/>
            </a:xfrm>
            <a:custGeom>
              <a:avLst/>
              <a:gdLst/>
              <a:ahLst/>
              <a:cxnLst/>
              <a:rect l="l" t="t" r="r" b="b"/>
              <a:pathLst>
                <a:path w="192976" h="430815" extrusionOk="0">
                  <a:moveTo>
                    <a:pt x="192977" y="430816"/>
                  </a:moveTo>
                  <a:lnTo>
                    <a:pt x="0" y="319468"/>
                  </a:lnTo>
                  <a:lnTo>
                    <a:pt x="0" y="0"/>
                  </a:lnTo>
                  <a:lnTo>
                    <a:pt x="192977" y="111442"/>
                  </a:lnTo>
                  <a:lnTo>
                    <a:pt x="192977" y="430816"/>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2" name="Google Shape;4062;p48"/>
            <p:cNvSpPr/>
            <p:nvPr/>
          </p:nvSpPr>
          <p:spPr>
            <a:xfrm>
              <a:off x="2506915" y="3289120"/>
              <a:ext cx="192976" cy="430815"/>
            </a:xfrm>
            <a:custGeom>
              <a:avLst/>
              <a:gdLst/>
              <a:ahLst/>
              <a:cxnLst/>
              <a:rect l="l" t="t" r="r" b="b"/>
              <a:pathLst>
                <a:path w="192976" h="430815" extrusionOk="0">
                  <a:moveTo>
                    <a:pt x="192977" y="319468"/>
                  </a:moveTo>
                  <a:lnTo>
                    <a:pt x="0" y="430816"/>
                  </a:lnTo>
                  <a:lnTo>
                    <a:pt x="0" y="111442"/>
                  </a:lnTo>
                  <a:lnTo>
                    <a:pt x="192977" y="0"/>
                  </a:lnTo>
                  <a:lnTo>
                    <a:pt x="192977" y="319468"/>
                  </a:lnTo>
                  <a:close/>
                </a:path>
              </a:pathLst>
            </a:custGeom>
            <a:solidFill>
              <a:srgbClr val="B7E2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3" name="Google Shape;4063;p48"/>
            <p:cNvSpPr/>
            <p:nvPr/>
          </p:nvSpPr>
          <p:spPr>
            <a:xfrm>
              <a:off x="2506915" y="3289120"/>
              <a:ext cx="192976" cy="430815"/>
            </a:xfrm>
            <a:custGeom>
              <a:avLst/>
              <a:gdLst/>
              <a:ahLst/>
              <a:cxnLst/>
              <a:rect l="l" t="t" r="r" b="b"/>
              <a:pathLst>
                <a:path w="192976" h="430815" extrusionOk="0">
                  <a:moveTo>
                    <a:pt x="192977" y="319468"/>
                  </a:moveTo>
                  <a:lnTo>
                    <a:pt x="0" y="430816"/>
                  </a:lnTo>
                  <a:lnTo>
                    <a:pt x="0" y="111442"/>
                  </a:lnTo>
                  <a:lnTo>
                    <a:pt x="192977" y="0"/>
                  </a:lnTo>
                  <a:lnTo>
                    <a:pt x="192977" y="319468"/>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4" name="Google Shape;4064;p48"/>
            <p:cNvSpPr/>
            <p:nvPr/>
          </p:nvSpPr>
          <p:spPr>
            <a:xfrm>
              <a:off x="3217241" y="3786325"/>
              <a:ext cx="1277540" cy="681323"/>
            </a:xfrm>
            <a:custGeom>
              <a:avLst/>
              <a:gdLst/>
              <a:ahLst/>
              <a:cxnLst/>
              <a:rect l="l" t="t" r="r" b="b"/>
              <a:pathLst>
                <a:path w="1277540" h="681323" extrusionOk="0">
                  <a:moveTo>
                    <a:pt x="1277541" y="681323"/>
                  </a:moveTo>
                  <a:lnTo>
                    <a:pt x="1153716" y="503015"/>
                  </a:lnTo>
                  <a:lnTo>
                    <a:pt x="1093708" y="476155"/>
                  </a:lnTo>
                  <a:cubicBezTo>
                    <a:pt x="1048160" y="465620"/>
                    <a:pt x="1001582" y="460258"/>
                    <a:pt x="954834" y="460153"/>
                  </a:cubicBezTo>
                  <a:cubicBezTo>
                    <a:pt x="898922" y="516541"/>
                    <a:pt x="546306" y="531590"/>
                    <a:pt x="406289" y="462058"/>
                  </a:cubicBezTo>
                  <a:cubicBezTo>
                    <a:pt x="247507" y="383191"/>
                    <a:pt x="164259" y="286893"/>
                    <a:pt x="138351" y="227933"/>
                  </a:cubicBezTo>
                  <a:cubicBezTo>
                    <a:pt x="92250" y="123158"/>
                    <a:pt x="180165" y="0"/>
                    <a:pt x="180165" y="0"/>
                  </a:cubicBezTo>
                  <a:cubicBezTo>
                    <a:pt x="-60055" y="138684"/>
                    <a:pt x="-60055" y="364427"/>
                    <a:pt x="180165" y="503111"/>
                  </a:cubicBezTo>
                  <a:cubicBezTo>
                    <a:pt x="405336" y="633127"/>
                    <a:pt x="762905" y="641223"/>
                    <a:pt x="1004649" y="527495"/>
                  </a:cubicBezTo>
                  <a:lnTo>
                    <a:pt x="1004649" y="52749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5" name="Google Shape;4065;p48"/>
            <p:cNvSpPr/>
            <p:nvPr/>
          </p:nvSpPr>
          <p:spPr>
            <a:xfrm>
              <a:off x="4341906" y="4346681"/>
              <a:ext cx="972788" cy="561593"/>
            </a:xfrm>
            <a:custGeom>
              <a:avLst/>
              <a:gdLst/>
              <a:ahLst/>
              <a:cxnLst/>
              <a:rect l="l" t="t" r="r" b="b"/>
              <a:pathLst>
                <a:path w="972788" h="561593" extrusionOk="0">
                  <a:moveTo>
                    <a:pt x="831532" y="561594"/>
                  </a:moveTo>
                  <a:lnTo>
                    <a:pt x="0" y="81534"/>
                  </a:lnTo>
                  <a:lnTo>
                    <a:pt x="141256" y="0"/>
                  </a:lnTo>
                  <a:lnTo>
                    <a:pt x="972788" y="480060"/>
                  </a:lnTo>
                  <a:lnTo>
                    <a:pt x="831532" y="56159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6" name="Google Shape;4066;p48"/>
            <p:cNvSpPr/>
            <p:nvPr/>
          </p:nvSpPr>
          <p:spPr>
            <a:xfrm>
              <a:off x="3246959" y="3638497"/>
              <a:ext cx="1231677" cy="711112"/>
            </a:xfrm>
            <a:custGeom>
              <a:avLst/>
              <a:gdLst/>
              <a:ahLst/>
              <a:cxnLst/>
              <a:rect l="l" t="t" r="r" b="b"/>
              <a:pathLst>
                <a:path w="1231677" h="711112" extrusionOk="0">
                  <a:moveTo>
                    <a:pt x="180165" y="607029"/>
                  </a:moveTo>
                  <a:cubicBezTo>
                    <a:pt x="-60055" y="468344"/>
                    <a:pt x="-60055" y="242697"/>
                    <a:pt x="180165" y="104013"/>
                  </a:cubicBezTo>
                  <a:cubicBezTo>
                    <a:pt x="420386" y="-34671"/>
                    <a:pt x="811292" y="-34671"/>
                    <a:pt x="1051512" y="104013"/>
                  </a:cubicBezTo>
                  <a:cubicBezTo>
                    <a:pt x="1291733" y="242697"/>
                    <a:pt x="1291733" y="468344"/>
                    <a:pt x="1051512" y="607029"/>
                  </a:cubicBezTo>
                  <a:cubicBezTo>
                    <a:pt x="811292" y="745713"/>
                    <a:pt x="420386" y="745903"/>
                    <a:pt x="180165" y="607029"/>
                  </a:cubicBezTo>
                  <a:close/>
                  <a:moveTo>
                    <a:pt x="945213" y="165354"/>
                  </a:moveTo>
                  <a:cubicBezTo>
                    <a:pt x="763572" y="60579"/>
                    <a:pt x="468011" y="60579"/>
                    <a:pt x="286464" y="165354"/>
                  </a:cubicBezTo>
                  <a:cubicBezTo>
                    <a:pt x="104918" y="270129"/>
                    <a:pt x="104823" y="441103"/>
                    <a:pt x="286464" y="545878"/>
                  </a:cubicBezTo>
                  <a:cubicBezTo>
                    <a:pt x="468106" y="650653"/>
                    <a:pt x="763572" y="650653"/>
                    <a:pt x="945213" y="545878"/>
                  </a:cubicBezTo>
                  <a:cubicBezTo>
                    <a:pt x="1126855" y="441103"/>
                    <a:pt x="1126855" y="270224"/>
                    <a:pt x="945213" y="16535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7" name="Google Shape;4067;p48"/>
            <p:cNvSpPr/>
            <p:nvPr/>
          </p:nvSpPr>
          <p:spPr>
            <a:xfrm>
              <a:off x="3247293" y="3898053"/>
              <a:ext cx="108013" cy="106584"/>
            </a:xfrm>
            <a:custGeom>
              <a:avLst/>
              <a:gdLst/>
              <a:ahLst/>
              <a:cxnLst/>
              <a:rect l="l" t="t" r="r" b="b"/>
              <a:pathLst>
                <a:path w="108013" h="106584" extrusionOk="0">
                  <a:moveTo>
                    <a:pt x="0" y="106585"/>
                  </a:moveTo>
                  <a:lnTo>
                    <a:pt x="0" y="0"/>
                  </a:lnTo>
                  <a:lnTo>
                    <a:pt x="108013" y="53245"/>
                  </a:lnTo>
                  <a:lnTo>
                    <a:pt x="0" y="1065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8" name="Google Shape;4068;p48"/>
            <p:cNvSpPr/>
            <p:nvPr/>
          </p:nvSpPr>
          <p:spPr>
            <a:xfrm>
              <a:off x="3553141" y="4166849"/>
              <a:ext cx="622063" cy="123348"/>
            </a:xfrm>
            <a:custGeom>
              <a:avLst/>
              <a:gdLst/>
              <a:ahLst/>
              <a:cxnLst/>
              <a:rect l="l" t="t" r="r" b="b"/>
              <a:pathLst>
                <a:path w="622063" h="123348" extrusionOk="0">
                  <a:moveTo>
                    <a:pt x="0" y="13525"/>
                  </a:moveTo>
                  <a:cubicBezTo>
                    <a:pt x="4381" y="18955"/>
                    <a:pt x="19812" y="123349"/>
                    <a:pt x="327470" y="123349"/>
                  </a:cubicBezTo>
                  <a:cubicBezTo>
                    <a:pt x="635127" y="123349"/>
                    <a:pt x="621983" y="0"/>
                    <a:pt x="621983" y="0"/>
                  </a:cubicBezTo>
                  <a:cubicBezTo>
                    <a:pt x="621983" y="0"/>
                    <a:pt x="331851" y="39910"/>
                    <a:pt x="327470" y="39910"/>
                  </a:cubicBezTo>
                  <a:cubicBezTo>
                    <a:pt x="323088" y="39910"/>
                    <a:pt x="0" y="13525"/>
                    <a:pt x="0" y="1352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9" name="Google Shape;4069;p48"/>
            <p:cNvSpPr/>
            <p:nvPr/>
          </p:nvSpPr>
          <p:spPr>
            <a:xfrm>
              <a:off x="4390007" y="3898053"/>
              <a:ext cx="88582" cy="95916"/>
            </a:xfrm>
            <a:custGeom>
              <a:avLst/>
              <a:gdLst/>
              <a:ahLst/>
              <a:cxnLst/>
              <a:rect l="l" t="t" r="r" b="b"/>
              <a:pathLst>
                <a:path w="88582" h="95916" extrusionOk="0">
                  <a:moveTo>
                    <a:pt x="88583" y="0"/>
                  </a:moveTo>
                  <a:lnTo>
                    <a:pt x="88583" y="95917"/>
                  </a:lnTo>
                  <a:lnTo>
                    <a:pt x="0" y="39433"/>
                  </a:lnTo>
                  <a:lnTo>
                    <a:pt x="88583"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0" name="Google Shape;4070;p48"/>
            <p:cNvSpPr/>
            <p:nvPr/>
          </p:nvSpPr>
          <p:spPr>
            <a:xfrm>
              <a:off x="3582763" y="3612208"/>
              <a:ext cx="550640" cy="90297"/>
            </a:xfrm>
            <a:custGeom>
              <a:avLst/>
              <a:gdLst/>
              <a:ahLst/>
              <a:cxnLst/>
              <a:rect l="l" t="t" r="r" b="b"/>
              <a:pathLst>
                <a:path w="550640" h="90297" extrusionOk="0">
                  <a:moveTo>
                    <a:pt x="0" y="53816"/>
                  </a:moveTo>
                  <a:cubicBezTo>
                    <a:pt x="89316" y="19079"/>
                    <a:pt x="184204" y="838"/>
                    <a:pt x="280035" y="0"/>
                  </a:cubicBezTo>
                  <a:cubicBezTo>
                    <a:pt x="373275" y="295"/>
                    <a:pt x="465430" y="19984"/>
                    <a:pt x="550640" y="57817"/>
                  </a:cubicBezTo>
                  <a:lnTo>
                    <a:pt x="531114" y="90297"/>
                  </a:lnTo>
                  <a:lnTo>
                    <a:pt x="16764" y="9029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1" name="Google Shape;4071;p48"/>
            <p:cNvSpPr/>
            <p:nvPr/>
          </p:nvSpPr>
          <p:spPr>
            <a:xfrm>
              <a:off x="3404265" y="3670120"/>
              <a:ext cx="917257" cy="529590"/>
            </a:xfrm>
            <a:custGeom>
              <a:avLst/>
              <a:gdLst/>
              <a:ahLst/>
              <a:cxnLst/>
              <a:rect l="l" t="t" r="r" b="b"/>
              <a:pathLst>
                <a:path w="917257" h="529590" extrusionOk="0">
                  <a:moveTo>
                    <a:pt x="917258" y="264795"/>
                  </a:moveTo>
                  <a:cubicBezTo>
                    <a:pt x="917258" y="411037"/>
                    <a:pt x="711922" y="529590"/>
                    <a:pt x="458629" y="529590"/>
                  </a:cubicBezTo>
                  <a:cubicBezTo>
                    <a:pt x="205335" y="529590"/>
                    <a:pt x="0" y="411037"/>
                    <a:pt x="0" y="264795"/>
                  </a:cubicBezTo>
                  <a:cubicBezTo>
                    <a:pt x="0" y="118553"/>
                    <a:pt x="205335" y="0"/>
                    <a:pt x="458629" y="0"/>
                  </a:cubicBezTo>
                  <a:cubicBezTo>
                    <a:pt x="711923" y="0"/>
                    <a:pt x="917258" y="118553"/>
                    <a:pt x="917258" y="264795"/>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2" name="Google Shape;4072;p48"/>
            <p:cNvSpPr/>
            <p:nvPr/>
          </p:nvSpPr>
          <p:spPr>
            <a:xfrm>
              <a:off x="3246959" y="3542485"/>
              <a:ext cx="1231677" cy="711136"/>
            </a:xfrm>
            <a:custGeom>
              <a:avLst/>
              <a:gdLst/>
              <a:ahLst/>
              <a:cxnLst/>
              <a:rect l="l" t="t" r="r" b="b"/>
              <a:pathLst>
                <a:path w="1231677" h="711136" extrusionOk="0">
                  <a:moveTo>
                    <a:pt x="180165" y="607124"/>
                  </a:moveTo>
                  <a:cubicBezTo>
                    <a:pt x="-60055" y="468440"/>
                    <a:pt x="-60055" y="242697"/>
                    <a:pt x="180165" y="104013"/>
                  </a:cubicBezTo>
                  <a:cubicBezTo>
                    <a:pt x="420386" y="-34671"/>
                    <a:pt x="811292" y="-34671"/>
                    <a:pt x="1051512" y="104013"/>
                  </a:cubicBezTo>
                  <a:cubicBezTo>
                    <a:pt x="1291733" y="242697"/>
                    <a:pt x="1291733" y="468440"/>
                    <a:pt x="1051512" y="607124"/>
                  </a:cubicBezTo>
                  <a:cubicBezTo>
                    <a:pt x="811292" y="745808"/>
                    <a:pt x="420386" y="745808"/>
                    <a:pt x="180165" y="607124"/>
                  </a:cubicBezTo>
                  <a:close/>
                  <a:moveTo>
                    <a:pt x="945213" y="165640"/>
                  </a:moveTo>
                  <a:cubicBezTo>
                    <a:pt x="763572" y="60865"/>
                    <a:pt x="468011" y="60865"/>
                    <a:pt x="286464" y="165640"/>
                  </a:cubicBezTo>
                  <a:cubicBezTo>
                    <a:pt x="104918" y="270415"/>
                    <a:pt x="104823" y="441198"/>
                    <a:pt x="286464" y="546068"/>
                  </a:cubicBezTo>
                  <a:cubicBezTo>
                    <a:pt x="468106" y="650939"/>
                    <a:pt x="763572" y="650843"/>
                    <a:pt x="945213" y="546068"/>
                  </a:cubicBezTo>
                  <a:cubicBezTo>
                    <a:pt x="1126855" y="441293"/>
                    <a:pt x="1126855" y="270415"/>
                    <a:pt x="945213" y="16564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3" name="Google Shape;4073;p48"/>
            <p:cNvSpPr/>
            <p:nvPr/>
          </p:nvSpPr>
          <p:spPr>
            <a:xfrm>
              <a:off x="4233892" y="4110556"/>
              <a:ext cx="329469" cy="191071"/>
            </a:xfrm>
            <a:custGeom>
              <a:avLst/>
              <a:gdLst/>
              <a:ahLst/>
              <a:cxnLst/>
              <a:rect l="l" t="t" r="r" b="b"/>
              <a:pathLst>
                <a:path w="329469" h="191071" extrusionOk="0">
                  <a:moveTo>
                    <a:pt x="208407" y="191071"/>
                  </a:moveTo>
                  <a:lnTo>
                    <a:pt x="0" y="69818"/>
                  </a:lnTo>
                  <a:lnTo>
                    <a:pt x="121063" y="0"/>
                  </a:lnTo>
                  <a:lnTo>
                    <a:pt x="329470" y="121158"/>
                  </a:lnTo>
                  <a:lnTo>
                    <a:pt x="208407" y="191071"/>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4" name="Google Shape;4074;p48"/>
            <p:cNvSpPr/>
            <p:nvPr/>
          </p:nvSpPr>
          <p:spPr>
            <a:xfrm>
              <a:off x="4234083" y="4180469"/>
              <a:ext cx="208216" cy="217741"/>
            </a:xfrm>
            <a:custGeom>
              <a:avLst/>
              <a:gdLst/>
              <a:ahLst/>
              <a:cxnLst/>
              <a:rect l="l" t="t" r="r" b="b"/>
              <a:pathLst>
                <a:path w="208216" h="217741" extrusionOk="0">
                  <a:moveTo>
                    <a:pt x="208217" y="217742"/>
                  </a:moveTo>
                  <a:lnTo>
                    <a:pt x="0" y="97250"/>
                  </a:lnTo>
                  <a:lnTo>
                    <a:pt x="0" y="0"/>
                  </a:lnTo>
                  <a:lnTo>
                    <a:pt x="208217" y="120491"/>
                  </a:lnTo>
                  <a:lnTo>
                    <a:pt x="208217" y="21774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5" name="Google Shape;4075;p48"/>
            <p:cNvSpPr/>
            <p:nvPr/>
          </p:nvSpPr>
          <p:spPr>
            <a:xfrm>
              <a:off x="4368385" y="4248383"/>
              <a:ext cx="831437" cy="643127"/>
            </a:xfrm>
            <a:custGeom>
              <a:avLst/>
              <a:gdLst/>
              <a:ahLst/>
              <a:cxnLst/>
              <a:rect l="l" t="t" r="r" b="b"/>
              <a:pathLst>
                <a:path w="831437" h="643127" extrusionOk="0">
                  <a:moveTo>
                    <a:pt x="831437" y="643128"/>
                  </a:moveTo>
                  <a:lnTo>
                    <a:pt x="0" y="163068"/>
                  </a:lnTo>
                  <a:lnTo>
                    <a:pt x="0" y="0"/>
                  </a:lnTo>
                  <a:lnTo>
                    <a:pt x="831437" y="480060"/>
                  </a:lnTo>
                  <a:lnTo>
                    <a:pt x="831437" y="643128"/>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6" name="Google Shape;4076;p48"/>
            <p:cNvSpPr/>
            <p:nvPr/>
          </p:nvSpPr>
          <p:spPr>
            <a:xfrm>
              <a:off x="4368385" y="4166944"/>
              <a:ext cx="972788" cy="561593"/>
            </a:xfrm>
            <a:custGeom>
              <a:avLst/>
              <a:gdLst/>
              <a:ahLst/>
              <a:cxnLst/>
              <a:rect l="l" t="t" r="r" b="b"/>
              <a:pathLst>
                <a:path w="972788" h="561593" extrusionOk="0">
                  <a:moveTo>
                    <a:pt x="831532" y="561594"/>
                  </a:moveTo>
                  <a:lnTo>
                    <a:pt x="0" y="81534"/>
                  </a:lnTo>
                  <a:lnTo>
                    <a:pt x="141256" y="0"/>
                  </a:lnTo>
                  <a:lnTo>
                    <a:pt x="972788" y="479965"/>
                  </a:lnTo>
                  <a:lnTo>
                    <a:pt x="831532" y="561594"/>
                  </a:lnTo>
                  <a:close/>
                </a:path>
              </a:pathLst>
            </a:custGeom>
            <a:solidFill>
              <a:srgbClr val="39405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7" name="Google Shape;4077;p48"/>
            <p:cNvSpPr/>
            <p:nvPr/>
          </p:nvSpPr>
          <p:spPr>
            <a:xfrm>
              <a:off x="5199823" y="4646908"/>
              <a:ext cx="141350" cy="244601"/>
            </a:xfrm>
            <a:custGeom>
              <a:avLst/>
              <a:gdLst/>
              <a:ahLst/>
              <a:cxnLst/>
              <a:rect l="l" t="t" r="r" b="b"/>
              <a:pathLst>
                <a:path w="141350" h="244601" extrusionOk="0">
                  <a:moveTo>
                    <a:pt x="0" y="244602"/>
                  </a:moveTo>
                  <a:cubicBezTo>
                    <a:pt x="8572" y="243650"/>
                    <a:pt x="141351" y="165068"/>
                    <a:pt x="141351" y="165068"/>
                  </a:cubicBezTo>
                  <a:lnTo>
                    <a:pt x="141351" y="0"/>
                  </a:lnTo>
                  <a:lnTo>
                    <a:pt x="95" y="81629"/>
                  </a:lnTo>
                  <a:close/>
                </a:path>
              </a:pathLst>
            </a:custGeom>
            <a:solidFill>
              <a:srgbClr val="2327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8" name="Google Shape;4078;p48"/>
            <p:cNvSpPr/>
            <p:nvPr/>
          </p:nvSpPr>
          <p:spPr>
            <a:xfrm>
              <a:off x="2764672" y="2500358"/>
              <a:ext cx="158537" cy="311524"/>
            </a:xfrm>
            <a:custGeom>
              <a:avLst/>
              <a:gdLst/>
              <a:ahLst/>
              <a:cxnLst/>
              <a:rect l="l" t="t" r="r" b="b"/>
              <a:pathLst>
                <a:path w="158537" h="311524" extrusionOk="0">
                  <a:moveTo>
                    <a:pt x="67807" y="240979"/>
                  </a:moveTo>
                  <a:cubicBezTo>
                    <a:pt x="81791" y="265992"/>
                    <a:pt x="98811" y="289195"/>
                    <a:pt x="118480" y="310035"/>
                  </a:cubicBezTo>
                  <a:cubicBezTo>
                    <a:pt x="124004" y="316417"/>
                    <a:pt x="166105" y="300510"/>
                    <a:pt x="157342" y="295748"/>
                  </a:cubicBezTo>
                  <a:cubicBezTo>
                    <a:pt x="148579" y="290985"/>
                    <a:pt x="120861" y="252695"/>
                    <a:pt x="107050" y="227073"/>
                  </a:cubicBezTo>
                  <a:cubicBezTo>
                    <a:pt x="95443" y="196383"/>
                    <a:pt x="85585" y="165055"/>
                    <a:pt x="77522" y="133251"/>
                  </a:cubicBezTo>
                  <a:cubicBezTo>
                    <a:pt x="68855" y="101819"/>
                    <a:pt x="61330" y="55718"/>
                    <a:pt x="55043" y="34001"/>
                  </a:cubicBezTo>
                  <a:cubicBezTo>
                    <a:pt x="51648" y="17665"/>
                    <a:pt x="39025" y="4826"/>
                    <a:pt x="22754" y="1140"/>
                  </a:cubicBezTo>
                  <a:cubicBezTo>
                    <a:pt x="7514" y="-2385"/>
                    <a:pt x="-2297" y="1806"/>
                    <a:pt x="465" y="20190"/>
                  </a:cubicBezTo>
                  <a:cubicBezTo>
                    <a:pt x="5323" y="52384"/>
                    <a:pt x="30564" y="177638"/>
                    <a:pt x="67807" y="24097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9" name="Google Shape;4079;p48"/>
            <p:cNvSpPr/>
            <p:nvPr/>
          </p:nvSpPr>
          <p:spPr>
            <a:xfrm>
              <a:off x="2800168" y="3231875"/>
              <a:ext cx="108892" cy="84472"/>
            </a:xfrm>
            <a:custGeom>
              <a:avLst/>
              <a:gdLst/>
              <a:ahLst/>
              <a:cxnLst/>
              <a:rect l="l" t="t" r="r" b="b"/>
              <a:pathLst>
                <a:path w="108892" h="84472" extrusionOk="0">
                  <a:moveTo>
                    <a:pt x="8117" y="0"/>
                  </a:moveTo>
                  <a:cubicBezTo>
                    <a:pt x="21166" y="10668"/>
                    <a:pt x="40502" y="953"/>
                    <a:pt x="41455" y="1905"/>
                  </a:cubicBezTo>
                  <a:cubicBezTo>
                    <a:pt x="56774" y="16173"/>
                    <a:pt x="72863" y="29594"/>
                    <a:pt x="89651" y="42101"/>
                  </a:cubicBezTo>
                  <a:cubicBezTo>
                    <a:pt x="97843" y="48482"/>
                    <a:pt x="110606" y="57055"/>
                    <a:pt x="108701" y="69437"/>
                  </a:cubicBezTo>
                  <a:cubicBezTo>
                    <a:pt x="104605" y="91440"/>
                    <a:pt x="69363" y="84677"/>
                    <a:pt x="56028" y="77914"/>
                  </a:cubicBezTo>
                  <a:cubicBezTo>
                    <a:pt x="42693" y="71152"/>
                    <a:pt x="31834" y="60007"/>
                    <a:pt x="19261" y="52197"/>
                  </a:cubicBezTo>
                  <a:cubicBezTo>
                    <a:pt x="10308" y="46577"/>
                    <a:pt x="1450" y="43720"/>
                    <a:pt x="211" y="32385"/>
                  </a:cubicBezTo>
                  <a:cubicBezTo>
                    <a:pt x="-1313" y="25622"/>
                    <a:pt x="5831" y="0"/>
                    <a:pt x="8117" y="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0" name="Google Shape;4080;p48"/>
            <p:cNvSpPr/>
            <p:nvPr/>
          </p:nvSpPr>
          <p:spPr>
            <a:xfrm>
              <a:off x="2799603" y="3259783"/>
              <a:ext cx="108313" cy="56238"/>
            </a:xfrm>
            <a:custGeom>
              <a:avLst/>
              <a:gdLst/>
              <a:ahLst/>
              <a:cxnLst/>
              <a:rect l="l" t="t" r="r" b="b"/>
              <a:pathLst>
                <a:path w="108313" h="56238" extrusionOk="0">
                  <a:moveTo>
                    <a:pt x="300" y="0"/>
                  </a:moveTo>
                  <a:cubicBezTo>
                    <a:pt x="2015" y="10859"/>
                    <a:pt x="10778" y="13811"/>
                    <a:pt x="19350" y="19050"/>
                  </a:cubicBezTo>
                  <a:cubicBezTo>
                    <a:pt x="32209" y="26956"/>
                    <a:pt x="43449" y="38100"/>
                    <a:pt x="56784" y="45149"/>
                  </a:cubicBezTo>
                  <a:cubicBezTo>
                    <a:pt x="70119" y="52197"/>
                    <a:pt x="99741" y="57626"/>
                    <a:pt x="108314" y="41815"/>
                  </a:cubicBezTo>
                  <a:cubicBezTo>
                    <a:pt x="103647" y="63055"/>
                    <a:pt x="68976" y="56388"/>
                    <a:pt x="55831" y="49721"/>
                  </a:cubicBezTo>
                  <a:cubicBezTo>
                    <a:pt x="42687" y="43053"/>
                    <a:pt x="31638" y="31813"/>
                    <a:pt x="19065" y="24003"/>
                  </a:cubicBezTo>
                  <a:cubicBezTo>
                    <a:pt x="10111" y="18383"/>
                    <a:pt x="1253" y="15526"/>
                    <a:pt x="15" y="4191"/>
                  </a:cubicBezTo>
                  <a:cubicBezTo>
                    <a:pt x="-40" y="2791"/>
                    <a:pt x="57" y="1381"/>
                    <a:pt x="30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1" name="Google Shape;4081;p48"/>
            <p:cNvSpPr/>
            <p:nvPr/>
          </p:nvSpPr>
          <p:spPr>
            <a:xfrm>
              <a:off x="2931444" y="3155618"/>
              <a:ext cx="108758" cy="81374"/>
            </a:xfrm>
            <a:custGeom>
              <a:avLst/>
              <a:gdLst/>
              <a:ahLst/>
              <a:cxnLst/>
              <a:rect l="l" t="t" r="r" b="b"/>
              <a:pathLst>
                <a:path w="108758" h="81374" extrusionOk="0">
                  <a:moveTo>
                    <a:pt x="9430" y="56"/>
                  </a:moveTo>
                  <a:cubicBezTo>
                    <a:pt x="22574" y="10724"/>
                    <a:pt x="45434" y="-896"/>
                    <a:pt x="46387" y="56"/>
                  </a:cubicBezTo>
                  <a:cubicBezTo>
                    <a:pt x="60035" y="13829"/>
                    <a:pt x="74440" y="26841"/>
                    <a:pt x="89535" y="39013"/>
                  </a:cubicBezTo>
                  <a:cubicBezTo>
                    <a:pt x="97631" y="45395"/>
                    <a:pt x="110395" y="53968"/>
                    <a:pt x="108585" y="66255"/>
                  </a:cubicBezTo>
                  <a:cubicBezTo>
                    <a:pt x="104489" y="88353"/>
                    <a:pt x="69152" y="81590"/>
                    <a:pt x="55817" y="74827"/>
                  </a:cubicBezTo>
                  <a:cubicBezTo>
                    <a:pt x="42481" y="68065"/>
                    <a:pt x="31623" y="56920"/>
                    <a:pt x="19050" y="49110"/>
                  </a:cubicBezTo>
                  <a:cubicBezTo>
                    <a:pt x="10097" y="43490"/>
                    <a:pt x="1238" y="40633"/>
                    <a:pt x="0" y="29298"/>
                  </a:cubicBezTo>
                  <a:cubicBezTo>
                    <a:pt x="599" y="18906"/>
                    <a:pt x="3845" y="8838"/>
                    <a:pt x="9430" y="56"/>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2" name="Google Shape;4082;p48"/>
            <p:cNvSpPr/>
            <p:nvPr/>
          </p:nvSpPr>
          <p:spPr>
            <a:xfrm>
              <a:off x="2931020" y="3181773"/>
              <a:ext cx="108151" cy="56575"/>
            </a:xfrm>
            <a:custGeom>
              <a:avLst/>
              <a:gdLst/>
              <a:ahLst/>
              <a:cxnLst/>
              <a:rect l="l" t="t" r="r" b="b"/>
              <a:pathLst>
                <a:path w="108151" h="56575" extrusionOk="0">
                  <a:moveTo>
                    <a:pt x="138" y="0"/>
                  </a:moveTo>
                  <a:cubicBezTo>
                    <a:pt x="1948" y="10859"/>
                    <a:pt x="10615" y="13811"/>
                    <a:pt x="19188" y="19050"/>
                  </a:cubicBezTo>
                  <a:cubicBezTo>
                    <a:pt x="31951" y="26956"/>
                    <a:pt x="43286" y="38100"/>
                    <a:pt x="56526" y="45149"/>
                  </a:cubicBezTo>
                  <a:cubicBezTo>
                    <a:pt x="69766" y="52197"/>
                    <a:pt x="99579" y="57626"/>
                    <a:pt x="108151" y="41815"/>
                  </a:cubicBezTo>
                  <a:cubicBezTo>
                    <a:pt x="103579" y="63437"/>
                    <a:pt x="69194" y="56769"/>
                    <a:pt x="55954" y="50102"/>
                  </a:cubicBezTo>
                  <a:cubicBezTo>
                    <a:pt x="42715" y="43434"/>
                    <a:pt x="31761" y="32195"/>
                    <a:pt x="19188" y="24384"/>
                  </a:cubicBezTo>
                  <a:cubicBezTo>
                    <a:pt x="9663" y="18764"/>
                    <a:pt x="1281" y="15907"/>
                    <a:pt x="138" y="4572"/>
                  </a:cubicBezTo>
                  <a:cubicBezTo>
                    <a:pt x="-46" y="3058"/>
                    <a:pt x="-46" y="1514"/>
                    <a:pt x="13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3" name="Google Shape;4083;p48"/>
            <p:cNvSpPr/>
            <p:nvPr/>
          </p:nvSpPr>
          <p:spPr>
            <a:xfrm>
              <a:off x="2630424" y="2780976"/>
              <a:ext cx="382278" cy="462504"/>
            </a:xfrm>
            <a:custGeom>
              <a:avLst/>
              <a:gdLst/>
              <a:ahLst/>
              <a:cxnLst/>
              <a:rect l="l" t="t" r="r" b="b"/>
              <a:pathLst>
                <a:path w="382278" h="462504" extrusionOk="0">
                  <a:moveTo>
                    <a:pt x="2983" y="31799"/>
                  </a:moveTo>
                  <a:cubicBezTo>
                    <a:pt x="-11495" y="122381"/>
                    <a:pt x="28700" y="156100"/>
                    <a:pt x="80993" y="175435"/>
                  </a:cubicBezTo>
                  <a:cubicBezTo>
                    <a:pt x="118521" y="189247"/>
                    <a:pt x="172337" y="210488"/>
                    <a:pt x="172337" y="210488"/>
                  </a:cubicBezTo>
                  <a:cubicBezTo>
                    <a:pt x="172337" y="210488"/>
                    <a:pt x="171575" y="230395"/>
                    <a:pt x="171194" y="274972"/>
                  </a:cubicBezTo>
                  <a:cubicBezTo>
                    <a:pt x="171194" y="314310"/>
                    <a:pt x="175957" y="457661"/>
                    <a:pt x="175957" y="457661"/>
                  </a:cubicBezTo>
                  <a:cubicBezTo>
                    <a:pt x="188510" y="464119"/>
                    <a:pt x="203409" y="464119"/>
                    <a:pt x="215962" y="457661"/>
                  </a:cubicBezTo>
                  <a:cubicBezTo>
                    <a:pt x="215962" y="457661"/>
                    <a:pt x="237107" y="347743"/>
                    <a:pt x="241584" y="298213"/>
                  </a:cubicBezTo>
                  <a:cubicBezTo>
                    <a:pt x="247585" y="231062"/>
                    <a:pt x="257967" y="187056"/>
                    <a:pt x="254538" y="172578"/>
                  </a:cubicBezTo>
                  <a:cubicBezTo>
                    <a:pt x="251490" y="159815"/>
                    <a:pt x="178338" y="123715"/>
                    <a:pt x="154716" y="104379"/>
                  </a:cubicBezTo>
                  <a:lnTo>
                    <a:pt x="308926" y="155624"/>
                  </a:lnTo>
                  <a:cubicBezTo>
                    <a:pt x="305837" y="172302"/>
                    <a:pt x="304338" y="189237"/>
                    <a:pt x="304449" y="206201"/>
                  </a:cubicBezTo>
                  <a:cubicBezTo>
                    <a:pt x="305878" y="259541"/>
                    <a:pt x="308735" y="374889"/>
                    <a:pt x="308735" y="374889"/>
                  </a:cubicBezTo>
                  <a:cubicBezTo>
                    <a:pt x="308735" y="374889"/>
                    <a:pt x="329881" y="390129"/>
                    <a:pt x="347883" y="374889"/>
                  </a:cubicBezTo>
                  <a:cubicBezTo>
                    <a:pt x="347883" y="374889"/>
                    <a:pt x="386555" y="146289"/>
                    <a:pt x="381887" y="116190"/>
                  </a:cubicBezTo>
                  <a:cubicBezTo>
                    <a:pt x="377411" y="87615"/>
                    <a:pt x="241870" y="28846"/>
                    <a:pt x="217962" y="8653"/>
                  </a:cubicBezTo>
                  <a:cubicBezTo>
                    <a:pt x="209558" y="1757"/>
                    <a:pt x="198605" y="-1225"/>
                    <a:pt x="187863" y="4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4" name="Google Shape;4084;p48"/>
            <p:cNvSpPr/>
            <p:nvPr/>
          </p:nvSpPr>
          <p:spPr>
            <a:xfrm>
              <a:off x="2662372" y="2471875"/>
              <a:ext cx="120066" cy="117360"/>
            </a:xfrm>
            <a:custGeom>
              <a:avLst/>
              <a:gdLst/>
              <a:ahLst/>
              <a:cxnLst/>
              <a:rect l="l" t="t" r="r" b="b"/>
              <a:pathLst>
                <a:path w="120066" h="117360" extrusionOk="0">
                  <a:moveTo>
                    <a:pt x="24565" y="0"/>
                  </a:moveTo>
                  <a:cubicBezTo>
                    <a:pt x="24565" y="0"/>
                    <a:pt x="26756" y="43148"/>
                    <a:pt x="25804" y="46958"/>
                  </a:cubicBezTo>
                  <a:cubicBezTo>
                    <a:pt x="24851" y="50768"/>
                    <a:pt x="5992" y="63436"/>
                    <a:pt x="562" y="67913"/>
                  </a:cubicBezTo>
                  <a:cubicBezTo>
                    <a:pt x="-4867" y="72390"/>
                    <a:pt x="30376" y="107251"/>
                    <a:pt x="47521" y="115538"/>
                  </a:cubicBezTo>
                  <a:cubicBezTo>
                    <a:pt x="64666" y="123825"/>
                    <a:pt x="119053" y="102679"/>
                    <a:pt x="120006" y="75914"/>
                  </a:cubicBezTo>
                  <a:cubicBezTo>
                    <a:pt x="120958" y="49149"/>
                    <a:pt x="110481" y="26765"/>
                    <a:pt x="102385" y="25622"/>
                  </a:cubicBezTo>
                  <a:cubicBezTo>
                    <a:pt x="94288" y="24479"/>
                    <a:pt x="24565" y="0"/>
                    <a:pt x="24565"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5" name="Google Shape;4085;p48"/>
            <p:cNvSpPr/>
            <p:nvPr/>
          </p:nvSpPr>
          <p:spPr>
            <a:xfrm>
              <a:off x="2630208" y="2488280"/>
              <a:ext cx="194941" cy="380900"/>
            </a:xfrm>
            <a:custGeom>
              <a:avLst/>
              <a:gdLst/>
              <a:ahLst/>
              <a:cxnLst/>
              <a:rect l="l" t="t" r="r" b="b"/>
              <a:pathLst>
                <a:path w="194941" h="380900" extrusionOk="0">
                  <a:moveTo>
                    <a:pt x="51967" y="37982"/>
                  </a:moveTo>
                  <a:cubicBezTo>
                    <a:pt x="51967" y="37982"/>
                    <a:pt x="83304" y="84655"/>
                    <a:pt x="126928" y="89036"/>
                  </a:cubicBezTo>
                  <a:cubicBezTo>
                    <a:pt x="140740" y="75416"/>
                    <a:pt x="141978" y="27124"/>
                    <a:pt x="122928" y="11694"/>
                  </a:cubicBezTo>
                  <a:cubicBezTo>
                    <a:pt x="122928" y="11694"/>
                    <a:pt x="140454" y="-2404"/>
                    <a:pt x="152455" y="359"/>
                  </a:cubicBezTo>
                  <a:cubicBezTo>
                    <a:pt x="165339" y="8141"/>
                    <a:pt x="174927" y="20371"/>
                    <a:pt x="179411" y="34744"/>
                  </a:cubicBezTo>
                  <a:cubicBezTo>
                    <a:pt x="190515" y="66815"/>
                    <a:pt x="195743" y="100638"/>
                    <a:pt x="194842" y="134566"/>
                  </a:cubicBezTo>
                  <a:cubicBezTo>
                    <a:pt x="194175" y="180286"/>
                    <a:pt x="194842" y="296015"/>
                    <a:pt x="194842" y="296015"/>
                  </a:cubicBezTo>
                  <a:cubicBezTo>
                    <a:pt x="189720" y="323790"/>
                    <a:pt x="172934" y="348031"/>
                    <a:pt x="148741" y="362594"/>
                  </a:cubicBezTo>
                  <a:cubicBezTo>
                    <a:pt x="117245" y="380282"/>
                    <a:pt x="80217" y="385388"/>
                    <a:pt x="45109" y="376882"/>
                  </a:cubicBezTo>
                  <a:cubicBezTo>
                    <a:pt x="23011" y="371738"/>
                    <a:pt x="14724" y="359356"/>
                    <a:pt x="7009" y="343259"/>
                  </a:cubicBezTo>
                  <a:cubicBezTo>
                    <a:pt x="9009" y="311255"/>
                    <a:pt x="21677" y="245246"/>
                    <a:pt x="16534" y="204861"/>
                  </a:cubicBezTo>
                  <a:cubicBezTo>
                    <a:pt x="11390" y="164475"/>
                    <a:pt x="2722" y="134471"/>
                    <a:pt x="436" y="101800"/>
                  </a:cubicBezTo>
                  <a:cubicBezTo>
                    <a:pt x="-1850" y="69129"/>
                    <a:pt x="4818" y="69891"/>
                    <a:pt x="21106" y="58271"/>
                  </a:cubicBezTo>
                  <a:cubicBezTo>
                    <a:pt x="30902" y="50794"/>
                    <a:pt x="41215" y="44012"/>
                    <a:pt x="51967" y="3798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6" name="Google Shape;4086;p48"/>
            <p:cNvSpPr/>
            <p:nvPr/>
          </p:nvSpPr>
          <p:spPr>
            <a:xfrm>
              <a:off x="2658361" y="2350349"/>
              <a:ext cx="128870" cy="157700"/>
            </a:xfrm>
            <a:custGeom>
              <a:avLst/>
              <a:gdLst/>
              <a:ahLst/>
              <a:cxnLst/>
              <a:rect l="l" t="t" r="r" b="b"/>
              <a:pathLst>
                <a:path w="128870" h="157700" extrusionOk="0">
                  <a:moveTo>
                    <a:pt x="126208" y="57232"/>
                  </a:moveTo>
                  <a:lnTo>
                    <a:pt x="126208" y="57232"/>
                  </a:lnTo>
                  <a:cubicBezTo>
                    <a:pt x="121064" y="23704"/>
                    <a:pt x="96871" y="-1632"/>
                    <a:pt x="62390" y="82"/>
                  </a:cubicBezTo>
                  <a:cubicBezTo>
                    <a:pt x="25643" y="2454"/>
                    <a:pt x="-2228" y="34162"/>
                    <a:pt x="140" y="70910"/>
                  </a:cubicBezTo>
                  <a:cubicBezTo>
                    <a:pt x="1446" y="91170"/>
                    <a:pt x="11913" y="109734"/>
                    <a:pt x="28576" y="121335"/>
                  </a:cubicBezTo>
                  <a:cubicBezTo>
                    <a:pt x="29769" y="126384"/>
                    <a:pt x="31560" y="131279"/>
                    <a:pt x="33910" y="135909"/>
                  </a:cubicBezTo>
                  <a:cubicBezTo>
                    <a:pt x="46102" y="150196"/>
                    <a:pt x="83059" y="159054"/>
                    <a:pt x="93632" y="157530"/>
                  </a:cubicBezTo>
                  <a:cubicBezTo>
                    <a:pt x="106549" y="156387"/>
                    <a:pt x="117460" y="147481"/>
                    <a:pt x="121159" y="135051"/>
                  </a:cubicBezTo>
                  <a:cubicBezTo>
                    <a:pt x="132589" y="108953"/>
                    <a:pt x="128589" y="73806"/>
                    <a:pt x="126208" y="5723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7" name="Google Shape;4087;p48"/>
            <p:cNvSpPr/>
            <p:nvPr/>
          </p:nvSpPr>
          <p:spPr>
            <a:xfrm>
              <a:off x="2645583" y="2336673"/>
              <a:ext cx="136833" cy="135201"/>
            </a:xfrm>
            <a:custGeom>
              <a:avLst/>
              <a:gdLst/>
              <a:ahLst/>
              <a:cxnLst/>
              <a:rect l="l" t="t" r="r" b="b"/>
              <a:pathLst>
                <a:path w="136833" h="135201" extrusionOk="0">
                  <a:moveTo>
                    <a:pt x="41354" y="135202"/>
                  </a:moveTo>
                  <a:lnTo>
                    <a:pt x="41354" y="135202"/>
                  </a:lnTo>
                  <a:lnTo>
                    <a:pt x="44497" y="105960"/>
                  </a:lnTo>
                  <a:cubicBezTo>
                    <a:pt x="44497" y="105960"/>
                    <a:pt x="20685" y="44143"/>
                    <a:pt x="77073" y="56049"/>
                  </a:cubicBezTo>
                  <a:cubicBezTo>
                    <a:pt x="114220" y="63860"/>
                    <a:pt x="123555" y="67289"/>
                    <a:pt x="134890" y="42333"/>
                  </a:cubicBezTo>
                  <a:cubicBezTo>
                    <a:pt x="146224" y="17378"/>
                    <a:pt x="106315" y="-5292"/>
                    <a:pt x="58690" y="1090"/>
                  </a:cubicBezTo>
                  <a:cubicBezTo>
                    <a:pt x="24779" y="4690"/>
                    <a:pt x="-720" y="33675"/>
                    <a:pt x="16" y="67765"/>
                  </a:cubicBezTo>
                  <a:cubicBezTo>
                    <a:pt x="1444" y="86053"/>
                    <a:pt x="6302" y="123677"/>
                    <a:pt x="41354" y="13520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8" name="Google Shape;4088;p48"/>
            <p:cNvSpPr/>
            <p:nvPr/>
          </p:nvSpPr>
          <p:spPr>
            <a:xfrm>
              <a:off x="2782568" y="2488639"/>
              <a:ext cx="62960" cy="91535"/>
            </a:xfrm>
            <a:custGeom>
              <a:avLst/>
              <a:gdLst/>
              <a:ahLst/>
              <a:cxnLst/>
              <a:rect l="l" t="t" r="r" b="b"/>
              <a:pathLst>
                <a:path w="62960" h="91535" extrusionOk="0">
                  <a:moveTo>
                    <a:pt x="40195" y="91535"/>
                  </a:moveTo>
                  <a:cubicBezTo>
                    <a:pt x="48803" y="91154"/>
                    <a:pt x="56942" y="87506"/>
                    <a:pt x="62960" y="81343"/>
                  </a:cubicBezTo>
                  <a:cubicBezTo>
                    <a:pt x="61722" y="65342"/>
                    <a:pt x="41243" y="4477"/>
                    <a:pt x="0" y="0"/>
                  </a:cubicBezTo>
                  <a:cubicBezTo>
                    <a:pt x="11224" y="7830"/>
                    <a:pt x="20113" y="18564"/>
                    <a:pt x="25718" y="31051"/>
                  </a:cubicBezTo>
                  <a:cubicBezTo>
                    <a:pt x="32101" y="50806"/>
                    <a:pt x="36942" y="71028"/>
                    <a:pt x="40195" y="9153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89" name="Google Shape;4089;p48"/>
            <p:cNvGrpSpPr/>
            <p:nvPr/>
          </p:nvGrpSpPr>
          <p:grpSpPr>
            <a:xfrm flipH="1">
              <a:off x="2710663" y="2723583"/>
              <a:ext cx="319677" cy="242660"/>
              <a:chOff x="6621095" y="1452181"/>
              <a:chExt cx="330894" cy="250785"/>
            </a:xfrm>
          </p:grpSpPr>
          <p:sp>
            <p:nvSpPr>
              <p:cNvPr id="4090" name="Google Shape;4090;p4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1" name="Google Shape;4091;p4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2" name="Google Shape;4092;p4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3" name="Google Shape;4093;p4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4" name="Google Shape;4094;p4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095" name="Google Shape;4095;p48"/>
            <p:cNvSpPr/>
            <p:nvPr/>
          </p:nvSpPr>
          <p:spPr>
            <a:xfrm>
              <a:off x="2596421" y="2551548"/>
              <a:ext cx="147299" cy="413263"/>
            </a:xfrm>
            <a:custGeom>
              <a:avLst/>
              <a:gdLst/>
              <a:ahLst/>
              <a:cxnLst/>
              <a:rect l="l" t="t" r="r" b="b"/>
              <a:pathLst>
                <a:path w="147299" h="413263" extrusionOk="0">
                  <a:moveTo>
                    <a:pt x="135855" y="346380"/>
                  </a:moveTo>
                  <a:cubicBezTo>
                    <a:pt x="128010" y="341189"/>
                    <a:pt x="119833" y="336503"/>
                    <a:pt x="111376" y="332378"/>
                  </a:cubicBezTo>
                  <a:cubicBezTo>
                    <a:pt x="103452" y="329902"/>
                    <a:pt x="96257" y="325520"/>
                    <a:pt x="90421" y="319615"/>
                  </a:cubicBezTo>
                  <a:cubicBezTo>
                    <a:pt x="82706" y="312090"/>
                    <a:pt x="70133" y="283705"/>
                    <a:pt x="61179" y="255988"/>
                  </a:cubicBezTo>
                  <a:cubicBezTo>
                    <a:pt x="52178" y="224727"/>
                    <a:pt x="48602" y="192161"/>
                    <a:pt x="50607" y="159690"/>
                  </a:cubicBezTo>
                  <a:cubicBezTo>
                    <a:pt x="54417" y="120828"/>
                    <a:pt x="68418" y="66440"/>
                    <a:pt x="71943" y="44057"/>
                  </a:cubicBezTo>
                  <a:cubicBezTo>
                    <a:pt x="75467" y="21673"/>
                    <a:pt x="68323" y="12719"/>
                    <a:pt x="57941" y="4528"/>
                  </a:cubicBezTo>
                  <a:cubicBezTo>
                    <a:pt x="45654" y="-4997"/>
                    <a:pt x="28794" y="-901"/>
                    <a:pt x="19841" y="30436"/>
                  </a:cubicBezTo>
                  <a:cubicBezTo>
                    <a:pt x="8316" y="73822"/>
                    <a:pt x="1670" y="118352"/>
                    <a:pt x="29" y="163214"/>
                  </a:cubicBezTo>
                  <a:cubicBezTo>
                    <a:pt x="-431" y="196476"/>
                    <a:pt x="4590" y="229594"/>
                    <a:pt x="14888" y="261227"/>
                  </a:cubicBezTo>
                  <a:cubicBezTo>
                    <a:pt x="24235" y="288316"/>
                    <a:pt x="36803" y="314186"/>
                    <a:pt x="52321" y="338284"/>
                  </a:cubicBezTo>
                  <a:cubicBezTo>
                    <a:pt x="56607" y="345523"/>
                    <a:pt x="58036" y="351904"/>
                    <a:pt x="64513" y="366859"/>
                  </a:cubicBezTo>
                  <a:cubicBezTo>
                    <a:pt x="70828" y="381680"/>
                    <a:pt x="80631" y="394748"/>
                    <a:pt x="93088" y="404959"/>
                  </a:cubicBezTo>
                  <a:cubicBezTo>
                    <a:pt x="104042" y="412865"/>
                    <a:pt x="109281" y="414484"/>
                    <a:pt x="112138" y="412484"/>
                  </a:cubicBezTo>
                  <a:cubicBezTo>
                    <a:pt x="114996" y="410483"/>
                    <a:pt x="114710" y="407054"/>
                    <a:pt x="110138" y="402959"/>
                  </a:cubicBezTo>
                  <a:cubicBezTo>
                    <a:pt x="102321" y="396910"/>
                    <a:pt x="95671" y="389481"/>
                    <a:pt x="90516" y="381051"/>
                  </a:cubicBezTo>
                  <a:cubicBezTo>
                    <a:pt x="90516" y="381051"/>
                    <a:pt x="100041" y="390576"/>
                    <a:pt x="106423" y="395910"/>
                  </a:cubicBezTo>
                  <a:cubicBezTo>
                    <a:pt x="111985" y="400596"/>
                    <a:pt x="118133" y="404530"/>
                    <a:pt x="124711" y="407626"/>
                  </a:cubicBezTo>
                  <a:cubicBezTo>
                    <a:pt x="131188" y="410483"/>
                    <a:pt x="140046" y="405054"/>
                    <a:pt x="135474" y="400673"/>
                  </a:cubicBezTo>
                  <a:cubicBezTo>
                    <a:pt x="130903" y="396291"/>
                    <a:pt x="125949" y="394291"/>
                    <a:pt x="117186" y="386290"/>
                  </a:cubicBezTo>
                  <a:cubicBezTo>
                    <a:pt x="112272" y="382147"/>
                    <a:pt x="107888" y="377412"/>
                    <a:pt x="104137" y="372193"/>
                  </a:cubicBezTo>
                  <a:cubicBezTo>
                    <a:pt x="110508" y="377022"/>
                    <a:pt x="117261" y="381318"/>
                    <a:pt x="124330" y="385052"/>
                  </a:cubicBezTo>
                  <a:cubicBezTo>
                    <a:pt x="129883" y="388462"/>
                    <a:pt x="136294" y="390214"/>
                    <a:pt x="142809" y="390100"/>
                  </a:cubicBezTo>
                  <a:cubicBezTo>
                    <a:pt x="146238" y="390100"/>
                    <a:pt x="150333" y="385242"/>
                    <a:pt x="143952" y="380575"/>
                  </a:cubicBezTo>
                  <a:cubicBezTo>
                    <a:pt x="135271" y="376012"/>
                    <a:pt x="127152" y="370450"/>
                    <a:pt x="119758" y="364001"/>
                  </a:cubicBezTo>
                  <a:cubicBezTo>
                    <a:pt x="112710" y="357048"/>
                    <a:pt x="108709" y="351143"/>
                    <a:pt x="110233" y="351047"/>
                  </a:cubicBezTo>
                  <a:cubicBezTo>
                    <a:pt x="111757" y="350952"/>
                    <a:pt x="116043" y="355238"/>
                    <a:pt x="124235" y="357810"/>
                  </a:cubicBezTo>
                  <a:cubicBezTo>
                    <a:pt x="132427" y="360382"/>
                    <a:pt x="141285" y="357810"/>
                    <a:pt x="142332" y="353619"/>
                  </a:cubicBezTo>
                  <a:cubicBezTo>
                    <a:pt x="143380" y="349428"/>
                    <a:pt x="143571" y="350190"/>
                    <a:pt x="135855" y="34638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6" name="Google Shape;4096;p48"/>
            <p:cNvSpPr/>
            <p:nvPr/>
          </p:nvSpPr>
          <p:spPr>
            <a:xfrm>
              <a:off x="2590449" y="2547578"/>
              <a:ext cx="84867" cy="115327"/>
            </a:xfrm>
            <a:custGeom>
              <a:avLst/>
              <a:gdLst/>
              <a:ahLst/>
              <a:cxnLst/>
              <a:rect l="l" t="t" r="r" b="b"/>
              <a:pathLst>
                <a:path w="84867" h="115327" extrusionOk="0">
                  <a:moveTo>
                    <a:pt x="0" y="91937"/>
                  </a:moveTo>
                  <a:cubicBezTo>
                    <a:pt x="0" y="91937"/>
                    <a:pt x="30766" y="122512"/>
                    <a:pt x="67151" y="113749"/>
                  </a:cubicBezTo>
                  <a:cubicBezTo>
                    <a:pt x="72390" y="110225"/>
                    <a:pt x="84868" y="38692"/>
                    <a:pt x="84868" y="38692"/>
                  </a:cubicBezTo>
                  <a:cubicBezTo>
                    <a:pt x="84868" y="38692"/>
                    <a:pt x="84868" y="-1027"/>
                    <a:pt x="54483" y="20"/>
                  </a:cubicBezTo>
                  <a:cubicBezTo>
                    <a:pt x="24098" y="1068"/>
                    <a:pt x="0" y="91937"/>
                    <a:pt x="0" y="919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97" name="Google Shape;4097;p48"/>
            <p:cNvGrpSpPr/>
            <p:nvPr/>
          </p:nvGrpSpPr>
          <p:grpSpPr>
            <a:xfrm>
              <a:off x="4651669" y="468299"/>
              <a:ext cx="319677" cy="242660"/>
              <a:chOff x="6621095" y="1452181"/>
              <a:chExt cx="330894" cy="250785"/>
            </a:xfrm>
          </p:grpSpPr>
          <p:sp>
            <p:nvSpPr>
              <p:cNvPr id="4098" name="Google Shape;4098;p4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9" name="Google Shape;4099;p4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0" name="Google Shape;4100;p4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1" name="Google Shape;4101;p4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2" name="Google Shape;4102;p4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103" name="Google Shape;4103;p48"/>
          <p:cNvGrpSpPr/>
          <p:nvPr/>
        </p:nvGrpSpPr>
        <p:grpSpPr>
          <a:xfrm>
            <a:off x="4931603" y="542890"/>
            <a:ext cx="1572889" cy="1611229"/>
            <a:chOff x="2270525" y="117216"/>
            <a:chExt cx="4650765" cy="4762722"/>
          </a:xfrm>
        </p:grpSpPr>
        <p:sp>
          <p:nvSpPr>
            <p:cNvPr id="4104" name="Google Shape;4104;p48"/>
            <p:cNvSpPr/>
            <p:nvPr/>
          </p:nvSpPr>
          <p:spPr>
            <a:xfrm>
              <a:off x="2270525" y="2788917"/>
              <a:ext cx="1367464" cy="791146"/>
            </a:xfrm>
            <a:custGeom>
              <a:avLst/>
              <a:gdLst/>
              <a:ahLst/>
              <a:cxnLst/>
              <a:rect l="l" t="t" r="r" b="b"/>
              <a:pathLst>
                <a:path w="1367464" h="791146" extrusionOk="0">
                  <a:moveTo>
                    <a:pt x="1367464" y="395573"/>
                  </a:moveTo>
                  <a:cubicBezTo>
                    <a:pt x="1367464" y="614042"/>
                    <a:pt x="1061347" y="791146"/>
                    <a:pt x="683732" y="791146"/>
                  </a:cubicBezTo>
                  <a:cubicBezTo>
                    <a:pt x="306117" y="791146"/>
                    <a:pt x="0" y="614042"/>
                    <a:pt x="0" y="395573"/>
                  </a:cubicBezTo>
                  <a:cubicBezTo>
                    <a:pt x="0" y="177104"/>
                    <a:pt x="306117" y="0"/>
                    <a:pt x="683732" y="0"/>
                  </a:cubicBezTo>
                  <a:cubicBezTo>
                    <a:pt x="1061347" y="0"/>
                    <a:pt x="1367464" y="177104"/>
                    <a:pt x="1367464" y="395573"/>
                  </a:cubicBezTo>
                  <a:close/>
                </a:path>
              </a:pathLst>
            </a:custGeom>
            <a:solidFill>
              <a:srgbClr val="D6D8E5">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5" name="Google Shape;4105;p48"/>
            <p:cNvSpPr/>
            <p:nvPr/>
          </p:nvSpPr>
          <p:spPr>
            <a:xfrm>
              <a:off x="2565006" y="2921600"/>
              <a:ext cx="762723" cy="441198"/>
            </a:xfrm>
            <a:custGeom>
              <a:avLst/>
              <a:gdLst/>
              <a:ahLst/>
              <a:cxnLst/>
              <a:rect l="l" t="t" r="r" b="b"/>
              <a:pathLst>
                <a:path w="762723" h="441198" extrusionOk="0">
                  <a:moveTo>
                    <a:pt x="762723" y="220599"/>
                  </a:moveTo>
                  <a:cubicBezTo>
                    <a:pt x="762723" y="342432"/>
                    <a:pt x="591982" y="441198"/>
                    <a:pt x="381362" y="441198"/>
                  </a:cubicBezTo>
                  <a:cubicBezTo>
                    <a:pt x="170741" y="441198"/>
                    <a:pt x="0" y="342432"/>
                    <a:pt x="0" y="220599"/>
                  </a:cubicBezTo>
                  <a:cubicBezTo>
                    <a:pt x="0" y="98765"/>
                    <a:pt x="170741" y="0"/>
                    <a:pt x="381362" y="0"/>
                  </a:cubicBezTo>
                  <a:cubicBezTo>
                    <a:pt x="591982" y="0"/>
                    <a:pt x="762723" y="98765"/>
                    <a:pt x="762723" y="220599"/>
                  </a:cubicBezTo>
                  <a:close/>
                </a:path>
              </a:pathLst>
            </a:custGeom>
            <a:solidFill>
              <a:srgbClr val="EDEFF9">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6" name="Google Shape;4106;p48"/>
            <p:cNvSpPr/>
            <p:nvPr/>
          </p:nvSpPr>
          <p:spPr>
            <a:xfrm>
              <a:off x="2834012" y="3000943"/>
              <a:ext cx="217486" cy="125920"/>
            </a:xfrm>
            <a:custGeom>
              <a:avLst/>
              <a:gdLst/>
              <a:ahLst/>
              <a:cxnLst/>
              <a:rect l="l" t="t" r="r" b="b"/>
              <a:pathLst>
                <a:path w="217486" h="125920" extrusionOk="0">
                  <a:moveTo>
                    <a:pt x="217486" y="62960"/>
                  </a:moveTo>
                  <a:cubicBezTo>
                    <a:pt x="217486" y="97732"/>
                    <a:pt x="168800" y="125920"/>
                    <a:pt x="108743" y="125920"/>
                  </a:cubicBezTo>
                  <a:cubicBezTo>
                    <a:pt x="48686" y="125920"/>
                    <a:pt x="0" y="97732"/>
                    <a:pt x="0" y="62960"/>
                  </a:cubicBezTo>
                  <a:cubicBezTo>
                    <a:pt x="0" y="28188"/>
                    <a:pt x="48686" y="0"/>
                    <a:pt x="108743" y="0"/>
                  </a:cubicBezTo>
                  <a:cubicBezTo>
                    <a:pt x="168800" y="0"/>
                    <a:pt x="217486" y="28188"/>
                    <a:pt x="217486" y="62960"/>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7" name="Google Shape;4107;p48"/>
            <p:cNvSpPr/>
            <p:nvPr/>
          </p:nvSpPr>
          <p:spPr>
            <a:xfrm>
              <a:off x="2841806" y="2229228"/>
              <a:ext cx="209121" cy="823531"/>
            </a:xfrm>
            <a:custGeom>
              <a:avLst/>
              <a:gdLst/>
              <a:ahLst/>
              <a:cxnLst/>
              <a:rect l="l" t="t" r="r" b="b"/>
              <a:pathLst>
                <a:path w="209121" h="823531" extrusionOk="0">
                  <a:moveTo>
                    <a:pt x="0" y="0"/>
                  </a:moveTo>
                  <a:lnTo>
                    <a:pt x="209121" y="0"/>
                  </a:lnTo>
                  <a:lnTo>
                    <a:pt x="209121" y="823532"/>
                  </a:lnTo>
                  <a:lnTo>
                    <a:pt x="0" y="823532"/>
                  </a:ln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8" name="Google Shape;4108;p48"/>
            <p:cNvSpPr/>
            <p:nvPr/>
          </p:nvSpPr>
          <p:spPr>
            <a:xfrm>
              <a:off x="2831826" y="2112223"/>
              <a:ext cx="249895" cy="580777"/>
            </a:xfrm>
            <a:custGeom>
              <a:avLst/>
              <a:gdLst/>
              <a:ahLst/>
              <a:cxnLst/>
              <a:rect l="l" t="t" r="r" b="b"/>
              <a:pathLst>
                <a:path w="249895" h="580777" extrusionOk="0">
                  <a:moveTo>
                    <a:pt x="0" y="107670"/>
                  </a:moveTo>
                  <a:cubicBezTo>
                    <a:pt x="0" y="107670"/>
                    <a:pt x="5703" y="277025"/>
                    <a:pt x="125948" y="580777"/>
                  </a:cubicBezTo>
                  <a:cubicBezTo>
                    <a:pt x="125948" y="580777"/>
                    <a:pt x="237923" y="336175"/>
                    <a:pt x="249520" y="102527"/>
                  </a:cubicBezTo>
                  <a:cubicBezTo>
                    <a:pt x="261117" y="-131122"/>
                    <a:pt x="0" y="107670"/>
                    <a:pt x="0" y="107670"/>
                  </a:cubicBezTo>
                  <a:close/>
                </a:path>
              </a:pathLst>
            </a:custGeom>
            <a:solidFill>
              <a:srgbClr val="FFBC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9" name="Google Shape;4109;p48"/>
            <p:cNvSpPr/>
            <p:nvPr/>
          </p:nvSpPr>
          <p:spPr>
            <a:xfrm>
              <a:off x="2373659" y="1582290"/>
              <a:ext cx="397711" cy="625506"/>
            </a:xfrm>
            <a:custGeom>
              <a:avLst/>
              <a:gdLst/>
              <a:ahLst/>
              <a:cxnLst/>
              <a:rect l="l" t="t" r="r" b="b"/>
              <a:pathLst>
                <a:path w="397711" h="625506" extrusionOk="0">
                  <a:moveTo>
                    <a:pt x="311306" y="0"/>
                  </a:moveTo>
                  <a:lnTo>
                    <a:pt x="33079" y="271272"/>
                  </a:lnTo>
                  <a:lnTo>
                    <a:pt x="0" y="625507"/>
                  </a:lnTo>
                  <a:lnTo>
                    <a:pt x="336495" y="456438"/>
                  </a:lnTo>
                  <a:lnTo>
                    <a:pt x="397711" y="24384"/>
                  </a:lnTo>
                  <a:lnTo>
                    <a:pt x="31130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0" name="Google Shape;4110;p48"/>
            <p:cNvSpPr/>
            <p:nvPr/>
          </p:nvSpPr>
          <p:spPr>
            <a:xfrm>
              <a:off x="3144177" y="1582290"/>
              <a:ext cx="397710" cy="625506"/>
            </a:xfrm>
            <a:custGeom>
              <a:avLst/>
              <a:gdLst/>
              <a:ahLst/>
              <a:cxnLst/>
              <a:rect l="l" t="t" r="r" b="b"/>
              <a:pathLst>
                <a:path w="397710" h="625506" extrusionOk="0">
                  <a:moveTo>
                    <a:pt x="86405" y="0"/>
                  </a:moveTo>
                  <a:lnTo>
                    <a:pt x="364537" y="271272"/>
                  </a:lnTo>
                  <a:lnTo>
                    <a:pt x="397711" y="625507"/>
                  </a:lnTo>
                  <a:lnTo>
                    <a:pt x="59980" y="444722"/>
                  </a:lnTo>
                  <a:lnTo>
                    <a:pt x="0" y="24384"/>
                  </a:lnTo>
                  <a:lnTo>
                    <a:pt x="8640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1" name="Google Shape;4111;p48"/>
            <p:cNvSpPr/>
            <p:nvPr/>
          </p:nvSpPr>
          <p:spPr>
            <a:xfrm>
              <a:off x="2815951" y="2102641"/>
              <a:ext cx="276610" cy="160020"/>
            </a:xfrm>
            <a:custGeom>
              <a:avLst/>
              <a:gdLst/>
              <a:ahLst/>
              <a:cxnLst/>
              <a:rect l="l" t="t" r="r" b="b"/>
              <a:pathLst>
                <a:path w="276610" h="160020" extrusionOk="0">
                  <a:moveTo>
                    <a:pt x="276611" y="80010"/>
                  </a:moveTo>
                  <a:cubicBezTo>
                    <a:pt x="276611" y="124198"/>
                    <a:pt x="214689" y="160020"/>
                    <a:pt x="138305" y="160020"/>
                  </a:cubicBezTo>
                  <a:cubicBezTo>
                    <a:pt x="61921" y="160020"/>
                    <a:pt x="0" y="124198"/>
                    <a:pt x="0" y="80010"/>
                  </a:cubicBezTo>
                  <a:cubicBezTo>
                    <a:pt x="0" y="35822"/>
                    <a:pt x="61921" y="0"/>
                    <a:pt x="138305" y="0"/>
                  </a:cubicBezTo>
                  <a:cubicBezTo>
                    <a:pt x="214689" y="0"/>
                    <a:pt x="276611" y="35822"/>
                    <a:pt x="276611" y="80010"/>
                  </a:cubicBezTo>
                  <a:close/>
                </a:path>
              </a:pathLst>
            </a:custGeom>
            <a:solidFill>
              <a:srgbClr val="424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2" name="Google Shape;4112;p48"/>
            <p:cNvSpPr/>
            <p:nvPr/>
          </p:nvSpPr>
          <p:spPr>
            <a:xfrm>
              <a:off x="2744565" y="2030632"/>
              <a:ext cx="418908" cy="74675"/>
            </a:xfrm>
            <a:custGeom>
              <a:avLst/>
              <a:gdLst/>
              <a:ahLst/>
              <a:cxnLst/>
              <a:rect l="l" t="t" r="r" b="b"/>
              <a:pathLst>
                <a:path w="418908" h="74675" extrusionOk="0">
                  <a:moveTo>
                    <a:pt x="0" y="72009"/>
                  </a:moveTo>
                  <a:lnTo>
                    <a:pt x="0" y="0"/>
                  </a:lnTo>
                  <a:lnTo>
                    <a:pt x="418908" y="0"/>
                  </a:lnTo>
                  <a:lnTo>
                    <a:pt x="418908" y="74676"/>
                  </a:lnTo>
                  <a:lnTo>
                    <a:pt x="0" y="72009"/>
                  </a:lnTo>
                  <a:close/>
                </a:path>
              </a:pathLst>
            </a:custGeom>
            <a:solidFill>
              <a:srgbClr val="49494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3" name="Google Shape;4113;p48"/>
            <p:cNvSpPr/>
            <p:nvPr/>
          </p:nvSpPr>
          <p:spPr>
            <a:xfrm>
              <a:off x="2744565" y="1981197"/>
              <a:ext cx="419383" cy="242697"/>
            </a:xfrm>
            <a:custGeom>
              <a:avLst/>
              <a:gdLst/>
              <a:ahLst/>
              <a:cxnLst/>
              <a:rect l="l" t="t" r="r" b="b"/>
              <a:pathLst>
                <a:path w="419383" h="242697" extrusionOk="0">
                  <a:moveTo>
                    <a:pt x="419384" y="121348"/>
                  </a:moveTo>
                  <a:cubicBezTo>
                    <a:pt x="419384" y="188367"/>
                    <a:pt x="325501" y="242697"/>
                    <a:pt x="209692" y="242697"/>
                  </a:cubicBezTo>
                  <a:cubicBezTo>
                    <a:pt x="93882" y="242697"/>
                    <a:pt x="0" y="188367"/>
                    <a:pt x="0" y="121348"/>
                  </a:cubicBezTo>
                  <a:cubicBezTo>
                    <a:pt x="0" y="54330"/>
                    <a:pt x="93882" y="0"/>
                    <a:pt x="209692" y="0"/>
                  </a:cubicBezTo>
                  <a:cubicBezTo>
                    <a:pt x="325501" y="0"/>
                    <a:pt x="419384" y="54329"/>
                    <a:pt x="419384" y="12134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4" name="Google Shape;4114;p48"/>
            <p:cNvSpPr/>
            <p:nvPr/>
          </p:nvSpPr>
          <p:spPr>
            <a:xfrm>
              <a:off x="2697703" y="1845275"/>
              <a:ext cx="511777" cy="296036"/>
            </a:xfrm>
            <a:custGeom>
              <a:avLst/>
              <a:gdLst/>
              <a:ahLst/>
              <a:cxnLst/>
              <a:rect l="l" t="t" r="r" b="b"/>
              <a:pathLst>
                <a:path w="511777" h="296036" extrusionOk="0">
                  <a:moveTo>
                    <a:pt x="511777" y="148019"/>
                  </a:moveTo>
                  <a:cubicBezTo>
                    <a:pt x="511777" y="229767"/>
                    <a:pt x="397212" y="296037"/>
                    <a:pt x="255889" y="296037"/>
                  </a:cubicBezTo>
                  <a:cubicBezTo>
                    <a:pt x="114565" y="296037"/>
                    <a:pt x="0" y="229767"/>
                    <a:pt x="0" y="148019"/>
                  </a:cubicBezTo>
                  <a:cubicBezTo>
                    <a:pt x="0" y="66270"/>
                    <a:pt x="114565" y="0"/>
                    <a:pt x="255889" y="0"/>
                  </a:cubicBezTo>
                  <a:cubicBezTo>
                    <a:pt x="397212" y="0"/>
                    <a:pt x="511777" y="66270"/>
                    <a:pt x="511777" y="148019"/>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5" name="Google Shape;4115;p48"/>
            <p:cNvSpPr/>
            <p:nvPr/>
          </p:nvSpPr>
          <p:spPr>
            <a:xfrm>
              <a:off x="2681484" y="530635"/>
              <a:ext cx="548516" cy="1538895"/>
            </a:xfrm>
            <a:custGeom>
              <a:avLst/>
              <a:gdLst/>
              <a:ahLst/>
              <a:cxnLst/>
              <a:rect l="l" t="t" r="r" b="b"/>
              <a:pathLst>
                <a:path w="548516" h="1538895" extrusionOk="0">
                  <a:moveTo>
                    <a:pt x="548433" y="1199007"/>
                  </a:moveTo>
                  <a:lnTo>
                    <a:pt x="548433" y="1199007"/>
                  </a:lnTo>
                  <a:cubicBezTo>
                    <a:pt x="548433" y="1210913"/>
                    <a:pt x="548433" y="1222629"/>
                    <a:pt x="548433" y="1233964"/>
                  </a:cubicBezTo>
                  <a:cubicBezTo>
                    <a:pt x="548433" y="1243489"/>
                    <a:pt x="548433" y="1253014"/>
                    <a:pt x="548433" y="1262539"/>
                  </a:cubicBezTo>
                  <a:cubicBezTo>
                    <a:pt x="548433" y="1275398"/>
                    <a:pt x="547767" y="1287685"/>
                    <a:pt x="547292" y="1299686"/>
                  </a:cubicBezTo>
                  <a:cubicBezTo>
                    <a:pt x="547292" y="1314641"/>
                    <a:pt x="546246" y="1328833"/>
                    <a:pt x="545486" y="1342454"/>
                  </a:cubicBezTo>
                  <a:cubicBezTo>
                    <a:pt x="544725" y="1356074"/>
                    <a:pt x="544060" y="1369409"/>
                    <a:pt x="543109" y="1381697"/>
                  </a:cubicBezTo>
                  <a:cubicBezTo>
                    <a:pt x="539212" y="1435513"/>
                    <a:pt x="539307" y="1475137"/>
                    <a:pt x="532653" y="1490662"/>
                  </a:cubicBezTo>
                  <a:cubicBezTo>
                    <a:pt x="496437" y="1575530"/>
                    <a:pt x="373911" y="1528762"/>
                    <a:pt x="313456" y="1498283"/>
                  </a:cubicBezTo>
                  <a:cubicBezTo>
                    <a:pt x="291118" y="1487043"/>
                    <a:pt x="276384" y="1477804"/>
                    <a:pt x="276384" y="1477804"/>
                  </a:cubicBezTo>
                  <a:lnTo>
                    <a:pt x="270871" y="1477804"/>
                  </a:lnTo>
                  <a:cubicBezTo>
                    <a:pt x="270871" y="1477804"/>
                    <a:pt x="253381" y="1487329"/>
                    <a:pt x="227526" y="1497616"/>
                  </a:cubicBezTo>
                  <a:cubicBezTo>
                    <a:pt x="164124" y="1523333"/>
                    <a:pt x="51104" y="1568958"/>
                    <a:pt x="19735" y="1490377"/>
                  </a:cubicBezTo>
                  <a:cubicBezTo>
                    <a:pt x="14127" y="1476280"/>
                    <a:pt x="8519" y="1429703"/>
                    <a:pt x="5097" y="1380935"/>
                  </a:cubicBezTo>
                  <a:cubicBezTo>
                    <a:pt x="4241" y="1368743"/>
                    <a:pt x="3481" y="1355693"/>
                    <a:pt x="2721" y="1341787"/>
                  </a:cubicBezTo>
                  <a:cubicBezTo>
                    <a:pt x="1960" y="1327880"/>
                    <a:pt x="1580" y="1314069"/>
                    <a:pt x="1010" y="1299115"/>
                  </a:cubicBezTo>
                  <a:cubicBezTo>
                    <a:pt x="1010" y="1287208"/>
                    <a:pt x="344" y="1274921"/>
                    <a:pt x="59" y="1262158"/>
                  </a:cubicBezTo>
                  <a:cubicBezTo>
                    <a:pt x="59" y="1252633"/>
                    <a:pt x="59" y="1243108"/>
                    <a:pt x="59" y="1233583"/>
                  </a:cubicBezTo>
                  <a:lnTo>
                    <a:pt x="59" y="1233583"/>
                  </a:lnTo>
                  <a:lnTo>
                    <a:pt x="59" y="1198626"/>
                  </a:lnTo>
                  <a:lnTo>
                    <a:pt x="59" y="1198626"/>
                  </a:lnTo>
                  <a:cubicBezTo>
                    <a:pt x="-1652" y="866299"/>
                    <a:pt x="33518" y="334899"/>
                    <a:pt x="149676" y="108109"/>
                  </a:cubicBezTo>
                  <a:cubicBezTo>
                    <a:pt x="183230" y="42481"/>
                    <a:pt x="223534" y="2381"/>
                    <a:pt x="271727" y="0"/>
                  </a:cubicBezTo>
                  <a:lnTo>
                    <a:pt x="271727" y="0"/>
                  </a:lnTo>
                  <a:lnTo>
                    <a:pt x="277240" y="0"/>
                  </a:lnTo>
                  <a:lnTo>
                    <a:pt x="277240" y="0"/>
                  </a:lnTo>
                  <a:cubicBezTo>
                    <a:pt x="324768" y="2476"/>
                    <a:pt x="365546" y="42386"/>
                    <a:pt x="399196" y="107728"/>
                  </a:cubicBezTo>
                  <a:cubicBezTo>
                    <a:pt x="513737" y="333661"/>
                    <a:pt x="550524" y="862965"/>
                    <a:pt x="548433" y="1199007"/>
                  </a:cubicBezTo>
                  <a:close/>
                </a:path>
              </a:pathLst>
            </a:custGeom>
            <a:solidFill>
              <a:srgbClr val="EDEF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6" name="Google Shape;4116;p48"/>
            <p:cNvSpPr/>
            <p:nvPr/>
          </p:nvSpPr>
          <p:spPr>
            <a:xfrm>
              <a:off x="2858251" y="1222531"/>
              <a:ext cx="193342" cy="193738"/>
            </a:xfrm>
            <a:custGeom>
              <a:avLst/>
              <a:gdLst/>
              <a:ahLst/>
              <a:cxnLst/>
              <a:rect l="l" t="t" r="r" b="b"/>
              <a:pathLst>
                <a:path w="193342" h="193738" extrusionOk="0">
                  <a:moveTo>
                    <a:pt x="193342" y="96869"/>
                  </a:moveTo>
                  <a:cubicBezTo>
                    <a:pt x="193342" y="150369"/>
                    <a:pt x="150061" y="193739"/>
                    <a:pt x="96671" y="193739"/>
                  </a:cubicBezTo>
                  <a:cubicBezTo>
                    <a:pt x="43281" y="193739"/>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7" name="Google Shape;4117;p48"/>
            <p:cNvSpPr/>
            <p:nvPr/>
          </p:nvSpPr>
          <p:spPr>
            <a:xfrm>
              <a:off x="2844088" y="1208338"/>
              <a:ext cx="221668" cy="222122"/>
            </a:xfrm>
            <a:custGeom>
              <a:avLst/>
              <a:gdLst/>
              <a:ahLst/>
              <a:cxnLst/>
              <a:rect l="l" t="t" r="r" b="b"/>
              <a:pathLst>
                <a:path w="221668" h="222122" extrusionOk="0">
                  <a:moveTo>
                    <a:pt x="110834" y="222123"/>
                  </a:moveTo>
                  <a:cubicBezTo>
                    <a:pt x="49623" y="222123"/>
                    <a:pt x="0" y="172402"/>
                    <a:pt x="0" y="111061"/>
                  </a:cubicBezTo>
                  <a:cubicBezTo>
                    <a:pt x="0" y="49720"/>
                    <a:pt x="49623" y="0"/>
                    <a:pt x="110834" y="0"/>
                  </a:cubicBezTo>
                  <a:cubicBezTo>
                    <a:pt x="172046" y="0"/>
                    <a:pt x="221669" y="49720"/>
                    <a:pt x="221669" y="111061"/>
                  </a:cubicBezTo>
                  <a:cubicBezTo>
                    <a:pt x="221617" y="172374"/>
                    <a:pt x="172025" y="222066"/>
                    <a:pt x="110834" y="222123"/>
                  </a:cubicBezTo>
                  <a:close/>
                  <a:moveTo>
                    <a:pt x="110834" y="28384"/>
                  </a:moveTo>
                  <a:cubicBezTo>
                    <a:pt x="65267" y="28327"/>
                    <a:pt x="28284" y="65303"/>
                    <a:pt x="28231" y="110966"/>
                  </a:cubicBezTo>
                  <a:cubicBezTo>
                    <a:pt x="28179" y="156629"/>
                    <a:pt x="65077" y="193681"/>
                    <a:pt x="110644" y="193738"/>
                  </a:cubicBezTo>
                  <a:cubicBezTo>
                    <a:pt x="156212" y="193796"/>
                    <a:pt x="193195" y="156820"/>
                    <a:pt x="193247" y="111157"/>
                  </a:cubicBezTo>
                  <a:cubicBezTo>
                    <a:pt x="193247" y="111128"/>
                    <a:pt x="193247" y="111090"/>
                    <a:pt x="193247" y="111061"/>
                  </a:cubicBezTo>
                  <a:cubicBezTo>
                    <a:pt x="193195" y="65456"/>
                    <a:pt x="156343" y="28489"/>
                    <a:pt x="110834" y="28384"/>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8" name="Google Shape;4118;p48"/>
            <p:cNvSpPr/>
            <p:nvPr/>
          </p:nvSpPr>
          <p:spPr>
            <a:xfrm>
              <a:off x="2858251" y="937733"/>
              <a:ext cx="193342" cy="193738"/>
            </a:xfrm>
            <a:custGeom>
              <a:avLst/>
              <a:gdLst/>
              <a:ahLst/>
              <a:cxnLst/>
              <a:rect l="l" t="t" r="r" b="b"/>
              <a:pathLst>
                <a:path w="193342" h="193738" extrusionOk="0">
                  <a:moveTo>
                    <a:pt x="193342" y="96869"/>
                  </a:moveTo>
                  <a:cubicBezTo>
                    <a:pt x="193342" y="150369"/>
                    <a:pt x="150061" y="193738"/>
                    <a:pt x="96671" y="193738"/>
                  </a:cubicBezTo>
                  <a:cubicBezTo>
                    <a:pt x="43281" y="193738"/>
                    <a:pt x="0" y="150369"/>
                    <a:pt x="0" y="96869"/>
                  </a:cubicBezTo>
                  <a:cubicBezTo>
                    <a:pt x="0" y="43370"/>
                    <a:pt x="43281" y="0"/>
                    <a:pt x="96671" y="0"/>
                  </a:cubicBezTo>
                  <a:cubicBezTo>
                    <a:pt x="150061" y="0"/>
                    <a:pt x="193342" y="43370"/>
                    <a:pt x="193342" y="9686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9" name="Google Shape;4119;p48"/>
            <p:cNvSpPr/>
            <p:nvPr/>
          </p:nvSpPr>
          <p:spPr>
            <a:xfrm>
              <a:off x="2843898" y="923636"/>
              <a:ext cx="221858" cy="222313"/>
            </a:xfrm>
            <a:custGeom>
              <a:avLst/>
              <a:gdLst/>
              <a:ahLst/>
              <a:cxnLst/>
              <a:rect l="l" t="t" r="r" b="b"/>
              <a:pathLst>
                <a:path w="221858" h="222313" extrusionOk="0">
                  <a:moveTo>
                    <a:pt x="111025" y="222314"/>
                  </a:moveTo>
                  <a:cubicBezTo>
                    <a:pt x="49760" y="222371"/>
                    <a:pt x="52" y="172641"/>
                    <a:pt x="0" y="111252"/>
                  </a:cubicBezTo>
                  <a:cubicBezTo>
                    <a:pt x="-52" y="49861"/>
                    <a:pt x="49570" y="52"/>
                    <a:pt x="110834" y="0"/>
                  </a:cubicBezTo>
                  <a:cubicBezTo>
                    <a:pt x="172062" y="-52"/>
                    <a:pt x="221754" y="49614"/>
                    <a:pt x="221859" y="110966"/>
                  </a:cubicBezTo>
                  <a:cubicBezTo>
                    <a:pt x="221911" y="172374"/>
                    <a:pt x="172305" y="222209"/>
                    <a:pt x="111025" y="222314"/>
                  </a:cubicBezTo>
                  <a:close/>
                  <a:moveTo>
                    <a:pt x="111025" y="28575"/>
                  </a:moveTo>
                  <a:cubicBezTo>
                    <a:pt x="65457" y="28523"/>
                    <a:pt x="28474" y="65496"/>
                    <a:pt x="28422" y="111157"/>
                  </a:cubicBezTo>
                  <a:cubicBezTo>
                    <a:pt x="28369" y="156820"/>
                    <a:pt x="65267" y="193872"/>
                    <a:pt x="110834" y="193929"/>
                  </a:cubicBezTo>
                  <a:cubicBezTo>
                    <a:pt x="156402" y="193986"/>
                    <a:pt x="193385" y="157010"/>
                    <a:pt x="193437" y="111347"/>
                  </a:cubicBezTo>
                  <a:cubicBezTo>
                    <a:pt x="193437" y="111283"/>
                    <a:pt x="193437" y="111221"/>
                    <a:pt x="193437" y="111157"/>
                  </a:cubicBezTo>
                  <a:cubicBezTo>
                    <a:pt x="193490" y="65496"/>
                    <a:pt x="156592" y="28437"/>
                    <a:pt x="111025" y="28385"/>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0" name="Google Shape;4120;p48"/>
            <p:cNvSpPr/>
            <p:nvPr/>
          </p:nvSpPr>
          <p:spPr>
            <a:xfrm>
              <a:off x="2680593" y="1921189"/>
              <a:ext cx="549324" cy="167997"/>
            </a:xfrm>
            <a:custGeom>
              <a:avLst/>
              <a:gdLst/>
              <a:ahLst/>
              <a:cxnLst/>
              <a:rect l="l" t="t" r="r" b="b"/>
              <a:pathLst>
                <a:path w="549324" h="167997" extrusionOk="0">
                  <a:moveTo>
                    <a:pt x="549324" y="0"/>
                  </a:moveTo>
                  <a:cubicBezTo>
                    <a:pt x="549324" y="11906"/>
                    <a:pt x="549324" y="23622"/>
                    <a:pt x="549324" y="35052"/>
                  </a:cubicBezTo>
                  <a:cubicBezTo>
                    <a:pt x="539819" y="66484"/>
                    <a:pt x="513964" y="96583"/>
                    <a:pt x="471949" y="120777"/>
                  </a:cubicBezTo>
                  <a:cubicBezTo>
                    <a:pt x="363016" y="183737"/>
                    <a:pt x="186784" y="183737"/>
                    <a:pt x="77375" y="120777"/>
                  </a:cubicBezTo>
                  <a:cubicBezTo>
                    <a:pt x="35361" y="96393"/>
                    <a:pt x="9601" y="66199"/>
                    <a:pt x="0" y="35052"/>
                  </a:cubicBezTo>
                  <a:lnTo>
                    <a:pt x="0" y="35052"/>
                  </a:lnTo>
                  <a:lnTo>
                    <a:pt x="0" y="95"/>
                  </a:lnTo>
                  <a:cubicBezTo>
                    <a:pt x="9506" y="32099"/>
                    <a:pt x="35170" y="62579"/>
                    <a:pt x="77755" y="87249"/>
                  </a:cubicBezTo>
                  <a:cubicBezTo>
                    <a:pt x="186784" y="150209"/>
                    <a:pt x="363396" y="150209"/>
                    <a:pt x="472329" y="87249"/>
                  </a:cubicBezTo>
                  <a:cubicBezTo>
                    <a:pt x="514059" y="62293"/>
                    <a:pt x="540484" y="31909"/>
                    <a:pt x="5493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1" name="Google Shape;4121;p48"/>
            <p:cNvSpPr/>
            <p:nvPr/>
          </p:nvSpPr>
          <p:spPr>
            <a:xfrm>
              <a:off x="2680308" y="1976244"/>
              <a:ext cx="548753" cy="165782"/>
            </a:xfrm>
            <a:custGeom>
              <a:avLst/>
              <a:gdLst/>
              <a:ahLst/>
              <a:cxnLst/>
              <a:rect l="l" t="t" r="r" b="b"/>
              <a:pathLst>
                <a:path w="548753" h="165782" extrusionOk="0">
                  <a:moveTo>
                    <a:pt x="548754" y="381"/>
                  </a:moveTo>
                  <a:cubicBezTo>
                    <a:pt x="548754" y="13145"/>
                    <a:pt x="548088" y="25527"/>
                    <a:pt x="547613" y="37433"/>
                  </a:cubicBezTo>
                  <a:cubicBezTo>
                    <a:pt x="536967" y="67151"/>
                    <a:pt x="511682" y="95441"/>
                    <a:pt x="471569" y="118491"/>
                  </a:cubicBezTo>
                  <a:cubicBezTo>
                    <a:pt x="362636" y="181546"/>
                    <a:pt x="186403" y="181546"/>
                    <a:pt x="76995" y="118491"/>
                  </a:cubicBezTo>
                  <a:cubicBezTo>
                    <a:pt x="36976" y="95250"/>
                    <a:pt x="11692" y="66770"/>
                    <a:pt x="951" y="36862"/>
                  </a:cubicBezTo>
                  <a:cubicBezTo>
                    <a:pt x="951" y="24955"/>
                    <a:pt x="285" y="12668"/>
                    <a:pt x="0" y="0"/>
                  </a:cubicBezTo>
                  <a:cubicBezTo>
                    <a:pt x="9506" y="31051"/>
                    <a:pt x="35456" y="60579"/>
                    <a:pt x="76900" y="84582"/>
                  </a:cubicBezTo>
                  <a:cubicBezTo>
                    <a:pt x="185928" y="147638"/>
                    <a:pt x="362541" y="147638"/>
                    <a:pt x="471474" y="84582"/>
                  </a:cubicBezTo>
                  <a:cubicBezTo>
                    <a:pt x="513108" y="60674"/>
                    <a:pt x="538773" y="31242"/>
                    <a:pt x="548754" y="3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2" name="Google Shape;4122;p48"/>
            <p:cNvSpPr/>
            <p:nvPr/>
          </p:nvSpPr>
          <p:spPr>
            <a:xfrm>
              <a:off x="2683349" y="1877470"/>
              <a:ext cx="542765" cy="158087"/>
            </a:xfrm>
            <a:custGeom>
              <a:avLst/>
              <a:gdLst/>
              <a:ahLst/>
              <a:cxnLst/>
              <a:rect l="l" t="t" r="r" b="b"/>
              <a:pathLst>
                <a:path w="542765" h="158087" extrusionOk="0">
                  <a:moveTo>
                    <a:pt x="542765" y="762"/>
                  </a:moveTo>
                  <a:cubicBezTo>
                    <a:pt x="531264" y="28670"/>
                    <a:pt x="506549" y="55245"/>
                    <a:pt x="468812" y="76962"/>
                  </a:cubicBezTo>
                  <a:cubicBezTo>
                    <a:pt x="359879" y="139922"/>
                    <a:pt x="183647" y="139922"/>
                    <a:pt x="74238" y="76962"/>
                  </a:cubicBezTo>
                  <a:cubicBezTo>
                    <a:pt x="36216" y="54864"/>
                    <a:pt x="11502" y="28194"/>
                    <a:pt x="0" y="0"/>
                  </a:cubicBezTo>
                  <a:cubicBezTo>
                    <a:pt x="760" y="13906"/>
                    <a:pt x="1521" y="26956"/>
                    <a:pt x="2376" y="39148"/>
                  </a:cubicBezTo>
                  <a:cubicBezTo>
                    <a:pt x="14639" y="65437"/>
                    <a:pt x="38592" y="90202"/>
                    <a:pt x="74238" y="110871"/>
                  </a:cubicBezTo>
                  <a:cubicBezTo>
                    <a:pt x="120732" y="136255"/>
                    <a:pt x="172028" y="151571"/>
                    <a:pt x="224806" y="155829"/>
                  </a:cubicBezTo>
                  <a:cubicBezTo>
                    <a:pt x="253246" y="158601"/>
                    <a:pt x="281876" y="158820"/>
                    <a:pt x="310355" y="156496"/>
                  </a:cubicBezTo>
                  <a:cubicBezTo>
                    <a:pt x="365732" y="152991"/>
                    <a:pt x="419677" y="137417"/>
                    <a:pt x="468432" y="110871"/>
                  </a:cubicBezTo>
                  <a:cubicBezTo>
                    <a:pt x="503793" y="90392"/>
                    <a:pt x="527652" y="65913"/>
                    <a:pt x="540009" y="3991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3" name="Google Shape;4123;p48"/>
            <p:cNvSpPr/>
            <p:nvPr/>
          </p:nvSpPr>
          <p:spPr>
            <a:xfrm>
              <a:off x="2829449" y="530444"/>
              <a:ext cx="249519" cy="126863"/>
            </a:xfrm>
            <a:custGeom>
              <a:avLst/>
              <a:gdLst/>
              <a:ahLst/>
              <a:cxnLst/>
              <a:rect l="l" t="t" r="r" b="b"/>
              <a:pathLst>
                <a:path w="249519" h="126863" extrusionOk="0">
                  <a:moveTo>
                    <a:pt x="249520" y="108109"/>
                  </a:moveTo>
                  <a:cubicBezTo>
                    <a:pt x="168218" y="133115"/>
                    <a:pt x="81302" y="133115"/>
                    <a:pt x="0" y="108109"/>
                  </a:cubicBezTo>
                  <a:cubicBezTo>
                    <a:pt x="33555" y="42481"/>
                    <a:pt x="73858" y="2381"/>
                    <a:pt x="122051" y="0"/>
                  </a:cubicBezTo>
                  <a:lnTo>
                    <a:pt x="122051" y="0"/>
                  </a:lnTo>
                  <a:lnTo>
                    <a:pt x="127564" y="0"/>
                  </a:lnTo>
                  <a:lnTo>
                    <a:pt x="127564" y="0"/>
                  </a:lnTo>
                  <a:cubicBezTo>
                    <a:pt x="175567" y="2857"/>
                    <a:pt x="215870" y="42767"/>
                    <a:pt x="249520" y="108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4" name="Google Shape;4124;p48"/>
            <p:cNvSpPr/>
            <p:nvPr/>
          </p:nvSpPr>
          <p:spPr>
            <a:xfrm>
              <a:off x="2934010" y="1583052"/>
              <a:ext cx="47432" cy="623982"/>
            </a:xfrm>
            <a:custGeom>
              <a:avLst/>
              <a:gdLst/>
              <a:ahLst/>
              <a:cxnLst/>
              <a:rect l="l" t="t" r="r" b="b"/>
              <a:pathLst>
                <a:path w="47432" h="623982" extrusionOk="0">
                  <a:moveTo>
                    <a:pt x="0" y="0"/>
                  </a:moveTo>
                  <a:lnTo>
                    <a:pt x="47433" y="0"/>
                  </a:lnTo>
                  <a:lnTo>
                    <a:pt x="47433" y="623983"/>
                  </a:lnTo>
                  <a:lnTo>
                    <a:pt x="0" y="62398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125" name="Google Shape;4125;p48"/>
            <p:cNvGrpSpPr/>
            <p:nvPr/>
          </p:nvGrpSpPr>
          <p:grpSpPr>
            <a:xfrm>
              <a:off x="4031993" y="117216"/>
              <a:ext cx="2889297" cy="3901793"/>
              <a:chOff x="5533368" y="1047716"/>
              <a:chExt cx="2889297" cy="3901793"/>
            </a:xfrm>
          </p:grpSpPr>
          <p:sp>
            <p:nvSpPr>
              <p:cNvPr id="4126" name="Google Shape;4126;p48"/>
              <p:cNvSpPr/>
              <p:nvPr/>
            </p:nvSpPr>
            <p:spPr>
              <a:xfrm>
                <a:off x="6153722" y="4072604"/>
                <a:ext cx="1090544" cy="630910"/>
              </a:xfrm>
              <a:custGeom>
                <a:avLst/>
                <a:gdLst/>
                <a:ahLst/>
                <a:cxnLst/>
                <a:rect l="l" t="t" r="r" b="b"/>
                <a:pathLst>
                  <a:path w="1090544" h="630910" extrusionOk="0">
                    <a:moveTo>
                      <a:pt x="578197" y="615410"/>
                    </a:moveTo>
                    <a:lnTo>
                      <a:pt x="26877" y="296418"/>
                    </a:lnTo>
                    <a:cubicBezTo>
                      <a:pt x="-12951" y="273367"/>
                      <a:pt x="-7913" y="233172"/>
                      <a:pt x="37998" y="206597"/>
                    </a:cubicBezTo>
                    <a:lnTo>
                      <a:pt x="395216" y="0"/>
                    </a:lnTo>
                    <a:lnTo>
                      <a:pt x="1090545" y="402241"/>
                    </a:lnTo>
                    <a:lnTo>
                      <a:pt x="733327" y="608933"/>
                    </a:lnTo>
                    <a:cubicBezTo>
                      <a:pt x="687320" y="635508"/>
                      <a:pt x="617930" y="638365"/>
                      <a:pt x="578197" y="61541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7" name="Google Shape;4127;p48"/>
              <p:cNvSpPr/>
              <p:nvPr/>
            </p:nvSpPr>
            <p:spPr>
              <a:xfrm>
                <a:off x="6193969" y="4048886"/>
                <a:ext cx="1090601" cy="630901"/>
              </a:xfrm>
              <a:custGeom>
                <a:avLst/>
                <a:gdLst/>
                <a:ahLst/>
                <a:cxnLst/>
                <a:rect l="l" t="t" r="r" b="b"/>
                <a:pathLst>
                  <a:path w="1090601" h="630901" extrusionOk="0">
                    <a:moveTo>
                      <a:pt x="578158" y="615410"/>
                    </a:moveTo>
                    <a:lnTo>
                      <a:pt x="26838" y="296323"/>
                    </a:lnTo>
                    <a:cubicBezTo>
                      <a:pt x="-12895" y="273368"/>
                      <a:pt x="-7952" y="233172"/>
                      <a:pt x="37960" y="206597"/>
                    </a:cubicBezTo>
                    <a:lnTo>
                      <a:pt x="395272" y="0"/>
                    </a:lnTo>
                    <a:lnTo>
                      <a:pt x="1090601" y="402241"/>
                    </a:lnTo>
                    <a:lnTo>
                      <a:pt x="733764" y="608838"/>
                    </a:lnTo>
                    <a:cubicBezTo>
                      <a:pt x="687377" y="635508"/>
                      <a:pt x="617891" y="638366"/>
                      <a:pt x="578158" y="6154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8" name="Google Shape;4128;p48"/>
              <p:cNvSpPr/>
              <p:nvPr/>
            </p:nvSpPr>
            <p:spPr>
              <a:xfrm>
                <a:off x="7252346" y="4430077"/>
                <a:ext cx="32128" cy="21050"/>
              </a:xfrm>
              <a:custGeom>
                <a:avLst/>
                <a:gdLst/>
                <a:ahLst/>
                <a:cxnLst/>
                <a:rect l="l" t="t" r="r" b="b"/>
                <a:pathLst>
                  <a:path w="32128" h="21050" extrusionOk="0">
                    <a:moveTo>
                      <a:pt x="32129" y="21050"/>
                    </a:moveTo>
                    <a:lnTo>
                      <a:pt x="32129" y="0"/>
                    </a:lnTo>
                    <a:lnTo>
                      <a:pt x="0" y="18574"/>
                    </a:lnTo>
                    <a:lnTo>
                      <a:pt x="32129" y="2105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9" name="Google Shape;4129;p48"/>
              <p:cNvSpPr/>
              <p:nvPr/>
            </p:nvSpPr>
            <p:spPr>
              <a:xfrm>
                <a:off x="6193906" y="4285773"/>
                <a:ext cx="32984" cy="21431"/>
              </a:xfrm>
              <a:custGeom>
                <a:avLst/>
                <a:gdLst/>
                <a:ahLst/>
                <a:cxnLst/>
                <a:rect l="l" t="t" r="r" b="b"/>
                <a:pathLst>
                  <a:path w="32984" h="21431" extrusionOk="0">
                    <a:moveTo>
                      <a:pt x="0" y="21431"/>
                    </a:moveTo>
                    <a:lnTo>
                      <a:pt x="0" y="0"/>
                    </a:lnTo>
                    <a:lnTo>
                      <a:pt x="32984" y="13716"/>
                    </a:lnTo>
                    <a:lnTo>
                      <a:pt x="0" y="214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0" name="Google Shape;4130;p48"/>
              <p:cNvSpPr/>
              <p:nvPr/>
            </p:nvSpPr>
            <p:spPr>
              <a:xfrm>
                <a:off x="6193969" y="4027741"/>
                <a:ext cx="1090601" cy="630949"/>
              </a:xfrm>
              <a:custGeom>
                <a:avLst/>
                <a:gdLst/>
                <a:ahLst/>
                <a:cxnLst/>
                <a:rect l="l" t="t" r="r" b="b"/>
                <a:pathLst>
                  <a:path w="1090601" h="630949" extrusionOk="0">
                    <a:moveTo>
                      <a:pt x="578158" y="615410"/>
                    </a:moveTo>
                    <a:lnTo>
                      <a:pt x="26838" y="296418"/>
                    </a:lnTo>
                    <a:cubicBezTo>
                      <a:pt x="-12895" y="273368"/>
                      <a:pt x="-7952" y="233267"/>
                      <a:pt x="37960" y="206693"/>
                    </a:cubicBezTo>
                    <a:lnTo>
                      <a:pt x="395272" y="0"/>
                    </a:lnTo>
                    <a:lnTo>
                      <a:pt x="1090601" y="402336"/>
                    </a:lnTo>
                    <a:lnTo>
                      <a:pt x="733764" y="608934"/>
                    </a:lnTo>
                    <a:cubicBezTo>
                      <a:pt x="687377" y="635508"/>
                      <a:pt x="617891" y="638461"/>
                      <a:pt x="578158" y="615410"/>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1" name="Google Shape;4131;p48"/>
              <p:cNvSpPr/>
              <p:nvPr/>
            </p:nvSpPr>
            <p:spPr>
              <a:xfrm>
                <a:off x="6504927" y="3742563"/>
                <a:ext cx="779547" cy="687514"/>
              </a:xfrm>
              <a:custGeom>
                <a:avLst/>
                <a:gdLst/>
                <a:ahLst/>
                <a:cxnLst/>
                <a:rect l="l" t="t" r="r" b="b"/>
                <a:pathLst>
                  <a:path w="779547" h="687514" extrusionOk="0">
                    <a:moveTo>
                      <a:pt x="86025" y="286131"/>
                    </a:moveTo>
                    <a:lnTo>
                      <a:pt x="0" y="0"/>
                    </a:lnTo>
                    <a:lnTo>
                      <a:pt x="702933" y="404050"/>
                    </a:lnTo>
                    <a:lnTo>
                      <a:pt x="779548" y="687514"/>
                    </a:lnTo>
                    <a:lnTo>
                      <a:pt x="86025" y="286131"/>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2" name="Google Shape;4132;p48"/>
              <p:cNvSpPr/>
              <p:nvPr/>
            </p:nvSpPr>
            <p:spPr>
              <a:xfrm>
                <a:off x="7254152" y="4405788"/>
                <a:ext cx="30322" cy="36004"/>
              </a:xfrm>
              <a:custGeom>
                <a:avLst/>
                <a:gdLst/>
                <a:ahLst/>
                <a:cxnLst/>
                <a:rect l="l" t="t" r="r" b="b"/>
                <a:pathLst>
                  <a:path w="30322" h="36004" extrusionOk="0">
                    <a:moveTo>
                      <a:pt x="9981" y="36004"/>
                    </a:moveTo>
                    <a:lnTo>
                      <a:pt x="30323" y="24289"/>
                    </a:lnTo>
                    <a:lnTo>
                      <a:pt x="0" y="0"/>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3" name="Google Shape;4133;p48"/>
              <p:cNvSpPr/>
              <p:nvPr/>
            </p:nvSpPr>
            <p:spPr>
              <a:xfrm>
                <a:off x="6482779" y="3753326"/>
                <a:ext cx="781258" cy="688466"/>
              </a:xfrm>
              <a:custGeom>
                <a:avLst/>
                <a:gdLst/>
                <a:ahLst/>
                <a:cxnLst/>
                <a:rect l="l" t="t" r="r" b="b"/>
                <a:pathLst>
                  <a:path w="781258" h="688466" extrusionOk="0">
                    <a:moveTo>
                      <a:pt x="86025" y="286131"/>
                    </a:moveTo>
                    <a:lnTo>
                      <a:pt x="0" y="0"/>
                    </a:lnTo>
                    <a:lnTo>
                      <a:pt x="702933" y="404051"/>
                    </a:lnTo>
                    <a:lnTo>
                      <a:pt x="781259" y="688467"/>
                    </a:lnTo>
                    <a:lnTo>
                      <a:pt x="86025" y="286131"/>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4" name="Google Shape;4134;p48"/>
              <p:cNvSpPr/>
              <p:nvPr/>
            </p:nvSpPr>
            <p:spPr>
              <a:xfrm>
                <a:off x="5563120" y="1047716"/>
                <a:ext cx="2859545" cy="3884751"/>
              </a:xfrm>
              <a:custGeom>
                <a:avLst/>
                <a:gdLst/>
                <a:ahLst/>
                <a:cxnLst/>
                <a:rect l="l" t="t" r="r" b="b"/>
                <a:pathLst>
                  <a:path w="2859545" h="3884751" extrusionOk="0">
                    <a:moveTo>
                      <a:pt x="2790441" y="3876709"/>
                    </a:moveTo>
                    <a:lnTo>
                      <a:pt x="69105" y="2302131"/>
                    </a:lnTo>
                    <a:cubicBezTo>
                      <a:pt x="31083" y="2280033"/>
                      <a:pt x="0" y="2220787"/>
                      <a:pt x="0" y="2169829"/>
                    </a:cubicBezTo>
                    <a:lnTo>
                      <a:pt x="0" y="60708"/>
                    </a:lnTo>
                    <a:cubicBezTo>
                      <a:pt x="0" y="9654"/>
                      <a:pt x="30988" y="-13778"/>
                      <a:pt x="69105" y="8320"/>
                    </a:cubicBezTo>
                    <a:lnTo>
                      <a:pt x="2790441" y="1582517"/>
                    </a:lnTo>
                    <a:cubicBezTo>
                      <a:pt x="2828463" y="1604615"/>
                      <a:pt x="2859546" y="1663861"/>
                      <a:pt x="2859546" y="1714819"/>
                    </a:cubicBezTo>
                    <a:lnTo>
                      <a:pt x="2859546" y="3823940"/>
                    </a:lnTo>
                    <a:cubicBezTo>
                      <a:pt x="2859261" y="3874899"/>
                      <a:pt x="2828463" y="3898330"/>
                      <a:pt x="2790441" y="3876709"/>
                    </a:cubicBez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5" name="Google Shape;4135;p48"/>
              <p:cNvSpPr/>
              <p:nvPr/>
            </p:nvSpPr>
            <p:spPr>
              <a:xfrm>
                <a:off x="8367249" y="4838795"/>
                <a:ext cx="30132" cy="106965"/>
              </a:xfrm>
              <a:custGeom>
                <a:avLst/>
                <a:gdLst/>
                <a:ahLst/>
                <a:cxnLst/>
                <a:rect l="l" t="t" r="r" b="b"/>
                <a:pathLst>
                  <a:path w="30132" h="106965" extrusionOk="0">
                    <a:moveTo>
                      <a:pt x="0" y="106966"/>
                    </a:moveTo>
                    <a:lnTo>
                      <a:pt x="30132" y="89535"/>
                    </a:lnTo>
                    <a:lnTo>
                      <a:pt x="17110" y="0"/>
                    </a:lnTo>
                    <a:lnTo>
                      <a:pt x="0" y="10696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6" name="Google Shape;4136;p48"/>
              <p:cNvSpPr/>
              <p:nvPr/>
            </p:nvSpPr>
            <p:spPr>
              <a:xfrm>
                <a:off x="5558272" y="1051845"/>
                <a:ext cx="72337" cy="31155"/>
              </a:xfrm>
              <a:custGeom>
                <a:avLst/>
                <a:gdLst/>
                <a:ahLst/>
                <a:cxnLst/>
                <a:rect l="l" t="t" r="r" b="b"/>
                <a:pathLst>
                  <a:path w="72337" h="31155" extrusionOk="0">
                    <a:moveTo>
                      <a:pt x="0" y="17240"/>
                    </a:moveTo>
                    <a:lnTo>
                      <a:pt x="29657" y="0"/>
                    </a:lnTo>
                    <a:lnTo>
                      <a:pt x="72337" y="24479"/>
                    </a:lnTo>
                    <a:cubicBezTo>
                      <a:pt x="72337" y="24479"/>
                      <a:pt x="26901" y="31433"/>
                      <a:pt x="25760" y="31147"/>
                    </a:cubicBezTo>
                    <a:cubicBezTo>
                      <a:pt x="24619" y="30861"/>
                      <a:pt x="0" y="17240"/>
                      <a:pt x="0" y="1724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7" name="Google Shape;4137;p48"/>
              <p:cNvSpPr/>
              <p:nvPr/>
            </p:nvSpPr>
            <p:spPr>
              <a:xfrm>
                <a:off x="5538216" y="1062192"/>
                <a:ext cx="2859165" cy="3884558"/>
              </a:xfrm>
              <a:custGeom>
                <a:avLst/>
                <a:gdLst/>
                <a:ahLst/>
                <a:cxnLst/>
                <a:rect l="l" t="t" r="r" b="b"/>
                <a:pathLst>
                  <a:path w="2859165" h="3884558" extrusionOk="0">
                    <a:moveTo>
                      <a:pt x="2790061" y="3876234"/>
                    </a:moveTo>
                    <a:lnTo>
                      <a:pt x="69105" y="2302037"/>
                    </a:lnTo>
                    <a:cubicBezTo>
                      <a:pt x="31083" y="2279939"/>
                      <a:pt x="0" y="2220789"/>
                      <a:pt x="0" y="2169735"/>
                    </a:cubicBezTo>
                    <a:lnTo>
                      <a:pt x="0" y="60614"/>
                    </a:lnTo>
                    <a:cubicBezTo>
                      <a:pt x="0" y="9655"/>
                      <a:pt x="30893" y="-13776"/>
                      <a:pt x="69105" y="8322"/>
                    </a:cubicBezTo>
                    <a:lnTo>
                      <a:pt x="2790061" y="1582519"/>
                    </a:lnTo>
                    <a:cubicBezTo>
                      <a:pt x="2828083" y="1604617"/>
                      <a:pt x="2859166" y="1663862"/>
                      <a:pt x="2859166" y="1714821"/>
                    </a:cubicBezTo>
                    <a:lnTo>
                      <a:pt x="2859166" y="3824132"/>
                    </a:lnTo>
                    <a:cubicBezTo>
                      <a:pt x="2859166" y="3874900"/>
                      <a:pt x="2828273" y="3898332"/>
                      <a:pt x="2790061" y="3876234"/>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8" name="Google Shape;4138;p48"/>
              <p:cNvSpPr/>
              <p:nvPr/>
            </p:nvSpPr>
            <p:spPr>
              <a:xfrm>
                <a:off x="5533368" y="1064955"/>
                <a:ext cx="2859260" cy="3884554"/>
              </a:xfrm>
              <a:custGeom>
                <a:avLst/>
                <a:gdLst/>
                <a:ahLst/>
                <a:cxnLst/>
                <a:rect l="l" t="t" r="r" b="b"/>
                <a:pathLst>
                  <a:path w="2859260" h="3884554" extrusionOk="0">
                    <a:moveTo>
                      <a:pt x="2790156" y="3876234"/>
                    </a:moveTo>
                    <a:lnTo>
                      <a:pt x="69105" y="2302037"/>
                    </a:lnTo>
                    <a:cubicBezTo>
                      <a:pt x="31083" y="2279939"/>
                      <a:pt x="0" y="2220694"/>
                      <a:pt x="0" y="2169735"/>
                    </a:cubicBezTo>
                    <a:lnTo>
                      <a:pt x="0" y="60614"/>
                    </a:lnTo>
                    <a:cubicBezTo>
                      <a:pt x="0" y="9655"/>
                      <a:pt x="30988" y="-13776"/>
                      <a:pt x="69105" y="8322"/>
                    </a:cubicBezTo>
                    <a:lnTo>
                      <a:pt x="2790156" y="1582995"/>
                    </a:lnTo>
                    <a:cubicBezTo>
                      <a:pt x="2828178" y="1604998"/>
                      <a:pt x="2859261" y="1664243"/>
                      <a:pt x="2859261" y="1715297"/>
                    </a:cubicBezTo>
                    <a:lnTo>
                      <a:pt x="2859261" y="3823847"/>
                    </a:lnTo>
                    <a:cubicBezTo>
                      <a:pt x="2859261" y="3874900"/>
                      <a:pt x="2828273" y="3898332"/>
                      <a:pt x="2790156" y="38762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9" name="Google Shape;4139;p48"/>
              <p:cNvSpPr/>
              <p:nvPr/>
            </p:nvSpPr>
            <p:spPr>
              <a:xfrm>
                <a:off x="5568443" y="1110406"/>
                <a:ext cx="2788159" cy="3702480"/>
              </a:xfrm>
              <a:custGeom>
                <a:avLst/>
                <a:gdLst/>
                <a:ahLst/>
                <a:cxnLst/>
                <a:rect l="l" t="t" r="r" b="b"/>
                <a:pathLst>
                  <a:path w="2788159" h="3702480" extrusionOk="0">
                    <a:moveTo>
                      <a:pt x="2786734" y="3702481"/>
                    </a:moveTo>
                    <a:lnTo>
                      <a:pt x="0" y="2089993"/>
                    </a:lnTo>
                    <a:lnTo>
                      <a:pt x="951" y="23640"/>
                    </a:lnTo>
                    <a:cubicBezTo>
                      <a:pt x="951" y="2494"/>
                      <a:pt x="15779" y="-6078"/>
                      <a:pt x="34030" y="4590"/>
                    </a:cubicBezTo>
                    <a:lnTo>
                      <a:pt x="2755080" y="1578691"/>
                    </a:lnTo>
                    <a:cubicBezTo>
                      <a:pt x="2774529" y="1591407"/>
                      <a:pt x="2786800" y="1612610"/>
                      <a:pt x="2788160" y="163584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0" name="Google Shape;4140;p48"/>
              <p:cNvSpPr/>
              <p:nvPr/>
            </p:nvSpPr>
            <p:spPr>
              <a:xfrm>
                <a:off x="5762166" y="1403396"/>
                <a:ext cx="919754" cy="618313"/>
              </a:xfrm>
              <a:custGeom>
                <a:avLst/>
                <a:gdLst/>
                <a:ahLst/>
                <a:cxnLst/>
                <a:rect l="l" t="t" r="r" b="b"/>
                <a:pathLst>
                  <a:path w="919754" h="618313" extrusionOk="0">
                    <a:moveTo>
                      <a:pt x="906256" y="616665"/>
                    </a:moveTo>
                    <a:lnTo>
                      <a:pt x="13498" y="100220"/>
                    </a:lnTo>
                    <a:cubicBezTo>
                      <a:pt x="5142" y="94185"/>
                      <a:pt x="133" y="84538"/>
                      <a:pt x="0" y="74217"/>
                    </a:cubicBezTo>
                    <a:lnTo>
                      <a:pt x="0" y="11828"/>
                    </a:lnTo>
                    <a:cubicBezTo>
                      <a:pt x="0" y="2303"/>
                      <a:pt x="5988" y="-2745"/>
                      <a:pt x="13498" y="1541"/>
                    </a:cubicBezTo>
                    <a:lnTo>
                      <a:pt x="906256" y="517986"/>
                    </a:lnTo>
                    <a:cubicBezTo>
                      <a:pt x="914574" y="524052"/>
                      <a:pt x="919574" y="533680"/>
                      <a:pt x="919754" y="543990"/>
                    </a:cubicBezTo>
                    <a:lnTo>
                      <a:pt x="919754" y="606378"/>
                    </a:lnTo>
                    <a:cubicBezTo>
                      <a:pt x="919754" y="616380"/>
                      <a:pt x="913671" y="621047"/>
                      <a:pt x="906256" y="61666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1" name="Google Shape;4141;p48"/>
              <p:cNvSpPr/>
              <p:nvPr/>
            </p:nvSpPr>
            <p:spPr>
              <a:xfrm>
                <a:off x="5766158" y="1584712"/>
                <a:ext cx="686298" cy="451951"/>
              </a:xfrm>
              <a:custGeom>
                <a:avLst/>
                <a:gdLst/>
                <a:ahLst/>
                <a:cxnLst/>
                <a:rect l="l" t="t" r="r" b="b"/>
                <a:pathLst>
                  <a:path w="686298" h="451951" extrusionOk="0">
                    <a:moveTo>
                      <a:pt x="672991" y="450304"/>
                    </a:moveTo>
                    <a:lnTo>
                      <a:pt x="13593" y="68827"/>
                    </a:lnTo>
                    <a:cubicBezTo>
                      <a:pt x="5199" y="62853"/>
                      <a:pt x="152" y="53231"/>
                      <a:pt x="0" y="42919"/>
                    </a:cubicBezTo>
                    <a:lnTo>
                      <a:pt x="0" y="11868"/>
                    </a:lnTo>
                    <a:cubicBezTo>
                      <a:pt x="0" y="2343"/>
                      <a:pt x="6084" y="-2801"/>
                      <a:pt x="13593" y="1581"/>
                    </a:cubicBezTo>
                    <a:lnTo>
                      <a:pt x="672991" y="383057"/>
                    </a:lnTo>
                    <a:cubicBezTo>
                      <a:pt x="681261" y="389103"/>
                      <a:pt x="686194" y="398708"/>
                      <a:pt x="686299" y="408965"/>
                    </a:cubicBezTo>
                    <a:lnTo>
                      <a:pt x="686299" y="440017"/>
                    </a:lnTo>
                    <a:cubicBezTo>
                      <a:pt x="686299" y="450018"/>
                      <a:pt x="680405" y="454685"/>
                      <a:pt x="672991" y="45030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2" name="Google Shape;4142;p48"/>
              <p:cNvSpPr/>
              <p:nvPr/>
            </p:nvSpPr>
            <p:spPr>
              <a:xfrm>
                <a:off x="5766158" y="1702632"/>
                <a:ext cx="686488" cy="451759"/>
              </a:xfrm>
              <a:custGeom>
                <a:avLst/>
                <a:gdLst/>
                <a:ahLst/>
                <a:cxnLst/>
                <a:rect l="l" t="t" r="r" b="b"/>
                <a:pathLst>
                  <a:path w="686488" h="451759" extrusionOk="0">
                    <a:moveTo>
                      <a:pt x="672991" y="450018"/>
                    </a:moveTo>
                    <a:lnTo>
                      <a:pt x="13593" y="69018"/>
                    </a:lnTo>
                    <a:cubicBezTo>
                      <a:pt x="5199" y="63044"/>
                      <a:pt x="152" y="53422"/>
                      <a:pt x="0" y="43110"/>
                    </a:cubicBezTo>
                    <a:lnTo>
                      <a:pt x="0" y="11868"/>
                    </a:lnTo>
                    <a:cubicBezTo>
                      <a:pt x="0" y="2343"/>
                      <a:pt x="6084" y="-2801"/>
                      <a:pt x="13593" y="1581"/>
                    </a:cubicBezTo>
                    <a:lnTo>
                      <a:pt x="672991" y="383343"/>
                    </a:lnTo>
                    <a:cubicBezTo>
                      <a:pt x="681337" y="389344"/>
                      <a:pt x="686337" y="398964"/>
                      <a:pt x="686489" y="409251"/>
                    </a:cubicBezTo>
                    <a:lnTo>
                      <a:pt x="686489" y="440302"/>
                    </a:lnTo>
                    <a:cubicBezTo>
                      <a:pt x="686299" y="450018"/>
                      <a:pt x="680405" y="454495"/>
                      <a:pt x="672991" y="450018"/>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3" name="Google Shape;4143;p48"/>
              <p:cNvSpPr/>
              <p:nvPr/>
            </p:nvSpPr>
            <p:spPr>
              <a:xfrm>
                <a:off x="5766158" y="1820170"/>
                <a:ext cx="562156" cy="379997"/>
              </a:xfrm>
              <a:custGeom>
                <a:avLst/>
                <a:gdLst/>
                <a:ahLst/>
                <a:cxnLst/>
                <a:rect l="l" t="t" r="r" b="b"/>
                <a:pathLst>
                  <a:path w="562156" h="379997" extrusionOk="0">
                    <a:moveTo>
                      <a:pt x="548564" y="378390"/>
                    </a:moveTo>
                    <a:lnTo>
                      <a:pt x="13593" y="68827"/>
                    </a:lnTo>
                    <a:cubicBezTo>
                      <a:pt x="5199" y="62853"/>
                      <a:pt x="152" y="53231"/>
                      <a:pt x="0" y="42919"/>
                    </a:cubicBezTo>
                    <a:lnTo>
                      <a:pt x="0" y="11868"/>
                    </a:lnTo>
                    <a:cubicBezTo>
                      <a:pt x="0" y="2343"/>
                      <a:pt x="6084" y="-2801"/>
                      <a:pt x="13593" y="1581"/>
                    </a:cubicBezTo>
                    <a:lnTo>
                      <a:pt x="548564" y="311048"/>
                    </a:lnTo>
                    <a:cubicBezTo>
                      <a:pt x="556948" y="317077"/>
                      <a:pt x="561985" y="326717"/>
                      <a:pt x="562157" y="337051"/>
                    </a:cubicBezTo>
                    <a:lnTo>
                      <a:pt x="562157" y="368103"/>
                    </a:lnTo>
                    <a:cubicBezTo>
                      <a:pt x="562157" y="378104"/>
                      <a:pt x="556073" y="382676"/>
                      <a:pt x="548564" y="37839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4" name="Google Shape;4144;p48"/>
              <p:cNvSpPr/>
              <p:nvPr/>
            </p:nvSpPr>
            <p:spPr>
              <a:xfrm>
                <a:off x="5762166" y="2639293"/>
                <a:ext cx="919754" cy="618340"/>
              </a:xfrm>
              <a:custGeom>
                <a:avLst/>
                <a:gdLst/>
                <a:ahLst/>
                <a:cxnLst/>
                <a:rect l="l" t="t" r="r" b="b"/>
                <a:pathLst>
                  <a:path w="919754" h="618340" extrusionOk="0">
                    <a:moveTo>
                      <a:pt x="906256" y="616732"/>
                    </a:moveTo>
                    <a:lnTo>
                      <a:pt x="13498" y="100287"/>
                    </a:lnTo>
                    <a:cubicBezTo>
                      <a:pt x="5142" y="94248"/>
                      <a:pt x="133" y="84609"/>
                      <a:pt x="0" y="74284"/>
                    </a:cubicBezTo>
                    <a:lnTo>
                      <a:pt x="0" y="11895"/>
                    </a:lnTo>
                    <a:cubicBezTo>
                      <a:pt x="0" y="1894"/>
                      <a:pt x="5988" y="-2678"/>
                      <a:pt x="13498" y="1608"/>
                    </a:cubicBezTo>
                    <a:lnTo>
                      <a:pt x="906256" y="518053"/>
                    </a:lnTo>
                    <a:cubicBezTo>
                      <a:pt x="914574" y="524121"/>
                      <a:pt x="919574" y="533751"/>
                      <a:pt x="919754" y="544057"/>
                    </a:cubicBezTo>
                    <a:lnTo>
                      <a:pt x="919754" y="606445"/>
                    </a:lnTo>
                    <a:cubicBezTo>
                      <a:pt x="919754" y="616447"/>
                      <a:pt x="913671" y="621019"/>
                      <a:pt x="906256" y="61673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5" name="Google Shape;4145;p48"/>
              <p:cNvSpPr/>
              <p:nvPr/>
            </p:nvSpPr>
            <p:spPr>
              <a:xfrm>
                <a:off x="5766158" y="2821069"/>
                <a:ext cx="686488" cy="451519"/>
              </a:xfrm>
              <a:custGeom>
                <a:avLst/>
                <a:gdLst/>
                <a:ahLst/>
                <a:cxnLst/>
                <a:rect l="l" t="t" r="r" b="b"/>
                <a:pathLst>
                  <a:path w="686488" h="451519" extrusionOk="0">
                    <a:moveTo>
                      <a:pt x="672991" y="449910"/>
                    </a:moveTo>
                    <a:lnTo>
                      <a:pt x="13593" y="68910"/>
                    </a:lnTo>
                    <a:cubicBezTo>
                      <a:pt x="5209" y="62881"/>
                      <a:pt x="171" y="53242"/>
                      <a:pt x="0" y="42907"/>
                    </a:cubicBezTo>
                    <a:lnTo>
                      <a:pt x="0" y="11856"/>
                    </a:lnTo>
                    <a:cubicBezTo>
                      <a:pt x="0" y="1854"/>
                      <a:pt x="6084" y="-2718"/>
                      <a:pt x="13593" y="1664"/>
                    </a:cubicBezTo>
                    <a:lnTo>
                      <a:pt x="672991" y="382664"/>
                    </a:lnTo>
                    <a:cubicBezTo>
                      <a:pt x="681308" y="388731"/>
                      <a:pt x="686308" y="398361"/>
                      <a:pt x="686489" y="408667"/>
                    </a:cubicBezTo>
                    <a:lnTo>
                      <a:pt x="686489" y="439719"/>
                    </a:lnTo>
                    <a:cubicBezTo>
                      <a:pt x="686299" y="449625"/>
                      <a:pt x="680405" y="454197"/>
                      <a:pt x="672991" y="44991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6" name="Google Shape;4146;p48"/>
              <p:cNvSpPr/>
              <p:nvPr/>
            </p:nvSpPr>
            <p:spPr>
              <a:xfrm>
                <a:off x="5766158" y="2938486"/>
                <a:ext cx="686488" cy="451826"/>
              </a:xfrm>
              <a:custGeom>
                <a:avLst/>
                <a:gdLst/>
                <a:ahLst/>
                <a:cxnLst/>
                <a:rect l="l" t="t" r="r" b="b"/>
                <a:pathLst>
                  <a:path w="686488" h="451826" extrusionOk="0">
                    <a:moveTo>
                      <a:pt x="672991" y="450223"/>
                    </a:moveTo>
                    <a:lnTo>
                      <a:pt x="13593" y="68747"/>
                    </a:lnTo>
                    <a:cubicBezTo>
                      <a:pt x="5228" y="62756"/>
                      <a:pt x="190" y="53145"/>
                      <a:pt x="0" y="42839"/>
                    </a:cubicBezTo>
                    <a:lnTo>
                      <a:pt x="0" y="11787"/>
                    </a:lnTo>
                    <a:cubicBezTo>
                      <a:pt x="0" y="2262"/>
                      <a:pt x="6084" y="-2786"/>
                      <a:pt x="13593" y="1595"/>
                    </a:cubicBezTo>
                    <a:lnTo>
                      <a:pt x="672991" y="382595"/>
                    </a:lnTo>
                    <a:cubicBezTo>
                      <a:pt x="681308" y="388663"/>
                      <a:pt x="686308" y="398293"/>
                      <a:pt x="686489" y="408599"/>
                    </a:cubicBezTo>
                    <a:lnTo>
                      <a:pt x="686489" y="439650"/>
                    </a:lnTo>
                    <a:cubicBezTo>
                      <a:pt x="686299" y="449937"/>
                      <a:pt x="680405" y="454509"/>
                      <a:pt x="672991" y="450223"/>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7" name="Google Shape;4147;p48"/>
              <p:cNvSpPr/>
              <p:nvPr/>
            </p:nvSpPr>
            <p:spPr>
              <a:xfrm>
                <a:off x="5766158" y="3056051"/>
                <a:ext cx="562156" cy="379920"/>
              </a:xfrm>
              <a:custGeom>
                <a:avLst/>
                <a:gdLst/>
                <a:ahLst/>
                <a:cxnLst/>
                <a:rect l="l" t="t" r="r" b="b"/>
                <a:pathLst>
                  <a:path w="562156" h="379920" extrusionOk="0">
                    <a:moveTo>
                      <a:pt x="548564" y="378378"/>
                    </a:moveTo>
                    <a:lnTo>
                      <a:pt x="13593" y="68910"/>
                    </a:lnTo>
                    <a:cubicBezTo>
                      <a:pt x="5199" y="62900"/>
                      <a:pt x="152" y="53242"/>
                      <a:pt x="0" y="42907"/>
                    </a:cubicBezTo>
                    <a:lnTo>
                      <a:pt x="0" y="11856"/>
                    </a:lnTo>
                    <a:cubicBezTo>
                      <a:pt x="0" y="1854"/>
                      <a:pt x="6084" y="-2718"/>
                      <a:pt x="13593" y="1664"/>
                    </a:cubicBezTo>
                    <a:lnTo>
                      <a:pt x="548564" y="311131"/>
                    </a:lnTo>
                    <a:cubicBezTo>
                      <a:pt x="556948" y="317161"/>
                      <a:pt x="561985" y="326800"/>
                      <a:pt x="562157" y="337134"/>
                    </a:cubicBezTo>
                    <a:lnTo>
                      <a:pt x="562157" y="368186"/>
                    </a:lnTo>
                    <a:cubicBezTo>
                      <a:pt x="562157" y="378187"/>
                      <a:pt x="556073" y="382473"/>
                      <a:pt x="548564" y="37837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8" name="Google Shape;4148;p48"/>
              <p:cNvSpPr/>
              <p:nvPr/>
            </p:nvSpPr>
            <p:spPr>
              <a:xfrm>
                <a:off x="6897600" y="3332192"/>
                <a:ext cx="1250451" cy="1162368"/>
              </a:xfrm>
              <a:custGeom>
                <a:avLst/>
                <a:gdLst/>
                <a:ahLst/>
                <a:cxnLst/>
                <a:rect l="l" t="t" r="r" b="b"/>
                <a:pathLst>
                  <a:path w="1250451" h="1162368" extrusionOk="0">
                    <a:moveTo>
                      <a:pt x="9696" y="77186"/>
                    </a:moveTo>
                    <a:cubicBezTo>
                      <a:pt x="9696" y="77186"/>
                      <a:pt x="108173" y="160053"/>
                      <a:pt x="250376" y="46896"/>
                    </a:cubicBezTo>
                    <a:cubicBezTo>
                      <a:pt x="351895" y="-36543"/>
                      <a:pt x="442672" y="11082"/>
                      <a:pt x="493242" y="39657"/>
                    </a:cubicBezTo>
                    <a:cubicBezTo>
                      <a:pt x="543811" y="68232"/>
                      <a:pt x="616813" y="85758"/>
                      <a:pt x="755879" y="337409"/>
                    </a:cubicBezTo>
                    <a:cubicBezTo>
                      <a:pt x="755879" y="337409"/>
                      <a:pt x="801125" y="416276"/>
                      <a:pt x="875839" y="459519"/>
                    </a:cubicBezTo>
                    <a:cubicBezTo>
                      <a:pt x="950552" y="502763"/>
                      <a:pt x="986483" y="481617"/>
                      <a:pt x="1045227" y="392844"/>
                    </a:cubicBezTo>
                    <a:cubicBezTo>
                      <a:pt x="1103971" y="304071"/>
                      <a:pt x="1142469" y="205773"/>
                      <a:pt x="1250452" y="269972"/>
                    </a:cubicBezTo>
                    <a:lnTo>
                      <a:pt x="1250452" y="1162369"/>
                    </a:lnTo>
                    <a:lnTo>
                      <a:pt x="0" y="439707"/>
                    </a:lnTo>
                    <a:lnTo>
                      <a:pt x="0" y="71375"/>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9" name="Google Shape;4149;p48"/>
              <p:cNvSpPr/>
              <p:nvPr/>
            </p:nvSpPr>
            <p:spPr>
              <a:xfrm>
                <a:off x="5766443" y="2003281"/>
                <a:ext cx="882682" cy="1029375"/>
              </a:xfrm>
              <a:custGeom>
                <a:avLst/>
                <a:gdLst/>
                <a:ahLst/>
                <a:cxnLst/>
                <a:rect l="l" t="t" r="r" b="b"/>
                <a:pathLst>
                  <a:path w="882682" h="1029375" extrusionOk="0">
                    <a:moveTo>
                      <a:pt x="869090" y="1027764"/>
                    </a:moveTo>
                    <a:lnTo>
                      <a:pt x="13593" y="532464"/>
                    </a:lnTo>
                    <a:cubicBezTo>
                      <a:pt x="5209" y="526435"/>
                      <a:pt x="171" y="516796"/>
                      <a:pt x="0" y="506461"/>
                    </a:cubicBezTo>
                    <a:lnTo>
                      <a:pt x="0" y="11828"/>
                    </a:lnTo>
                    <a:cubicBezTo>
                      <a:pt x="0" y="2303"/>
                      <a:pt x="6084" y="-2745"/>
                      <a:pt x="13593" y="1541"/>
                    </a:cubicBezTo>
                    <a:lnTo>
                      <a:pt x="869090" y="496841"/>
                    </a:lnTo>
                    <a:cubicBezTo>
                      <a:pt x="877474" y="502870"/>
                      <a:pt x="882512" y="512510"/>
                      <a:pt x="882683" y="522844"/>
                    </a:cubicBezTo>
                    <a:lnTo>
                      <a:pt x="882683" y="1017668"/>
                    </a:lnTo>
                    <a:cubicBezTo>
                      <a:pt x="882683" y="1027479"/>
                      <a:pt x="876599" y="1032051"/>
                      <a:pt x="869090" y="102776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0" name="Google Shape;4150;p48"/>
              <p:cNvSpPr/>
              <p:nvPr/>
            </p:nvSpPr>
            <p:spPr>
              <a:xfrm>
                <a:off x="6897600" y="3388613"/>
                <a:ext cx="1250451" cy="1106424"/>
              </a:xfrm>
              <a:custGeom>
                <a:avLst/>
                <a:gdLst/>
                <a:ahLst/>
                <a:cxnLst/>
                <a:rect l="l" t="t" r="r" b="b"/>
                <a:pathLst>
                  <a:path w="1250451" h="1106424" extrusionOk="0">
                    <a:moveTo>
                      <a:pt x="0" y="0"/>
                    </a:moveTo>
                    <a:lnTo>
                      <a:pt x="0" y="383096"/>
                    </a:lnTo>
                    <a:lnTo>
                      <a:pt x="1250452" y="1106424"/>
                    </a:lnTo>
                    <a:lnTo>
                      <a:pt x="1250452" y="214027"/>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1" name="Google Shape;4151;p48"/>
              <p:cNvSpPr/>
              <p:nvPr/>
            </p:nvSpPr>
            <p:spPr>
              <a:xfrm>
                <a:off x="7389036" y="3376326"/>
                <a:ext cx="9505" cy="678751"/>
              </a:xfrm>
              <a:custGeom>
                <a:avLst/>
                <a:gdLst/>
                <a:ahLst/>
                <a:cxnLst/>
                <a:rect l="l" t="t" r="r" b="b"/>
                <a:pathLst>
                  <a:path w="9505" h="678751" extrusionOk="0">
                    <a:moveTo>
                      <a:pt x="0" y="0"/>
                    </a:moveTo>
                    <a:lnTo>
                      <a:pt x="0" y="678752"/>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2" name="Google Shape;4152;p48"/>
              <p:cNvSpPr/>
              <p:nvPr/>
            </p:nvSpPr>
            <p:spPr>
              <a:xfrm>
                <a:off x="7771633" y="3805618"/>
                <a:ext cx="9505" cy="470725"/>
              </a:xfrm>
              <a:custGeom>
                <a:avLst/>
                <a:gdLst/>
                <a:ahLst/>
                <a:cxnLst/>
                <a:rect l="l" t="t" r="r" b="b"/>
                <a:pathLst>
                  <a:path w="9505" h="470725" extrusionOk="0">
                    <a:moveTo>
                      <a:pt x="0" y="0"/>
                    </a:moveTo>
                    <a:lnTo>
                      <a:pt x="0" y="470725"/>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3" name="Google Shape;4153;p48"/>
              <p:cNvSpPr/>
              <p:nvPr/>
            </p:nvSpPr>
            <p:spPr>
              <a:xfrm>
                <a:off x="6897600" y="3332663"/>
                <a:ext cx="1250451" cy="479359"/>
              </a:xfrm>
              <a:custGeom>
                <a:avLst/>
                <a:gdLst/>
                <a:ahLst/>
                <a:cxnLst/>
                <a:rect l="l" t="t" r="r" b="b"/>
                <a:pathLst>
                  <a:path w="1250451" h="479359" extrusionOk="0">
                    <a:moveTo>
                      <a:pt x="0" y="70905"/>
                    </a:moveTo>
                    <a:cubicBezTo>
                      <a:pt x="221859" y="208732"/>
                      <a:pt x="253227" y="-102831"/>
                      <a:pt x="494953" y="36996"/>
                    </a:cubicBezTo>
                    <a:cubicBezTo>
                      <a:pt x="736678" y="176823"/>
                      <a:pt x="703314" y="359036"/>
                      <a:pt x="881732" y="462288"/>
                    </a:cubicBezTo>
                    <a:cubicBezTo>
                      <a:pt x="1060151" y="565538"/>
                      <a:pt x="1064333" y="162250"/>
                      <a:pt x="1250452" y="269978"/>
                    </a:cubicBezTo>
                  </a:path>
                </a:pathLst>
              </a:custGeom>
              <a:noFill/>
              <a:ln w="14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4" name="Google Shape;4154;p48"/>
              <p:cNvSpPr/>
              <p:nvPr/>
            </p:nvSpPr>
            <p:spPr>
              <a:xfrm rot="-1801764">
                <a:off x="7364922" y="3334621"/>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5" name="Google Shape;4155;p48"/>
              <p:cNvSpPr/>
              <p:nvPr/>
            </p:nvSpPr>
            <p:spPr>
              <a:xfrm rot="-1790023">
                <a:off x="8141346" y="3571007"/>
                <a:ext cx="48265" cy="83920"/>
              </a:xfrm>
              <a:custGeom>
                <a:avLst/>
                <a:gdLst/>
                <a:ahLst/>
                <a:cxnLst/>
                <a:rect l="l" t="t" r="r" b="b"/>
                <a:pathLst>
                  <a:path w="48263" h="83917" extrusionOk="0">
                    <a:moveTo>
                      <a:pt x="48265" y="41960"/>
                    </a:moveTo>
                    <a:cubicBezTo>
                      <a:pt x="48265" y="65133"/>
                      <a:pt x="37461" y="83919"/>
                      <a:pt x="24134" y="83919"/>
                    </a:cubicBezTo>
                    <a:cubicBezTo>
                      <a:pt x="10806" y="83919"/>
                      <a:pt x="2" y="65133"/>
                      <a:pt x="2" y="41960"/>
                    </a:cubicBezTo>
                    <a:cubicBezTo>
                      <a:pt x="2" y="18787"/>
                      <a:pt x="10806" y="1"/>
                      <a:pt x="24134"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6" name="Google Shape;4156;p48"/>
              <p:cNvSpPr/>
              <p:nvPr/>
            </p:nvSpPr>
            <p:spPr>
              <a:xfrm rot="-1790023">
                <a:off x="7763340" y="3766404"/>
                <a:ext cx="48265" cy="83920"/>
              </a:xfrm>
              <a:custGeom>
                <a:avLst/>
                <a:gdLst/>
                <a:ahLst/>
                <a:cxnLst/>
                <a:rect l="l" t="t" r="r" b="b"/>
                <a:pathLst>
                  <a:path w="48263" h="83917" extrusionOk="0">
                    <a:moveTo>
                      <a:pt x="48265" y="41960"/>
                    </a:moveTo>
                    <a:cubicBezTo>
                      <a:pt x="48265" y="65133"/>
                      <a:pt x="37461" y="83919"/>
                      <a:pt x="24133" y="83919"/>
                    </a:cubicBezTo>
                    <a:cubicBezTo>
                      <a:pt x="10806" y="83919"/>
                      <a:pt x="2" y="65133"/>
                      <a:pt x="2" y="41960"/>
                    </a:cubicBezTo>
                    <a:cubicBezTo>
                      <a:pt x="2" y="18787"/>
                      <a:pt x="10806" y="1"/>
                      <a:pt x="24133" y="1"/>
                    </a:cubicBezTo>
                    <a:cubicBezTo>
                      <a:pt x="37461" y="1"/>
                      <a:pt x="48265" y="18787"/>
                      <a:pt x="48265" y="419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7" name="Google Shape;4157;p48"/>
              <p:cNvSpPr/>
              <p:nvPr/>
            </p:nvSpPr>
            <p:spPr>
              <a:xfrm rot="-1801764">
                <a:off x="6873548" y="3361832"/>
                <a:ext cx="48054" cy="83555"/>
              </a:xfrm>
              <a:custGeom>
                <a:avLst/>
                <a:gdLst/>
                <a:ahLst/>
                <a:cxnLst/>
                <a:rect l="l" t="t" r="r" b="b"/>
                <a:pathLst>
                  <a:path w="48097" h="83629" extrusionOk="0">
                    <a:moveTo>
                      <a:pt x="48098" y="41815"/>
                    </a:moveTo>
                    <a:cubicBezTo>
                      <a:pt x="48098" y="64908"/>
                      <a:pt x="37331" y="83629"/>
                      <a:pt x="24049" y="83629"/>
                    </a:cubicBezTo>
                    <a:cubicBezTo>
                      <a:pt x="10767" y="83629"/>
                      <a:pt x="0" y="64908"/>
                      <a:pt x="0" y="41815"/>
                    </a:cubicBezTo>
                    <a:cubicBezTo>
                      <a:pt x="0" y="18721"/>
                      <a:pt x="10767" y="0"/>
                      <a:pt x="24049" y="0"/>
                    </a:cubicBezTo>
                    <a:cubicBezTo>
                      <a:pt x="37331" y="0"/>
                      <a:pt x="48098" y="18721"/>
                      <a:pt x="48098" y="418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8" name="Google Shape;4158;p48"/>
              <p:cNvSpPr/>
              <p:nvPr/>
            </p:nvSpPr>
            <p:spPr>
              <a:xfrm>
                <a:off x="6868038" y="2430219"/>
                <a:ext cx="78705" cy="316778"/>
              </a:xfrm>
              <a:custGeom>
                <a:avLst/>
                <a:gdLst/>
                <a:ahLst/>
                <a:cxnLst/>
                <a:rect l="l" t="t" r="r" b="b"/>
                <a:pathLst>
                  <a:path w="78705" h="316778" extrusionOk="0">
                    <a:moveTo>
                      <a:pt x="64828" y="315171"/>
                    </a:moveTo>
                    <a:lnTo>
                      <a:pt x="13593" y="285548"/>
                    </a:lnTo>
                    <a:cubicBezTo>
                      <a:pt x="5209" y="279519"/>
                      <a:pt x="171" y="269880"/>
                      <a:pt x="0" y="259545"/>
                    </a:cubicBezTo>
                    <a:lnTo>
                      <a:pt x="0" y="11895"/>
                    </a:lnTo>
                    <a:cubicBezTo>
                      <a:pt x="0" y="1894"/>
                      <a:pt x="6083" y="-2678"/>
                      <a:pt x="13593" y="1608"/>
                    </a:cubicBezTo>
                    <a:lnTo>
                      <a:pt x="64828" y="31326"/>
                    </a:lnTo>
                    <a:cubicBezTo>
                      <a:pt x="73193" y="37136"/>
                      <a:pt x="78335" y="46566"/>
                      <a:pt x="78706" y="56758"/>
                    </a:cubicBezTo>
                    <a:lnTo>
                      <a:pt x="78706" y="304884"/>
                    </a:lnTo>
                    <a:cubicBezTo>
                      <a:pt x="78706" y="314885"/>
                      <a:pt x="72337" y="319457"/>
                      <a:pt x="64828" y="3151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9" name="Google Shape;4159;p48"/>
              <p:cNvSpPr/>
              <p:nvPr/>
            </p:nvSpPr>
            <p:spPr>
              <a:xfrm>
                <a:off x="6986477" y="2241366"/>
                <a:ext cx="78420" cy="573928"/>
              </a:xfrm>
              <a:custGeom>
                <a:avLst/>
                <a:gdLst/>
                <a:ahLst/>
                <a:cxnLst/>
                <a:rect l="l" t="t" r="r" b="b"/>
                <a:pathLst>
                  <a:path w="78420" h="573928" extrusionOk="0">
                    <a:moveTo>
                      <a:pt x="64828" y="572319"/>
                    </a:moveTo>
                    <a:lnTo>
                      <a:pt x="13593" y="542601"/>
                    </a:lnTo>
                    <a:cubicBezTo>
                      <a:pt x="5199" y="536629"/>
                      <a:pt x="152" y="527009"/>
                      <a:pt x="0" y="516693"/>
                    </a:cubicBezTo>
                    <a:lnTo>
                      <a:pt x="0" y="11868"/>
                    </a:lnTo>
                    <a:cubicBezTo>
                      <a:pt x="0" y="2343"/>
                      <a:pt x="6084" y="-2801"/>
                      <a:pt x="13593" y="1581"/>
                    </a:cubicBezTo>
                    <a:lnTo>
                      <a:pt x="64828" y="31299"/>
                    </a:lnTo>
                    <a:cubicBezTo>
                      <a:pt x="73211" y="37328"/>
                      <a:pt x="78249" y="46967"/>
                      <a:pt x="78421" y="57302"/>
                    </a:cubicBezTo>
                    <a:lnTo>
                      <a:pt x="78421" y="562127"/>
                    </a:lnTo>
                    <a:cubicBezTo>
                      <a:pt x="78041" y="572033"/>
                      <a:pt x="71957" y="576605"/>
                      <a:pt x="64828" y="5723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0" name="Google Shape;4160;p48"/>
              <p:cNvSpPr/>
              <p:nvPr/>
            </p:nvSpPr>
            <p:spPr>
              <a:xfrm>
                <a:off x="7222119" y="2426981"/>
                <a:ext cx="78420" cy="524860"/>
              </a:xfrm>
              <a:custGeom>
                <a:avLst/>
                <a:gdLst/>
                <a:ahLst/>
                <a:cxnLst/>
                <a:rect l="l" t="t" r="r" b="b"/>
                <a:pathLst>
                  <a:path w="78420" h="524860" extrusionOk="0">
                    <a:moveTo>
                      <a:pt x="64828" y="523197"/>
                    </a:moveTo>
                    <a:lnTo>
                      <a:pt x="13593" y="493574"/>
                    </a:lnTo>
                    <a:cubicBezTo>
                      <a:pt x="5181" y="487583"/>
                      <a:pt x="124" y="477915"/>
                      <a:pt x="0" y="467571"/>
                    </a:cubicBezTo>
                    <a:lnTo>
                      <a:pt x="0" y="11895"/>
                    </a:lnTo>
                    <a:cubicBezTo>
                      <a:pt x="0" y="1894"/>
                      <a:pt x="6083" y="-2678"/>
                      <a:pt x="13593" y="1608"/>
                    </a:cubicBezTo>
                    <a:lnTo>
                      <a:pt x="64828" y="31231"/>
                    </a:lnTo>
                    <a:cubicBezTo>
                      <a:pt x="73211" y="37260"/>
                      <a:pt x="78249" y="46899"/>
                      <a:pt x="78421" y="57234"/>
                    </a:cubicBezTo>
                    <a:lnTo>
                      <a:pt x="78421" y="513005"/>
                    </a:lnTo>
                    <a:cubicBezTo>
                      <a:pt x="78421" y="523006"/>
                      <a:pt x="72337" y="527578"/>
                      <a:pt x="64828" y="523197"/>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1" name="Google Shape;4161;p48"/>
              <p:cNvSpPr/>
              <p:nvPr/>
            </p:nvSpPr>
            <p:spPr>
              <a:xfrm>
                <a:off x="7340177" y="2573447"/>
                <a:ext cx="78420" cy="446687"/>
              </a:xfrm>
              <a:custGeom>
                <a:avLst/>
                <a:gdLst/>
                <a:ahLst/>
                <a:cxnLst/>
                <a:rect l="l" t="t" r="r" b="b"/>
                <a:pathLst>
                  <a:path w="78420" h="446687" extrusionOk="0">
                    <a:moveTo>
                      <a:pt x="64827" y="445025"/>
                    </a:moveTo>
                    <a:lnTo>
                      <a:pt x="13593" y="415402"/>
                    </a:lnTo>
                    <a:cubicBezTo>
                      <a:pt x="5209" y="409373"/>
                      <a:pt x="171" y="399734"/>
                      <a:pt x="0" y="389399"/>
                    </a:cubicBezTo>
                    <a:lnTo>
                      <a:pt x="0" y="11828"/>
                    </a:lnTo>
                    <a:cubicBezTo>
                      <a:pt x="0" y="2303"/>
                      <a:pt x="6083" y="-2745"/>
                      <a:pt x="13593" y="1541"/>
                    </a:cubicBezTo>
                    <a:lnTo>
                      <a:pt x="64827" y="31259"/>
                    </a:lnTo>
                    <a:cubicBezTo>
                      <a:pt x="73221" y="37231"/>
                      <a:pt x="78268" y="46851"/>
                      <a:pt x="78421" y="57167"/>
                    </a:cubicBezTo>
                    <a:lnTo>
                      <a:pt x="78421" y="434738"/>
                    </a:lnTo>
                    <a:cubicBezTo>
                      <a:pt x="78421" y="444835"/>
                      <a:pt x="72337" y="449406"/>
                      <a:pt x="64827" y="44502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2" name="Google Shape;4162;p48"/>
              <p:cNvSpPr/>
              <p:nvPr/>
            </p:nvSpPr>
            <p:spPr>
              <a:xfrm>
                <a:off x="7575249" y="2900319"/>
                <a:ext cx="78325" cy="255777"/>
              </a:xfrm>
              <a:custGeom>
                <a:avLst/>
                <a:gdLst/>
                <a:ahLst/>
                <a:cxnLst/>
                <a:rect l="l" t="t" r="r" b="b"/>
                <a:pathLst>
                  <a:path w="78325" h="255777" extrusionOk="0">
                    <a:moveTo>
                      <a:pt x="64828" y="254170"/>
                    </a:moveTo>
                    <a:lnTo>
                      <a:pt x="13498" y="224547"/>
                    </a:lnTo>
                    <a:cubicBezTo>
                      <a:pt x="5143" y="218508"/>
                      <a:pt x="133" y="208869"/>
                      <a:pt x="0" y="198544"/>
                    </a:cubicBezTo>
                    <a:lnTo>
                      <a:pt x="0" y="11949"/>
                    </a:lnTo>
                    <a:cubicBezTo>
                      <a:pt x="0" y="1853"/>
                      <a:pt x="5989" y="-2719"/>
                      <a:pt x="13498" y="1662"/>
                    </a:cubicBezTo>
                    <a:lnTo>
                      <a:pt x="64828" y="31285"/>
                    </a:lnTo>
                    <a:cubicBezTo>
                      <a:pt x="73145" y="37352"/>
                      <a:pt x="78145" y="46982"/>
                      <a:pt x="78325" y="57288"/>
                    </a:cubicBezTo>
                    <a:lnTo>
                      <a:pt x="78325" y="243883"/>
                    </a:lnTo>
                    <a:cubicBezTo>
                      <a:pt x="78325" y="253884"/>
                      <a:pt x="72242" y="258456"/>
                      <a:pt x="64828" y="2541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3" name="Google Shape;4163;p48"/>
              <p:cNvSpPr/>
              <p:nvPr/>
            </p:nvSpPr>
            <p:spPr>
              <a:xfrm>
                <a:off x="7693593" y="2520557"/>
                <a:ext cx="78420" cy="703833"/>
              </a:xfrm>
              <a:custGeom>
                <a:avLst/>
                <a:gdLst/>
                <a:ahLst/>
                <a:cxnLst/>
                <a:rect l="l" t="t" r="r" b="b"/>
                <a:pathLst>
                  <a:path w="78420" h="703833" extrusionOk="0">
                    <a:moveTo>
                      <a:pt x="64447" y="702226"/>
                    </a:moveTo>
                    <a:lnTo>
                      <a:pt x="13593" y="672508"/>
                    </a:lnTo>
                    <a:cubicBezTo>
                      <a:pt x="5199" y="666536"/>
                      <a:pt x="152" y="656916"/>
                      <a:pt x="0" y="646600"/>
                    </a:cubicBezTo>
                    <a:lnTo>
                      <a:pt x="0" y="11949"/>
                    </a:lnTo>
                    <a:cubicBezTo>
                      <a:pt x="0" y="1853"/>
                      <a:pt x="6083" y="-2719"/>
                      <a:pt x="13593" y="1662"/>
                    </a:cubicBezTo>
                    <a:lnTo>
                      <a:pt x="64828" y="31285"/>
                    </a:lnTo>
                    <a:cubicBezTo>
                      <a:pt x="73221" y="37305"/>
                      <a:pt x="78268" y="46954"/>
                      <a:pt x="78421" y="57288"/>
                    </a:cubicBezTo>
                    <a:lnTo>
                      <a:pt x="78421" y="691939"/>
                    </a:lnTo>
                    <a:cubicBezTo>
                      <a:pt x="78040" y="701940"/>
                      <a:pt x="71957" y="706512"/>
                      <a:pt x="64447" y="70222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4" name="Google Shape;4164;p48"/>
              <p:cNvSpPr/>
              <p:nvPr/>
            </p:nvSpPr>
            <p:spPr>
              <a:xfrm>
                <a:off x="7981135" y="3135165"/>
                <a:ext cx="78420" cy="255818"/>
              </a:xfrm>
              <a:custGeom>
                <a:avLst/>
                <a:gdLst/>
                <a:ahLst/>
                <a:cxnLst/>
                <a:rect l="l" t="t" r="r" b="b"/>
                <a:pathLst>
                  <a:path w="78420" h="255818" extrusionOk="0">
                    <a:moveTo>
                      <a:pt x="64828" y="254211"/>
                    </a:moveTo>
                    <a:lnTo>
                      <a:pt x="13593" y="224493"/>
                    </a:lnTo>
                    <a:cubicBezTo>
                      <a:pt x="5199" y="218521"/>
                      <a:pt x="152" y="208900"/>
                      <a:pt x="0" y="198585"/>
                    </a:cubicBezTo>
                    <a:lnTo>
                      <a:pt x="0" y="11895"/>
                    </a:lnTo>
                    <a:cubicBezTo>
                      <a:pt x="0" y="1894"/>
                      <a:pt x="6083" y="-2678"/>
                      <a:pt x="13593" y="1608"/>
                    </a:cubicBezTo>
                    <a:lnTo>
                      <a:pt x="64828" y="31326"/>
                    </a:lnTo>
                    <a:cubicBezTo>
                      <a:pt x="73240" y="37317"/>
                      <a:pt x="78297" y="46985"/>
                      <a:pt x="78421" y="57329"/>
                    </a:cubicBezTo>
                    <a:lnTo>
                      <a:pt x="78421" y="243924"/>
                    </a:lnTo>
                    <a:cubicBezTo>
                      <a:pt x="78421" y="253925"/>
                      <a:pt x="72337" y="258497"/>
                      <a:pt x="64828" y="25421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5" name="Google Shape;4165;p48"/>
              <p:cNvSpPr/>
              <p:nvPr/>
            </p:nvSpPr>
            <p:spPr>
              <a:xfrm>
                <a:off x="8099193" y="3142308"/>
                <a:ext cx="78420" cy="316963"/>
              </a:xfrm>
              <a:custGeom>
                <a:avLst/>
                <a:gdLst/>
                <a:ahLst/>
                <a:cxnLst/>
                <a:rect l="l" t="t" r="r" b="b"/>
                <a:pathLst>
                  <a:path w="78420" h="316963" extrusionOk="0">
                    <a:moveTo>
                      <a:pt x="64828" y="315266"/>
                    </a:moveTo>
                    <a:lnTo>
                      <a:pt x="13593" y="285548"/>
                    </a:lnTo>
                    <a:cubicBezTo>
                      <a:pt x="5181" y="279557"/>
                      <a:pt x="124" y="269889"/>
                      <a:pt x="0" y="259545"/>
                    </a:cubicBezTo>
                    <a:lnTo>
                      <a:pt x="0" y="11895"/>
                    </a:lnTo>
                    <a:cubicBezTo>
                      <a:pt x="0" y="1894"/>
                      <a:pt x="6084" y="-2678"/>
                      <a:pt x="13593" y="1608"/>
                    </a:cubicBezTo>
                    <a:lnTo>
                      <a:pt x="64828" y="31230"/>
                    </a:lnTo>
                    <a:cubicBezTo>
                      <a:pt x="73211" y="37260"/>
                      <a:pt x="78249" y="46899"/>
                      <a:pt x="78421" y="57234"/>
                    </a:cubicBezTo>
                    <a:lnTo>
                      <a:pt x="78421" y="305360"/>
                    </a:lnTo>
                    <a:cubicBezTo>
                      <a:pt x="78421" y="315266"/>
                      <a:pt x="72337" y="319648"/>
                      <a:pt x="64828" y="31526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66" name="Google Shape;4166;p48"/>
            <p:cNvSpPr/>
            <p:nvPr/>
          </p:nvSpPr>
          <p:spPr>
            <a:xfrm>
              <a:off x="2810939" y="4355647"/>
              <a:ext cx="905825" cy="524291"/>
            </a:xfrm>
            <a:custGeom>
              <a:avLst/>
              <a:gdLst/>
              <a:ahLst/>
              <a:cxnLst/>
              <a:rect l="l" t="t" r="r" b="b"/>
              <a:pathLst>
                <a:path w="905825" h="524291" extrusionOk="0">
                  <a:moveTo>
                    <a:pt x="456810" y="505052"/>
                  </a:moveTo>
                  <a:lnTo>
                    <a:pt x="32483" y="259879"/>
                  </a:lnTo>
                  <a:cubicBezTo>
                    <a:pt x="-15615" y="231970"/>
                    <a:pt x="-9626" y="183679"/>
                    <a:pt x="45981" y="151294"/>
                  </a:cubicBezTo>
                  <a:lnTo>
                    <a:pt x="261376" y="26611"/>
                  </a:lnTo>
                  <a:cubicBezTo>
                    <a:pt x="316889" y="-5488"/>
                    <a:pt x="400632" y="-9298"/>
                    <a:pt x="449015" y="19277"/>
                  </a:cubicBezTo>
                  <a:lnTo>
                    <a:pt x="873342" y="264832"/>
                  </a:lnTo>
                  <a:cubicBezTo>
                    <a:pt x="921440" y="292645"/>
                    <a:pt x="915451" y="341032"/>
                    <a:pt x="859844" y="373322"/>
                  </a:cubicBezTo>
                  <a:lnTo>
                    <a:pt x="644449" y="498004"/>
                  </a:lnTo>
                  <a:cubicBezTo>
                    <a:pt x="588937" y="529627"/>
                    <a:pt x="505193" y="533627"/>
                    <a:pt x="456810" y="505052"/>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7" name="Google Shape;4167;p48"/>
            <p:cNvSpPr/>
            <p:nvPr/>
          </p:nvSpPr>
          <p:spPr>
            <a:xfrm>
              <a:off x="2999385" y="3858955"/>
              <a:ext cx="906089" cy="910207"/>
            </a:xfrm>
            <a:custGeom>
              <a:avLst/>
              <a:gdLst/>
              <a:ahLst/>
              <a:cxnLst/>
              <a:rect l="l" t="t" r="r" b="b"/>
              <a:pathLst>
                <a:path w="906089" h="910207" extrusionOk="0">
                  <a:moveTo>
                    <a:pt x="906089" y="695706"/>
                  </a:moveTo>
                  <a:lnTo>
                    <a:pt x="906089" y="102203"/>
                  </a:lnTo>
                  <a:lnTo>
                    <a:pt x="23" y="0"/>
                  </a:lnTo>
                  <a:lnTo>
                    <a:pt x="23" y="597218"/>
                  </a:lnTo>
                  <a:lnTo>
                    <a:pt x="23" y="597218"/>
                  </a:lnTo>
                  <a:cubicBezTo>
                    <a:pt x="-547" y="615506"/>
                    <a:pt x="9528" y="632936"/>
                    <a:pt x="32342" y="645891"/>
                  </a:cubicBezTo>
                  <a:lnTo>
                    <a:pt x="456668" y="891445"/>
                  </a:lnTo>
                  <a:cubicBezTo>
                    <a:pt x="504766" y="919258"/>
                    <a:pt x="588795" y="915734"/>
                    <a:pt x="644307" y="883634"/>
                  </a:cubicBezTo>
                  <a:lnTo>
                    <a:pt x="859702" y="758952"/>
                  </a:lnTo>
                  <a:cubicBezTo>
                    <a:pt x="890975" y="740855"/>
                    <a:pt x="906565" y="717518"/>
                    <a:pt x="905614" y="6957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8" name="Google Shape;4168;p48"/>
            <p:cNvSpPr/>
            <p:nvPr/>
          </p:nvSpPr>
          <p:spPr>
            <a:xfrm>
              <a:off x="2999385" y="3718383"/>
              <a:ext cx="905566" cy="524522"/>
            </a:xfrm>
            <a:custGeom>
              <a:avLst/>
              <a:gdLst/>
              <a:ahLst/>
              <a:cxnLst/>
              <a:rect l="l" t="t" r="r" b="b"/>
              <a:pathLst>
                <a:path w="905566" h="524522" extrusionOk="0">
                  <a:moveTo>
                    <a:pt x="905519" y="307545"/>
                  </a:moveTo>
                  <a:lnTo>
                    <a:pt x="905519" y="242775"/>
                  </a:lnTo>
                  <a:lnTo>
                    <a:pt x="835843" y="242775"/>
                  </a:lnTo>
                  <a:lnTo>
                    <a:pt x="448874" y="18842"/>
                  </a:lnTo>
                  <a:cubicBezTo>
                    <a:pt x="400776" y="-9066"/>
                    <a:pt x="316747" y="-5542"/>
                    <a:pt x="261235" y="26557"/>
                  </a:cubicBezTo>
                  <a:lnTo>
                    <a:pt x="45839" y="151716"/>
                  </a:lnTo>
                  <a:cubicBezTo>
                    <a:pt x="42009" y="153897"/>
                    <a:pt x="38296" y="156279"/>
                    <a:pt x="34718" y="158860"/>
                  </a:cubicBezTo>
                  <a:lnTo>
                    <a:pt x="23" y="141048"/>
                  </a:lnTo>
                  <a:cubicBezTo>
                    <a:pt x="23" y="141048"/>
                    <a:pt x="23" y="209533"/>
                    <a:pt x="23" y="211819"/>
                  </a:cubicBezTo>
                  <a:lnTo>
                    <a:pt x="23" y="211819"/>
                  </a:lnTo>
                  <a:cubicBezTo>
                    <a:pt x="-547" y="229916"/>
                    <a:pt x="9528" y="247347"/>
                    <a:pt x="32342" y="260301"/>
                  </a:cubicBezTo>
                  <a:lnTo>
                    <a:pt x="456668" y="505760"/>
                  </a:lnTo>
                  <a:cubicBezTo>
                    <a:pt x="504766" y="533573"/>
                    <a:pt x="588795" y="530049"/>
                    <a:pt x="644307" y="497950"/>
                  </a:cubicBezTo>
                  <a:lnTo>
                    <a:pt x="859702" y="373363"/>
                  </a:lnTo>
                  <a:cubicBezTo>
                    <a:pt x="891926" y="354313"/>
                    <a:pt x="907230" y="330500"/>
                    <a:pt x="905424" y="308021"/>
                  </a:cubicBezTo>
                  <a:close/>
                </a:path>
              </a:pathLst>
            </a:custGeom>
            <a:solidFill>
              <a:srgbClr val="ED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9" name="Google Shape;4169;p48"/>
            <p:cNvSpPr/>
            <p:nvPr/>
          </p:nvSpPr>
          <p:spPr>
            <a:xfrm>
              <a:off x="2999243" y="3647851"/>
              <a:ext cx="905825" cy="524031"/>
            </a:xfrm>
            <a:custGeom>
              <a:avLst/>
              <a:gdLst/>
              <a:ahLst/>
              <a:cxnLst/>
              <a:rect l="l" t="t" r="r" b="b"/>
              <a:pathLst>
                <a:path w="905825" h="524031" extrusionOk="0">
                  <a:moveTo>
                    <a:pt x="456810" y="505236"/>
                  </a:moveTo>
                  <a:lnTo>
                    <a:pt x="32483" y="259777"/>
                  </a:lnTo>
                  <a:cubicBezTo>
                    <a:pt x="-15615" y="231964"/>
                    <a:pt x="-9626" y="183577"/>
                    <a:pt x="45981" y="151192"/>
                  </a:cubicBezTo>
                  <a:lnTo>
                    <a:pt x="261376" y="26605"/>
                  </a:lnTo>
                  <a:cubicBezTo>
                    <a:pt x="316889" y="-5589"/>
                    <a:pt x="400917" y="-9018"/>
                    <a:pt x="449015" y="18795"/>
                  </a:cubicBezTo>
                  <a:lnTo>
                    <a:pt x="873342" y="264254"/>
                  </a:lnTo>
                  <a:cubicBezTo>
                    <a:pt x="921440" y="292067"/>
                    <a:pt x="915451" y="340454"/>
                    <a:pt x="859844" y="372839"/>
                  </a:cubicBezTo>
                  <a:lnTo>
                    <a:pt x="644449" y="497426"/>
                  </a:lnTo>
                  <a:cubicBezTo>
                    <a:pt x="588937" y="529620"/>
                    <a:pt x="504908" y="533050"/>
                    <a:pt x="456810" y="505236"/>
                  </a:cubicBezTo>
                  <a:close/>
                </a:path>
              </a:pathLst>
            </a:custGeom>
            <a:solidFill>
              <a:srgbClr val="E2E5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0" name="Google Shape;4170;p48"/>
            <p:cNvSpPr/>
            <p:nvPr/>
          </p:nvSpPr>
          <p:spPr>
            <a:xfrm>
              <a:off x="3230772" y="3780524"/>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293" y="12575"/>
                    <a:pt x="13716" y="14395"/>
                    <a:pt x="11312" y="16424"/>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1" name="Google Shape;4171;p48"/>
            <p:cNvSpPr/>
            <p:nvPr/>
          </p:nvSpPr>
          <p:spPr>
            <a:xfrm>
              <a:off x="3230772" y="3756847"/>
              <a:ext cx="129655" cy="75056"/>
            </a:xfrm>
            <a:custGeom>
              <a:avLst/>
              <a:gdLst/>
              <a:ahLst/>
              <a:cxnLst/>
              <a:rect l="l" t="t" r="r" b="b"/>
              <a:pathLst>
                <a:path w="129655" h="75056" extrusionOk="0">
                  <a:moveTo>
                    <a:pt x="129655" y="37528"/>
                  </a:moveTo>
                  <a:cubicBezTo>
                    <a:pt x="129655" y="58255"/>
                    <a:pt x="100631" y="75057"/>
                    <a:pt x="64828" y="75057"/>
                  </a:cubicBezTo>
                  <a:cubicBezTo>
                    <a:pt x="29024" y="75057"/>
                    <a:pt x="0" y="58255"/>
                    <a:pt x="0" y="37528"/>
                  </a:cubicBezTo>
                  <a:cubicBezTo>
                    <a:pt x="0" y="16802"/>
                    <a:pt x="29024" y="0"/>
                    <a:pt x="64828" y="0"/>
                  </a:cubicBezTo>
                  <a:cubicBezTo>
                    <a:pt x="100631" y="0"/>
                    <a:pt x="129655" y="16802"/>
                    <a:pt x="129655" y="3752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2" name="Google Shape;4172;p48"/>
            <p:cNvSpPr/>
            <p:nvPr/>
          </p:nvSpPr>
          <p:spPr>
            <a:xfrm>
              <a:off x="3393243" y="3872036"/>
              <a:ext cx="129623" cy="74995"/>
            </a:xfrm>
            <a:custGeom>
              <a:avLst/>
              <a:gdLst/>
              <a:ahLst/>
              <a:cxnLst/>
              <a:rect l="l" t="t" r="r" b="b"/>
              <a:pathLst>
                <a:path w="129623" h="74995" extrusionOk="0">
                  <a:moveTo>
                    <a:pt x="128018" y="45689"/>
                  </a:moveTo>
                  <a:cubicBezTo>
                    <a:pt x="124482" y="53623"/>
                    <a:pt x="118341" y="60110"/>
                    <a:pt x="110623" y="64072"/>
                  </a:cubicBezTo>
                  <a:cubicBezTo>
                    <a:pt x="81812" y="78636"/>
                    <a:pt x="47801" y="78636"/>
                    <a:pt x="18990" y="64072"/>
                  </a:cubicBezTo>
                  <a:cubicBezTo>
                    <a:pt x="11271" y="60110"/>
                    <a:pt x="5131" y="53623"/>
                    <a:pt x="1595" y="45689"/>
                  </a:cubicBezTo>
                  <a:cubicBezTo>
                    <a:pt x="-3158" y="33497"/>
                    <a:pt x="2735" y="20448"/>
                    <a:pt x="18990" y="10923"/>
                  </a:cubicBezTo>
                  <a:cubicBezTo>
                    <a:pt x="47801" y="-3641"/>
                    <a:pt x="81812" y="-3641"/>
                    <a:pt x="110623" y="10923"/>
                  </a:cubicBezTo>
                  <a:cubicBezTo>
                    <a:pt x="126972" y="19971"/>
                    <a:pt x="132771" y="33021"/>
                    <a:pt x="128018" y="4568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3" name="Google Shape;4173;p48"/>
            <p:cNvSpPr/>
            <p:nvPr/>
          </p:nvSpPr>
          <p:spPr>
            <a:xfrm>
              <a:off x="3395112" y="3888323"/>
              <a:ext cx="126148" cy="58707"/>
            </a:xfrm>
            <a:custGeom>
              <a:avLst/>
              <a:gdLst/>
              <a:ahLst/>
              <a:cxnLst/>
              <a:rect l="l" t="t" r="r" b="b"/>
              <a:pathLst>
                <a:path w="126148" h="58707" extrusionOk="0">
                  <a:moveTo>
                    <a:pt x="126149" y="29401"/>
                  </a:moveTo>
                  <a:cubicBezTo>
                    <a:pt x="122613" y="37336"/>
                    <a:pt x="116472" y="43822"/>
                    <a:pt x="108754" y="47784"/>
                  </a:cubicBezTo>
                  <a:cubicBezTo>
                    <a:pt x="79942" y="62348"/>
                    <a:pt x="45932" y="62348"/>
                    <a:pt x="17120" y="47784"/>
                  </a:cubicBezTo>
                  <a:cubicBezTo>
                    <a:pt x="6959" y="47051"/>
                    <a:pt x="-683" y="38202"/>
                    <a:pt x="48" y="28030"/>
                  </a:cubicBezTo>
                  <a:cubicBezTo>
                    <a:pt x="704" y="18867"/>
                    <a:pt x="7976" y="11580"/>
                    <a:pt x="17120" y="10923"/>
                  </a:cubicBezTo>
                  <a:cubicBezTo>
                    <a:pt x="45932" y="-3641"/>
                    <a:pt x="79942" y="-3641"/>
                    <a:pt x="108754" y="10923"/>
                  </a:cubicBezTo>
                  <a:cubicBezTo>
                    <a:pt x="116491" y="14904"/>
                    <a:pt x="122632" y="21429"/>
                    <a:pt x="126149" y="2940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4" name="Google Shape;4174;p48"/>
            <p:cNvSpPr/>
            <p:nvPr/>
          </p:nvSpPr>
          <p:spPr>
            <a:xfrm>
              <a:off x="3543979" y="3964737"/>
              <a:ext cx="129655" cy="75042"/>
            </a:xfrm>
            <a:custGeom>
              <a:avLst/>
              <a:gdLst/>
              <a:ahLst/>
              <a:cxnLst/>
              <a:rect l="l" t="t" r="r" b="b"/>
              <a:pathLst>
                <a:path w="129655" h="75042" extrusionOk="0">
                  <a:moveTo>
                    <a:pt x="129655" y="37474"/>
                  </a:moveTo>
                  <a:lnTo>
                    <a:pt x="129655" y="13852"/>
                  </a:lnTo>
                  <a:lnTo>
                    <a:pt x="115207" y="13852"/>
                  </a:lnTo>
                  <a:lnTo>
                    <a:pt x="110739" y="10994"/>
                  </a:lnTo>
                  <a:cubicBezTo>
                    <a:pt x="81909" y="-3665"/>
                    <a:pt x="47841" y="-3665"/>
                    <a:pt x="19011" y="10994"/>
                  </a:cubicBezTo>
                  <a:cubicBezTo>
                    <a:pt x="16321" y="12585"/>
                    <a:pt x="13745" y="14366"/>
                    <a:pt x="11312" y="16328"/>
                  </a:cubicBezTo>
                  <a:lnTo>
                    <a:pt x="0" y="13852"/>
                  </a:lnTo>
                  <a:lnTo>
                    <a:pt x="0" y="37474"/>
                  </a:lnTo>
                  <a:cubicBezTo>
                    <a:pt x="1084" y="49123"/>
                    <a:pt x="8346" y="59286"/>
                    <a:pt x="19011" y="64049"/>
                  </a:cubicBezTo>
                  <a:cubicBezTo>
                    <a:pt x="47841" y="78708"/>
                    <a:pt x="81909" y="78708"/>
                    <a:pt x="110739" y="64049"/>
                  </a:cubicBezTo>
                  <a:cubicBezTo>
                    <a:pt x="121405" y="59305"/>
                    <a:pt x="128648" y="49123"/>
                    <a:pt x="129655" y="374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5" name="Google Shape;4175;p48"/>
            <p:cNvSpPr/>
            <p:nvPr/>
          </p:nvSpPr>
          <p:spPr>
            <a:xfrm>
              <a:off x="3543979" y="3941061"/>
              <a:ext cx="129655" cy="75056"/>
            </a:xfrm>
            <a:custGeom>
              <a:avLst/>
              <a:gdLst/>
              <a:ahLst/>
              <a:cxnLst/>
              <a:rect l="l" t="t" r="r" b="b"/>
              <a:pathLst>
                <a:path w="129655" h="75056" extrusionOk="0">
                  <a:moveTo>
                    <a:pt x="129655" y="37529"/>
                  </a:moveTo>
                  <a:cubicBezTo>
                    <a:pt x="129655" y="58255"/>
                    <a:pt x="100631" y="75057"/>
                    <a:pt x="64828" y="75057"/>
                  </a:cubicBezTo>
                  <a:cubicBezTo>
                    <a:pt x="29024" y="75057"/>
                    <a:pt x="0" y="58255"/>
                    <a:pt x="0" y="37529"/>
                  </a:cubicBezTo>
                  <a:cubicBezTo>
                    <a:pt x="0" y="16802"/>
                    <a:pt x="29024" y="0"/>
                    <a:pt x="64828" y="0"/>
                  </a:cubicBezTo>
                  <a:cubicBezTo>
                    <a:pt x="100631" y="0"/>
                    <a:pt x="129655" y="16802"/>
                    <a:pt x="129655" y="375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6" name="Google Shape;4176;p48"/>
            <p:cNvSpPr/>
            <p:nvPr/>
          </p:nvSpPr>
          <p:spPr>
            <a:xfrm>
              <a:off x="5673026" y="4464079"/>
              <a:ext cx="468241" cy="270891"/>
            </a:xfrm>
            <a:custGeom>
              <a:avLst/>
              <a:gdLst/>
              <a:ahLst/>
              <a:cxnLst/>
              <a:rect l="l" t="t" r="r" b="b"/>
              <a:pathLst>
                <a:path w="468241" h="270891" extrusionOk="0">
                  <a:moveTo>
                    <a:pt x="468242" y="135445"/>
                  </a:moveTo>
                  <a:cubicBezTo>
                    <a:pt x="468242" y="210250"/>
                    <a:pt x="363422" y="270891"/>
                    <a:pt x="234121" y="270891"/>
                  </a:cubicBezTo>
                  <a:cubicBezTo>
                    <a:pt x="104819" y="270891"/>
                    <a:pt x="0" y="210250"/>
                    <a:pt x="0" y="135445"/>
                  </a:cubicBezTo>
                  <a:cubicBezTo>
                    <a:pt x="0" y="60641"/>
                    <a:pt x="104819" y="0"/>
                    <a:pt x="234121" y="0"/>
                  </a:cubicBezTo>
                  <a:cubicBezTo>
                    <a:pt x="363422" y="0"/>
                    <a:pt x="468242" y="60641"/>
                    <a:pt x="468242" y="1354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7" name="Google Shape;4177;p48"/>
            <p:cNvSpPr/>
            <p:nvPr/>
          </p:nvSpPr>
          <p:spPr>
            <a:xfrm>
              <a:off x="5819482" y="3280817"/>
              <a:ext cx="243195" cy="356577"/>
            </a:xfrm>
            <a:custGeom>
              <a:avLst/>
              <a:gdLst/>
              <a:ahLst/>
              <a:cxnLst/>
              <a:rect l="l" t="t" r="r" b="b"/>
              <a:pathLst>
                <a:path w="243195" h="356577" extrusionOk="0">
                  <a:moveTo>
                    <a:pt x="85669" y="11781"/>
                  </a:moveTo>
                  <a:cubicBezTo>
                    <a:pt x="95174" y="-3744"/>
                    <a:pt x="169318" y="-14031"/>
                    <a:pt x="193652" y="48738"/>
                  </a:cubicBezTo>
                  <a:cubicBezTo>
                    <a:pt x="203157" y="72551"/>
                    <a:pt x="201446" y="133416"/>
                    <a:pt x="209145" y="171611"/>
                  </a:cubicBezTo>
                  <a:cubicBezTo>
                    <a:pt x="216845" y="209806"/>
                    <a:pt x="235000" y="231523"/>
                    <a:pt x="241559" y="262479"/>
                  </a:cubicBezTo>
                  <a:cubicBezTo>
                    <a:pt x="248118" y="293436"/>
                    <a:pt x="237472" y="345442"/>
                    <a:pt x="162854" y="354681"/>
                  </a:cubicBezTo>
                  <a:cubicBezTo>
                    <a:pt x="88236" y="363921"/>
                    <a:pt x="30917" y="337632"/>
                    <a:pt x="13332" y="313819"/>
                  </a:cubicBezTo>
                  <a:cubicBezTo>
                    <a:pt x="-4253" y="290007"/>
                    <a:pt x="-4634" y="239334"/>
                    <a:pt x="13332" y="212092"/>
                  </a:cubicBezTo>
                  <a:cubicBezTo>
                    <a:pt x="31297" y="184851"/>
                    <a:pt x="45556" y="162848"/>
                    <a:pt x="45080" y="12741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8" name="Google Shape;4178;p48"/>
            <p:cNvSpPr/>
            <p:nvPr/>
          </p:nvSpPr>
          <p:spPr>
            <a:xfrm>
              <a:off x="5837923" y="3277536"/>
              <a:ext cx="116085" cy="143945"/>
            </a:xfrm>
            <a:custGeom>
              <a:avLst/>
              <a:gdLst/>
              <a:ahLst/>
              <a:cxnLst/>
              <a:rect l="l" t="t" r="r" b="b"/>
              <a:pathLst>
                <a:path w="116085" h="143945" extrusionOk="0">
                  <a:moveTo>
                    <a:pt x="116086" y="4300"/>
                  </a:moveTo>
                  <a:cubicBezTo>
                    <a:pt x="116086" y="4300"/>
                    <a:pt x="60383" y="-11798"/>
                    <a:pt x="26639" y="18301"/>
                  </a:cubicBezTo>
                  <a:cubicBezTo>
                    <a:pt x="3978" y="39285"/>
                    <a:pt x="-5176" y="71137"/>
                    <a:pt x="2875" y="100979"/>
                  </a:cubicBezTo>
                  <a:cubicBezTo>
                    <a:pt x="7343" y="118600"/>
                    <a:pt x="16373" y="142603"/>
                    <a:pt x="30346" y="143936"/>
                  </a:cubicBezTo>
                  <a:cubicBezTo>
                    <a:pt x="44319" y="145270"/>
                    <a:pt x="116086" y="4300"/>
                    <a:pt x="116086" y="4300"/>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9" name="Google Shape;4179;p48"/>
            <p:cNvSpPr/>
            <p:nvPr/>
          </p:nvSpPr>
          <p:spPr>
            <a:xfrm>
              <a:off x="5860663" y="3433950"/>
              <a:ext cx="143677" cy="161015"/>
            </a:xfrm>
            <a:custGeom>
              <a:avLst/>
              <a:gdLst/>
              <a:ahLst/>
              <a:cxnLst/>
              <a:rect l="l" t="t" r="r" b="b"/>
              <a:pathLst>
                <a:path w="143677" h="161015" extrusionOk="0">
                  <a:moveTo>
                    <a:pt x="114638" y="0"/>
                  </a:moveTo>
                  <a:cubicBezTo>
                    <a:pt x="114638" y="0"/>
                    <a:pt x="110931" y="62103"/>
                    <a:pt x="112072" y="66675"/>
                  </a:cubicBezTo>
                  <a:cubicBezTo>
                    <a:pt x="113212" y="71247"/>
                    <a:pt x="136406" y="76200"/>
                    <a:pt x="142965" y="81153"/>
                  </a:cubicBezTo>
                  <a:cubicBezTo>
                    <a:pt x="149524" y="86106"/>
                    <a:pt x="109220" y="149638"/>
                    <a:pt x="88783" y="158972"/>
                  </a:cubicBezTo>
                  <a:cubicBezTo>
                    <a:pt x="68346" y="168307"/>
                    <a:pt x="4944" y="144399"/>
                    <a:pt x="477" y="112871"/>
                  </a:cubicBezTo>
                  <a:cubicBezTo>
                    <a:pt x="-3515" y="83725"/>
                    <a:pt x="18632" y="61151"/>
                    <a:pt x="27187" y="53245"/>
                  </a:cubicBezTo>
                  <a:cubicBezTo>
                    <a:pt x="32995" y="52692"/>
                    <a:pt x="38841" y="52531"/>
                    <a:pt x="44678" y="52769"/>
                  </a:cubicBezTo>
                  <a:lnTo>
                    <a:pt x="46579" y="22670"/>
                  </a:lnTo>
                  <a:cubicBezTo>
                    <a:pt x="74335" y="13811"/>
                    <a:pt x="114638" y="0"/>
                    <a:pt x="114638"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0" name="Google Shape;4180;p48"/>
            <p:cNvSpPr/>
            <p:nvPr/>
          </p:nvSpPr>
          <p:spPr>
            <a:xfrm>
              <a:off x="5729287" y="3551002"/>
              <a:ext cx="121787" cy="284211"/>
            </a:xfrm>
            <a:custGeom>
              <a:avLst/>
              <a:gdLst/>
              <a:ahLst/>
              <a:cxnLst/>
              <a:rect l="l" t="t" r="r" b="b"/>
              <a:pathLst>
                <a:path w="121787" h="284211" extrusionOk="0">
                  <a:moveTo>
                    <a:pt x="96303" y="391"/>
                  </a:moveTo>
                  <a:cubicBezTo>
                    <a:pt x="96303" y="-1418"/>
                    <a:pt x="86797" y="3630"/>
                    <a:pt x="86797" y="3725"/>
                  </a:cubicBezTo>
                  <a:cubicBezTo>
                    <a:pt x="86797" y="3820"/>
                    <a:pt x="82330" y="163269"/>
                    <a:pt x="74535" y="177747"/>
                  </a:cubicBezTo>
                  <a:lnTo>
                    <a:pt x="74535" y="177747"/>
                  </a:lnTo>
                  <a:cubicBezTo>
                    <a:pt x="54669" y="211560"/>
                    <a:pt x="2103" y="268901"/>
                    <a:pt x="772" y="275283"/>
                  </a:cubicBezTo>
                  <a:cubicBezTo>
                    <a:pt x="-3125" y="294333"/>
                    <a:pt x="8092" y="277283"/>
                    <a:pt x="26152" y="275283"/>
                  </a:cubicBezTo>
                  <a:cubicBezTo>
                    <a:pt x="36323" y="274044"/>
                    <a:pt x="96113" y="213466"/>
                    <a:pt x="109516" y="199654"/>
                  </a:cubicBezTo>
                  <a:lnTo>
                    <a:pt x="110371" y="200131"/>
                  </a:lnTo>
                  <a:lnTo>
                    <a:pt x="110371" y="198607"/>
                  </a:lnTo>
                  <a:lnTo>
                    <a:pt x="112082" y="196797"/>
                  </a:lnTo>
                  <a:cubicBezTo>
                    <a:pt x="112424" y="192482"/>
                    <a:pt x="112424" y="188158"/>
                    <a:pt x="112082" y="183843"/>
                  </a:cubicBezTo>
                  <a:cubicBezTo>
                    <a:pt x="137272" y="10583"/>
                    <a:pt x="106664" y="-942"/>
                    <a:pt x="96303" y="39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1" name="Google Shape;4181;p48"/>
            <p:cNvSpPr/>
            <p:nvPr/>
          </p:nvSpPr>
          <p:spPr>
            <a:xfrm>
              <a:off x="5818929" y="3486611"/>
              <a:ext cx="209320" cy="241045"/>
            </a:xfrm>
            <a:custGeom>
              <a:avLst/>
              <a:gdLst/>
              <a:ahLst/>
              <a:cxnLst/>
              <a:rect l="l" t="t" r="r" b="b"/>
              <a:pathLst>
                <a:path w="209320" h="241045" extrusionOk="0">
                  <a:moveTo>
                    <a:pt x="164832" y="20110"/>
                  </a:moveTo>
                  <a:cubicBezTo>
                    <a:pt x="182322" y="22777"/>
                    <a:pt x="202189" y="32111"/>
                    <a:pt x="204945" y="41636"/>
                  </a:cubicBezTo>
                  <a:cubicBezTo>
                    <a:pt x="212141" y="76098"/>
                    <a:pt x="210439" y="111835"/>
                    <a:pt x="200002" y="145459"/>
                  </a:cubicBezTo>
                  <a:cubicBezTo>
                    <a:pt x="184889" y="185464"/>
                    <a:pt x="174718" y="210895"/>
                    <a:pt x="165973" y="228136"/>
                  </a:cubicBezTo>
                  <a:cubicBezTo>
                    <a:pt x="165973" y="228136"/>
                    <a:pt x="90594" y="260521"/>
                    <a:pt x="29758" y="222706"/>
                  </a:cubicBezTo>
                  <a:cubicBezTo>
                    <a:pt x="29758" y="222706"/>
                    <a:pt x="25576" y="179844"/>
                    <a:pt x="25291" y="156889"/>
                  </a:cubicBezTo>
                  <a:cubicBezTo>
                    <a:pt x="-30792" y="107835"/>
                    <a:pt x="17211" y="47351"/>
                    <a:pt x="64739" y="393"/>
                  </a:cubicBezTo>
                  <a:cubicBezTo>
                    <a:pt x="70433" y="-131"/>
                    <a:pt x="76155" y="-131"/>
                    <a:pt x="81849" y="393"/>
                  </a:cubicBezTo>
                  <a:cubicBezTo>
                    <a:pt x="81849" y="393"/>
                    <a:pt x="39454" y="50685"/>
                    <a:pt x="68921" y="79260"/>
                  </a:cubicBezTo>
                  <a:cubicBezTo>
                    <a:pt x="132133" y="59638"/>
                    <a:pt x="144680" y="31063"/>
                    <a:pt x="164832" y="2011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2" name="Google Shape;4182;p48"/>
            <p:cNvSpPr/>
            <p:nvPr/>
          </p:nvSpPr>
          <p:spPr>
            <a:xfrm>
              <a:off x="5856166" y="3289038"/>
              <a:ext cx="154042" cy="190250"/>
            </a:xfrm>
            <a:custGeom>
              <a:avLst/>
              <a:gdLst/>
              <a:ahLst/>
              <a:cxnLst/>
              <a:rect l="l" t="t" r="r" b="b"/>
              <a:pathLst>
                <a:path w="154042" h="190250" extrusionOk="0">
                  <a:moveTo>
                    <a:pt x="3263" y="67854"/>
                  </a:moveTo>
                  <a:lnTo>
                    <a:pt x="3263" y="67854"/>
                  </a:lnTo>
                  <a:cubicBezTo>
                    <a:pt x="9442" y="27945"/>
                    <a:pt x="38244" y="-2250"/>
                    <a:pt x="79308" y="132"/>
                  </a:cubicBezTo>
                  <a:cubicBezTo>
                    <a:pt x="122872" y="2484"/>
                    <a:pt x="156274" y="39784"/>
                    <a:pt x="153926" y="83437"/>
                  </a:cubicBezTo>
                  <a:cubicBezTo>
                    <a:pt x="152586" y="108288"/>
                    <a:pt x="139668" y="131053"/>
                    <a:pt x="119041" y="144912"/>
                  </a:cubicBezTo>
                  <a:cubicBezTo>
                    <a:pt x="117624" y="150960"/>
                    <a:pt x="115486" y="156808"/>
                    <a:pt x="112672" y="162342"/>
                  </a:cubicBezTo>
                  <a:cubicBezTo>
                    <a:pt x="98129" y="179297"/>
                    <a:pt x="59441" y="190060"/>
                    <a:pt x="46704" y="190251"/>
                  </a:cubicBezTo>
                  <a:cubicBezTo>
                    <a:pt x="35677" y="190251"/>
                    <a:pt x="26172" y="180059"/>
                    <a:pt x="15811" y="162914"/>
                  </a:cubicBezTo>
                  <a:cubicBezTo>
                    <a:pt x="-5672" y="127195"/>
                    <a:pt x="-158" y="87571"/>
                    <a:pt x="3263" y="6785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3" name="Google Shape;4183;p48"/>
            <p:cNvSpPr/>
            <p:nvPr/>
          </p:nvSpPr>
          <p:spPr>
            <a:xfrm>
              <a:off x="5862376" y="3287995"/>
              <a:ext cx="154704" cy="145954"/>
            </a:xfrm>
            <a:custGeom>
              <a:avLst/>
              <a:gdLst/>
              <a:ahLst/>
              <a:cxnLst/>
              <a:rect l="l" t="t" r="r" b="b"/>
              <a:pathLst>
                <a:path w="154704" h="145954" extrusionOk="0">
                  <a:moveTo>
                    <a:pt x="85930" y="1937"/>
                  </a:moveTo>
                  <a:cubicBezTo>
                    <a:pt x="114447" y="7557"/>
                    <a:pt x="138400" y="15748"/>
                    <a:pt x="146290" y="44038"/>
                  </a:cubicBezTo>
                  <a:cubicBezTo>
                    <a:pt x="151613" y="63659"/>
                    <a:pt x="158647" y="101188"/>
                    <a:pt x="151993" y="116523"/>
                  </a:cubicBezTo>
                  <a:lnTo>
                    <a:pt x="147811" y="127857"/>
                  </a:lnTo>
                  <a:lnTo>
                    <a:pt x="112926" y="145955"/>
                  </a:lnTo>
                  <a:cubicBezTo>
                    <a:pt x="112926" y="145955"/>
                    <a:pt x="96576" y="132334"/>
                    <a:pt x="101709" y="92424"/>
                  </a:cubicBezTo>
                  <a:cubicBezTo>
                    <a:pt x="101510" y="87043"/>
                    <a:pt x="99798" y="81823"/>
                    <a:pt x="96766" y="77375"/>
                  </a:cubicBezTo>
                  <a:cubicBezTo>
                    <a:pt x="94580" y="73594"/>
                    <a:pt x="92954" y="69517"/>
                    <a:pt x="91919" y="65278"/>
                  </a:cubicBezTo>
                  <a:cubicBezTo>
                    <a:pt x="87774" y="54496"/>
                    <a:pt x="79685" y="45704"/>
                    <a:pt x="69295" y="40704"/>
                  </a:cubicBezTo>
                  <a:cubicBezTo>
                    <a:pt x="43345" y="26130"/>
                    <a:pt x="5323" y="38704"/>
                    <a:pt x="0" y="44038"/>
                  </a:cubicBezTo>
                  <a:cubicBezTo>
                    <a:pt x="15142" y="11452"/>
                    <a:pt x="50959" y="-6102"/>
                    <a:pt x="85930" y="193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4" name="Google Shape;4184;p48"/>
            <p:cNvSpPr/>
            <p:nvPr/>
          </p:nvSpPr>
          <p:spPr>
            <a:xfrm>
              <a:off x="5888298" y="4552945"/>
              <a:ext cx="121626" cy="93085"/>
            </a:xfrm>
            <a:custGeom>
              <a:avLst/>
              <a:gdLst/>
              <a:ahLst/>
              <a:cxnLst/>
              <a:rect l="l" t="t" r="r" b="b"/>
              <a:pathLst>
                <a:path w="121626" h="93085" extrusionOk="0">
                  <a:moveTo>
                    <a:pt x="112478" y="2"/>
                  </a:moveTo>
                  <a:cubicBezTo>
                    <a:pt x="97840" y="11908"/>
                    <a:pt x="75121" y="3717"/>
                    <a:pt x="74456" y="4765"/>
                  </a:cubicBezTo>
                  <a:cubicBezTo>
                    <a:pt x="57422" y="19395"/>
                    <a:pt x="39590" y="33073"/>
                    <a:pt x="21035" y="45722"/>
                  </a:cubicBezTo>
                  <a:cubicBezTo>
                    <a:pt x="11529" y="52866"/>
                    <a:pt x="-2254" y="62486"/>
                    <a:pt x="313" y="76202"/>
                  </a:cubicBezTo>
                  <a:cubicBezTo>
                    <a:pt x="4875" y="100872"/>
                    <a:pt x="44228" y="93347"/>
                    <a:pt x="59057" y="85727"/>
                  </a:cubicBezTo>
                  <a:cubicBezTo>
                    <a:pt x="73886" y="78107"/>
                    <a:pt x="86053" y="65725"/>
                    <a:pt x="100121" y="57152"/>
                  </a:cubicBezTo>
                  <a:cubicBezTo>
                    <a:pt x="110102" y="50961"/>
                    <a:pt x="119987" y="47627"/>
                    <a:pt x="121604" y="35054"/>
                  </a:cubicBezTo>
                  <a:cubicBezTo>
                    <a:pt x="122079" y="27149"/>
                    <a:pt x="115045" y="-284"/>
                    <a:pt x="112478"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5" name="Google Shape;4185;p48"/>
            <p:cNvSpPr/>
            <p:nvPr/>
          </p:nvSpPr>
          <p:spPr>
            <a:xfrm>
              <a:off x="5888421" y="4582665"/>
              <a:ext cx="121131" cy="63346"/>
            </a:xfrm>
            <a:custGeom>
              <a:avLst/>
              <a:gdLst/>
              <a:ahLst/>
              <a:cxnLst/>
              <a:rect l="l" t="t" r="r" b="b"/>
              <a:pathLst>
                <a:path w="121131" h="63346" extrusionOk="0">
                  <a:moveTo>
                    <a:pt x="120910" y="0"/>
                  </a:moveTo>
                  <a:cubicBezTo>
                    <a:pt x="118914" y="12192"/>
                    <a:pt x="109219" y="15526"/>
                    <a:pt x="99238" y="21717"/>
                  </a:cubicBezTo>
                  <a:cubicBezTo>
                    <a:pt x="84979" y="30575"/>
                    <a:pt x="72432" y="43434"/>
                    <a:pt x="57604" y="50959"/>
                  </a:cubicBezTo>
                  <a:cubicBezTo>
                    <a:pt x="42775" y="58484"/>
                    <a:pt x="9601" y="64770"/>
                    <a:pt x="0" y="47244"/>
                  </a:cubicBezTo>
                  <a:cubicBezTo>
                    <a:pt x="5228" y="70961"/>
                    <a:pt x="43916" y="63532"/>
                    <a:pt x="58554" y="56007"/>
                  </a:cubicBezTo>
                  <a:cubicBezTo>
                    <a:pt x="73193" y="48482"/>
                    <a:pt x="85550" y="36004"/>
                    <a:pt x="99618" y="27432"/>
                  </a:cubicBezTo>
                  <a:cubicBezTo>
                    <a:pt x="109599" y="21241"/>
                    <a:pt x="119484" y="17907"/>
                    <a:pt x="121101" y="5334"/>
                  </a:cubicBezTo>
                  <a:cubicBezTo>
                    <a:pt x="121177" y="3553"/>
                    <a:pt x="121110" y="1772"/>
                    <a:pt x="120910"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6" name="Google Shape;4186;p48"/>
            <p:cNvSpPr/>
            <p:nvPr/>
          </p:nvSpPr>
          <p:spPr>
            <a:xfrm>
              <a:off x="5795742" y="4532466"/>
              <a:ext cx="111395" cy="86487"/>
            </a:xfrm>
            <a:custGeom>
              <a:avLst/>
              <a:gdLst/>
              <a:ahLst/>
              <a:cxnLst/>
              <a:rect l="l" t="t" r="r" b="b"/>
              <a:pathLst>
                <a:path w="111395" h="86487" extrusionOk="0">
                  <a:moveTo>
                    <a:pt x="102659" y="2"/>
                  </a:moveTo>
                  <a:cubicBezTo>
                    <a:pt x="89257" y="10956"/>
                    <a:pt x="69105" y="4765"/>
                    <a:pt x="68154" y="5812"/>
                  </a:cubicBezTo>
                  <a:cubicBezTo>
                    <a:pt x="52537" y="19109"/>
                    <a:pt x="36225" y="31578"/>
                    <a:pt x="19296" y="43151"/>
                  </a:cubicBezTo>
                  <a:cubicBezTo>
                    <a:pt x="10931" y="49723"/>
                    <a:pt x="-2091" y="58486"/>
                    <a:pt x="285" y="71059"/>
                  </a:cubicBezTo>
                  <a:cubicBezTo>
                    <a:pt x="4467" y="93633"/>
                    <a:pt x="40493" y="86680"/>
                    <a:pt x="54181" y="79822"/>
                  </a:cubicBezTo>
                  <a:cubicBezTo>
                    <a:pt x="67869" y="72964"/>
                    <a:pt x="78800" y="61438"/>
                    <a:pt x="91728" y="53437"/>
                  </a:cubicBezTo>
                  <a:cubicBezTo>
                    <a:pt x="101234" y="47722"/>
                    <a:pt x="109884" y="44770"/>
                    <a:pt x="111309" y="33149"/>
                  </a:cubicBezTo>
                  <a:cubicBezTo>
                    <a:pt x="112260" y="26101"/>
                    <a:pt x="105036" y="-283"/>
                    <a:pt x="102659"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7" name="Google Shape;4187;p48"/>
            <p:cNvSpPr/>
            <p:nvPr/>
          </p:nvSpPr>
          <p:spPr>
            <a:xfrm>
              <a:off x="5796313" y="4560948"/>
              <a:ext cx="110894" cy="58013"/>
            </a:xfrm>
            <a:custGeom>
              <a:avLst/>
              <a:gdLst/>
              <a:ahLst/>
              <a:cxnLst/>
              <a:rect l="l" t="t" r="r" b="b"/>
              <a:pathLst>
                <a:path w="110894" h="58013" extrusionOk="0">
                  <a:moveTo>
                    <a:pt x="110644" y="0"/>
                  </a:moveTo>
                  <a:cubicBezTo>
                    <a:pt x="108838" y="11144"/>
                    <a:pt x="99903" y="14192"/>
                    <a:pt x="90778" y="19812"/>
                  </a:cubicBezTo>
                  <a:cubicBezTo>
                    <a:pt x="77755" y="28004"/>
                    <a:pt x="66254" y="39719"/>
                    <a:pt x="52756" y="46672"/>
                  </a:cubicBezTo>
                  <a:cubicBezTo>
                    <a:pt x="39258" y="53626"/>
                    <a:pt x="8840" y="59341"/>
                    <a:pt x="0" y="43244"/>
                  </a:cubicBezTo>
                  <a:cubicBezTo>
                    <a:pt x="4753" y="64961"/>
                    <a:pt x="40208" y="58198"/>
                    <a:pt x="53706" y="51340"/>
                  </a:cubicBezTo>
                  <a:cubicBezTo>
                    <a:pt x="67204" y="44482"/>
                    <a:pt x="78325" y="32956"/>
                    <a:pt x="91253" y="24955"/>
                  </a:cubicBezTo>
                  <a:cubicBezTo>
                    <a:pt x="100758" y="19240"/>
                    <a:pt x="109408" y="16288"/>
                    <a:pt x="110834" y="4667"/>
                  </a:cubicBezTo>
                  <a:cubicBezTo>
                    <a:pt x="110958" y="3105"/>
                    <a:pt x="110891" y="1543"/>
                    <a:pt x="11064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8" name="Google Shape;4188;p48"/>
            <p:cNvSpPr/>
            <p:nvPr/>
          </p:nvSpPr>
          <p:spPr>
            <a:xfrm>
              <a:off x="5813683" y="3728558"/>
              <a:ext cx="237954" cy="833275"/>
            </a:xfrm>
            <a:custGeom>
              <a:avLst/>
              <a:gdLst/>
              <a:ahLst/>
              <a:cxnLst/>
              <a:rect l="l" t="t" r="r" b="b"/>
              <a:pathLst>
                <a:path w="237954" h="833275" extrusionOk="0">
                  <a:moveTo>
                    <a:pt x="6013" y="123825"/>
                  </a:moveTo>
                  <a:cubicBezTo>
                    <a:pt x="12477" y="73342"/>
                    <a:pt x="31013" y="0"/>
                    <a:pt x="31013" y="0"/>
                  </a:cubicBezTo>
                  <a:cubicBezTo>
                    <a:pt x="48541" y="8201"/>
                    <a:pt x="67495" y="12897"/>
                    <a:pt x="86810" y="13811"/>
                  </a:cubicBezTo>
                  <a:cubicBezTo>
                    <a:pt x="115136" y="13716"/>
                    <a:pt x="143396" y="10973"/>
                    <a:pt x="171219" y="5620"/>
                  </a:cubicBezTo>
                  <a:cubicBezTo>
                    <a:pt x="180287" y="21517"/>
                    <a:pt x="190220" y="36909"/>
                    <a:pt x="200971" y="51721"/>
                  </a:cubicBezTo>
                  <a:cubicBezTo>
                    <a:pt x="215515" y="71914"/>
                    <a:pt x="243746" y="116109"/>
                    <a:pt x="236902" y="193357"/>
                  </a:cubicBezTo>
                  <a:cubicBezTo>
                    <a:pt x="232435" y="243840"/>
                    <a:pt x="204203" y="458248"/>
                    <a:pt x="204203" y="458248"/>
                  </a:cubicBezTo>
                  <a:cubicBezTo>
                    <a:pt x="215201" y="494290"/>
                    <a:pt x="221056" y="531714"/>
                    <a:pt x="221598" y="569405"/>
                  </a:cubicBezTo>
                  <a:cubicBezTo>
                    <a:pt x="218937" y="614229"/>
                    <a:pt x="213024" y="658796"/>
                    <a:pt x="203918" y="702755"/>
                  </a:cubicBezTo>
                  <a:lnTo>
                    <a:pt x="187093" y="824389"/>
                  </a:lnTo>
                  <a:cubicBezTo>
                    <a:pt x="187093" y="824389"/>
                    <a:pt x="164660" y="840676"/>
                    <a:pt x="149071" y="829151"/>
                  </a:cubicBezTo>
                  <a:lnTo>
                    <a:pt x="151067" y="710089"/>
                  </a:lnTo>
                  <a:cubicBezTo>
                    <a:pt x="149166" y="680942"/>
                    <a:pt x="146219" y="637984"/>
                    <a:pt x="144413" y="610552"/>
                  </a:cubicBezTo>
                  <a:cubicBezTo>
                    <a:pt x="141371" y="565785"/>
                    <a:pt x="133387" y="494824"/>
                    <a:pt x="131106" y="477202"/>
                  </a:cubicBezTo>
                  <a:cubicBezTo>
                    <a:pt x="128824" y="459581"/>
                    <a:pt x="123121" y="428434"/>
                    <a:pt x="120364" y="393763"/>
                  </a:cubicBezTo>
                  <a:cubicBezTo>
                    <a:pt x="117608" y="359092"/>
                    <a:pt x="104680" y="182594"/>
                    <a:pt x="104680" y="182594"/>
                  </a:cubicBezTo>
                  <a:lnTo>
                    <a:pt x="102874" y="215646"/>
                  </a:lnTo>
                  <a:cubicBezTo>
                    <a:pt x="102874" y="215646"/>
                    <a:pt x="101068" y="269272"/>
                    <a:pt x="93369" y="335470"/>
                  </a:cubicBezTo>
                  <a:cubicBezTo>
                    <a:pt x="85669" y="401669"/>
                    <a:pt x="83008" y="430720"/>
                    <a:pt x="83008" y="430720"/>
                  </a:cubicBezTo>
                  <a:cubicBezTo>
                    <a:pt x="90308" y="444074"/>
                    <a:pt x="95412" y="458514"/>
                    <a:pt x="98121" y="473488"/>
                  </a:cubicBezTo>
                  <a:cubicBezTo>
                    <a:pt x="99452" y="487775"/>
                    <a:pt x="115707" y="600932"/>
                    <a:pt x="106011" y="658463"/>
                  </a:cubicBezTo>
                  <a:lnTo>
                    <a:pt x="85954" y="804863"/>
                  </a:lnTo>
                  <a:cubicBezTo>
                    <a:pt x="75869" y="811882"/>
                    <a:pt x="63018" y="813587"/>
                    <a:pt x="51449" y="809434"/>
                  </a:cubicBezTo>
                  <a:lnTo>
                    <a:pt x="39663" y="661892"/>
                  </a:lnTo>
                  <a:cubicBezTo>
                    <a:pt x="31773" y="605790"/>
                    <a:pt x="15043" y="486823"/>
                    <a:pt x="12477" y="471392"/>
                  </a:cubicBezTo>
                  <a:cubicBezTo>
                    <a:pt x="6773" y="440226"/>
                    <a:pt x="3408" y="408670"/>
                    <a:pt x="2401" y="376999"/>
                  </a:cubicBezTo>
                  <a:cubicBezTo>
                    <a:pt x="-1782" y="312991"/>
                    <a:pt x="-451" y="174212"/>
                    <a:pt x="6013" y="12382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9" name="Google Shape;4189;p48"/>
            <p:cNvSpPr/>
            <p:nvPr/>
          </p:nvSpPr>
          <p:spPr>
            <a:xfrm>
              <a:off x="5803516" y="3708175"/>
              <a:ext cx="253612" cy="553963"/>
            </a:xfrm>
            <a:custGeom>
              <a:avLst/>
              <a:gdLst/>
              <a:ahLst/>
              <a:cxnLst/>
              <a:rect l="l" t="t" r="r" b="b"/>
              <a:pathLst>
                <a:path w="253612" h="553963" extrusionOk="0">
                  <a:moveTo>
                    <a:pt x="181386" y="6572"/>
                  </a:moveTo>
                  <a:lnTo>
                    <a:pt x="224731" y="93726"/>
                  </a:lnTo>
                  <a:cubicBezTo>
                    <a:pt x="224731" y="93726"/>
                    <a:pt x="291270" y="190690"/>
                    <a:pt x="222355" y="439960"/>
                  </a:cubicBezTo>
                  <a:lnTo>
                    <a:pt x="235187" y="516922"/>
                  </a:lnTo>
                  <a:cubicBezTo>
                    <a:pt x="235187" y="516922"/>
                    <a:pt x="105532" y="600265"/>
                    <a:pt x="18746" y="516922"/>
                  </a:cubicBezTo>
                  <a:cubicBezTo>
                    <a:pt x="18746" y="516922"/>
                    <a:pt x="-11291" y="286512"/>
                    <a:pt x="4678" y="180308"/>
                  </a:cubicBezTo>
                  <a:cubicBezTo>
                    <a:pt x="13613" y="119272"/>
                    <a:pt x="27121" y="59007"/>
                    <a:pt x="45077" y="0"/>
                  </a:cubicBezTo>
                  <a:cubicBezTo>
                    <a:pt x="45077" y="0"/>
                    <a:pt x="66369" y="23527"/>
                    <a:pt x="175683" y="8001"/>
                  </a:cubicBezTo>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0" name="Google Shape;4190;p48"/>
            <p:cNvSpPr/>
            <p:nvPr/>
          </p:nvSpPr>
          <p:spPr>
            <a:xfrm>
              <a:off x="5812662" y="3486508"/>
              <a:ext cx="71005" cy="74600"/>
            </a:xfrm>
            <a:custGeom>
              <a:avLst/>
              <a:gdLst/>
              <a:ahLst/>
              <a:cxnLst/>
              <a:rect l="l" t="t" r="r" b="b"/>
              <a:pathLst>
                <a:path w="71005" h="74600" extrusionOk="0">
                  <a:moveTo>
                    <a:pt x="71006" y="496"/>
                  </a:moveTo>
                  <a:cubicBezTo>
                    <a:pt x="71006" y="496"/>
                    <a:pt x="36596" y="-10077"/>
                    <a:pt x="0" y="66409"/>
                  </a:cubicBezTo>
                  <a:lnTo>
                    <a:pt x="13688" y="74600"/>
                  </a:lnTo>
                  <a:cubicBezTo>
                    <a:pt x="13688" y="74600"/>
                    <a:pt x="49714" y="20117"/>
                    <a:pt x="71006" y="49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1" name="Google Shape;4191;p48"/>
            <p:cNvSpPr/>
            <p:nvPr/>
          </p:nvSpPr>
          <p:spPr>
            <a:xfrm>
              <a:off x="5614947" y="3815235"/>
              <a:ext cx="254367" cy="147732"/>
            </a:xfrm>
            <a:custGeom>
              <a:avLst/>
              <a:gdLst/>
              <a:ahLst/>
              <a:cxnLst/>
              <a:rect l="l" t="t" r="r" b="b"/>
              <a:pathLst>
                <a:path w="254367" h="147732" extrusionOk="0">
                  <a:moveTo>
                    <a:pt x="0" y="86201"/>
                  </a:moveTo>
                  <a:lnTo>
                    <a:pt x="148096" y="0"/>
                  </a:lnTo>
                  <a:lnTo>
                    <a:pt x="254368" y="61436"/>
                  </a:lnTo>
                  <a:lnTo>
                    <a:pt x="106272" y="147733"/>
                  </a:lnTo>
                  <a:lnTo>
                    <a:pt x="0" y="862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2" name="Google Shape;4192;p48"/>
            <p:cNvSpPr/>
            <p:nvPr/>
          </p:nvSpPr>
          <p:spPr>
            <a:xfrm>
              <a:off x="5694413" y="3821487"/>
              <a:ext cx="53706" cy="44771"/>
            </a:xfrm>
            <a:custGeom>
              <a:avLst/>
              <a:gdLst/>
              <a:ahLst/>
              <a:cxnLst/>
              <a:rect l="l" t="t" r="r" b="b"/>
              <a:pathLst>
                <a:path w="53706" h="44771" extrusionOk="0">
                  <a:moveTo>
                    <a:pt x="49524" y="35"/>
                  </a:moveTo>
                  <a:cubicBezTo>
                    <a:pt x="40237" y="968"/>
                    <a:pt x="31254" y="3892"/>
                    <a:pt x="23194" y="8607"/>
                  </a:cubicBezTo>
                  <a:cubicBezTo>
                    <a:pt x="20228" y="11198"/>
                    <a:pt x="17053" y="13522"/>
                    <a:pt x="13688" y="15561"/>
                  </a:cubicBezTo>
                  <a:cubicBezTo>
                    <a:pt x="12262" y="16227"/>
                    <a:pt x="10836" y="17180"/>
                    <a:pt x="9315" y="17846"/>
                  </a:cubicBezTo>
                  <a:cubicBezTo>
                    <a:pt x="7053" y="18675"/>
                    <a:pt x="5000" y="20009"/>
                    <a:pt x="3327" y="21752"/>
                  </a:cubicBezTo>
                  <a:cubicBezTo>
                    <a:pt x="1673" y="24200"/>
                    <a:pt x="780" y="27086"/>
                    <a:pt x="760" y="30038"/>
                  </a:cubicBezTo>
                  <a:cubicBezTo>
                    <a:pt x="0" y="33572"/>
                    <a:pt x="-190" y="37211"/>
                    <a:pt x="190" y="40802"/>
                  </a:cubicBezTo>
                  <a:cubicBezTo>
                    <a:pt x="1521" y="46136"/>
                    <a:pt x="7034" y="45660"/>
                    <a:pt x="9696" y="41945"/>
                  </a:cubicBezTo>
                  <a:cubicBezTo>
                    <a:pt x="11141" y="40088"/>
                    <a:pt x="11968" y="37821"/>
                    <a:pt x="12072" y="35468"/>
                  </a:cubicBezTo>
                  <a:cubicBezTo>
                    <a:pt x="12234" y="30905"/>
                    <a:pt x="14562" y="26686"/>
                    <a:pt x="18346" y="24133"/>
                  </a:cubicBezTo>
                  <a:lnTo>
                    <a:pt x="53706" y="2130"/>
                  </a:lnTo>
                  <a:cubicBezTo>
                    <a:pt x="52870" y="644"/>
                    <a:pt x="51216" y="-184"/>
                    <a:pt x="49524" y="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3" name="Google Shape;4193;p48"/>
            <p:cNvSpPr/>
            <p:nvPr/>
          </p:nvSpPr>
          <p:spPr>
            <a:xfrm>
              <a:off x="5775008" y="3530248"/>
              <a:ext cx="253611" cy="322722"/>
            </a:xfrm>
            <a:custGeom>
              <a:avLst/>
              <a:gdLst/>
              <a:ahLst/>
              <a:cxnLst/>
              <a:rect l="l" t="t" r="r" b="b"/>
              <a:pathLst>
                <a:path w="253611" h="322722" extrusionOk="0">
                  <a:moveTo>
                    <a:pt x="250673" y="25527"/>
                  </a:moveTo>
                  <a:cubicBezTo>
                    <a:pt x="245826" y="5334"/>
                    <a:pt x="230046" y="11811"/>
                    <a:pt x="216453" y="0"/>
                  </a:cubicBezTo>
                  <a:cubicBezTo>
                    <a:pt x="184990" y="44672"/>
                    <a:pt x="205902" y="165449"/>
                    <a:pt x="210180" y="178308"/>
                  </a:cubicBezTo>
                  <a:lnTo>
                    <a:pt x="89270" y="255556"/>
                  </a:lnTo>
                  <a:lnTo>
                    <a:pt x="89270" y="255556"/>
                  </a:lnTo>
                  <a:lnTo>
                    <a:pt x="81095" y="260604"/>
                  </a:lnTo>
                  <a:cubicBezTo>
                    <a:pt x="67331" y="269662"/>
                    <a:pt x="52131" y="276301"/>
                    <a:pt x="36134" y="280225"/>
                  </a:cubicBezTo>
                  <a:cubicBezTo>
                    <a:pt x="24062" y="281654"/>
                    <a:pt x="17788" y="298704"/>
                    <a:pt x="4860" y="300228"/>
                  </a:cubicBezTo>
                  <a:cubicBezTo>
                    <a:pt x="2075" y="300333"/>
                    <a:pt x="-92" y="302666"/>
                    <a:pt x="3" y="305457"/>
                  </a:cubicBezTo>
                  <a:cubicBezTo>
                    <a:pt x="51" y="306753"/>
                    <a:pt x="602" y="307991"/>
                    <a:pt x="1533" y="308896"/>
                  </a:cubicBezTo>
                  <a:cubicBezTo>
                    <a:pt x="6667" y="313849"/>
                    <a:pt x="20545" y="309753"/>
                    <a:pt x="30050" y="298704"/>
                  </a:cubicBezTo>
                  <a:cubicBezTo>
                    <a:pt x="30002" y="298952"/>
                    <a:pt x="30002" y="299218"/>
                    <a:pt x="30050" y="299466"/>
                  </a:cubicBezTo>
                  <a:cubicBezTo>
                    <a:pt x="30202" y="303057"/>
                    <a:pt x="32227" y="306314"/>
                    <a:pt x="35373" y="308038"/>
                  </a:cubicBezTo>
                  <a:cubicBezTo>
                    <a:pt x="36067" y="308458"/>
                    <a:pt x="36846" y="308724"/>
                    <a:pt x="37655" y="308800"/>
                  </a:cubicBezTo>
                  <a:cubicBezTo>
                    <a:pt x="37655" y="309610"/>
                    <a:pt x="37883" y="310401"/>
                    <a:pt x="38320" y="311087"/>
                  </a:cubicBezTo>
                  <a:cubicBezTo>
                    <a:pt x="39708" y="313925"/>
                    <a:pt x="42417" y="315887"/>
                    <a:pt x="45544" y="316325"/>
                  </a:cubicBezTo>
                  <a:lnTo>
                    <a:pt x="45544" y="316325"/>
                  </a:lnTo>
                  <a:cubicBezTo>
                    <a:pt x="46941" y="320335"/>
                    <a:pt x="50820" y="322945"/>
                    <a:pt x="55050" y="322707"/>
                  </a:cubicBezTo>
                  <a:cubicBezTo>
                    <a:pt x="57825" y="322564"/>
                    <a:pt x="60439" y="321373"/>
                    <a:pt x="62369" y="319373"/>
                  </a:cubicBezTo>
                  <a:cubicBezTo>
                    <a:pt x="72682" y="315430"/>
                    <a:pt x="81789" y="308867"/>
                    <a:pt x="88794" y="300323"/>
                  </a:cubicBezTo>
                  <a:cubicBezTo>
                    <a:pt x="94982" y="293875"/>
                    <a:pt x="101522" y="287769"/>
                    <a:pt x="108375" y="282035"/>
                  </a:cubicBezTo>
                  <a:cubicBezTo>
                    <a:pt x="141170" y="267843"/>
                    <a:pt x="239552" y="225742"/>
                    <a:pt x="243924" y="219742"/>
                  </a:cubicBezTo>
                  <a:cubicBezTo>
                    <a:pt x="250768" y="210693"/>
                    <a:pt x="257707" y="54102"/>
                    <a:pt x="250673" y="2552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4" name="Google Shape;4194;p48"/>
            <p:cNvSpPr/>
            <p:nvPr/>
          </p:nvSpPr>
          <p:spPr>
            <a:xfrm>
              <a:off x="5965891" y="3514431"/>
              <a:ext cx="72720" cy="103595"/>
            </a:xfrm>
            <a:custGeom>
              <a:avLst/>
              <a:gdLst/>
              <a:ahLst/>
              <a:cxnLst/>
              <a:rect l="l" t="t" r="r" b="b"/>
              <a:pathLst>
                <a:path w="72720" h="103595" extrusionOk="0">
                  <a:moveTo>
                    <a:pt x="70816" y="95541"/>
                  </a:moveTo>
                  <a:cubicBezTo>
                    <a:pt x="70816" y="95541"/>
                    <a:pt x="32129" y="112876"/>
                    <a:pt x="0" y="96684"/>
                  </a:cubicBezTo>
                  <a:lnTo>
                    <a:pt x="4658" y="36009"/>
                  </a:lnTo>
                  <a:cubicBezTo>
                    <a:pt x="4658" y="36009"/>
                    <a:pt x="5133" y="3434"/>
                    <a:pt x="34125" y="195"/>
                  </a:cubicBezTo>
                  <a:cubicBezTo>
                    <a:pt x="63117" y="-3043"/>
                    <a:pt x="78325" y="34200"/>
                    <a:pt x="70816" y="9554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195" name="Google Shape;4195;p48"/>
            <p:cNvGrpSpPr/>
            <p:nvPr/>
          </p:nvGrpSpPr>
          <p:grpSpPr>
            <a:xfrm flipH="1">
              <a:off x="2865273" y="3434801"/>
              <a:ext cx="598186" cy="1340314"/>
              <a:chOff x="4210728" y="4525714"/>
              <a:chExt cx="546438" cy="1224366"/>
            </a:xfrm>
          </p:grpSpPr>
          <p:sp>
            <p:nvSpPr>
              <p:cNvPr id="4196" name="Google Shape;4196;p48"/>
              <p:cNvSpPr/>
              <p:nvPr/>
            </p:nvSpPr>
            <p:spPr>
              <a:xfrm>
                <a:off x="4672107" y="4726590"/>
                <a:ext cx="85002" cy="305847"/>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7" name="Google Shape;4197;p48"/>
              <p:cNvSpPr/>
              <p:nvPr/>
            </p:nvSpPr>
            <p:spPr>
              <a:xfrm>
                <a:off x="4408366" y="5679962"/>
                <a:ext cx="123900" cy="70118"/>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8" name="Google Shape;4198;p48"/>
              <p:cNvSpPr/>
              <p:nvPr/>
            </p:nvSpPr>
            <p:spPr>
              <a:xfrm>
                <a:off x="4408245" y="5691663"/>
                <a:ext cx="121939" cy="58416"/>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9" name="Google Shape;4199;p48"/>
              <p:cNvSpPr/>
              <p:nvPr/>
            </p:nvSpPr>
            <p:spPr>
              <a:xfrm>
                <a:off x="4566152" y="5600798"/>
                <a:ext cx="119416" cy="67472"/>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0" name="Google Shape;4200;p48"/>
              <p:cNvSpPr/>
              <p:nvPr/>
            </p:nvSpPr>
            <p:spPr>
              <a:xfrm>
                <a:off x="4566197" y="5611939"/>
                <a:ext cx="117340" cy="56332"/>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1" name="Google Shape;4201;p48"/>
              <p:cNvSpPr/>
              <p:nvPr/>
            </p:nvSpPr>
            <p:spPr>
              <a:xfrm>
                <a:off x="4483409" y="4968525"/>
                <a:ext cx="238054" cy="732926"/>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2" name="Google Shape;4202;p48"/>
              <p:cNvSpPr/>
              <p:nvPr/>
            </p:nvSpPr>
            <p:spPr>
              <a:xfrm>
                <a:off x="4484426" y="4968525"/>
                <a:ext cx="236925" cy="409866"/>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3" name="Google Shape;4203;p48"/>
              <p:cNvSpPr/>
              <p:nvPr/>
            </p:nvSpPr>
            <p:spPr>
              <a:xfrm>
                <a:off x="4531702" y="4525767"/>
                <a:ext cx="160521" cy="258577"/>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4" name="Google Shape;4204;p48"/>
              <p:cNvSpPr/>
              <p:nvPr/>
            </p:nvSpPr>
            <p:spPr>
              <a:xfrm>
                <a:off x="4695825" y="4756088"/>
                <a:ext cx="61341" cy="108805"/>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5" name="Google Shape;4205;p48"/>
              <p:cNvSpPr/>
              <p:nvPr/>
            </p:nvSpPr>
            <p:spPr>
              <a:xfrm>
                <a:off x="4523612" y="4724507"/>
                <a:ext cx="191546" cy="273865"/>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6" name="Google Shape;4206;p48"/>
              <p:cNvSpPr/>
              <p:nvPr/>
            </p:nvSpPr>
            <p:spPr>
              <a:xfrm>
                <a:off x="4210728" y="4780936"/>
                <a:ext cx="368747" cy="265455"/>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7" name="Google Shape;4207;p48"/>
              <p:cNvSpPr/>
              <p:nvPr/>
            </p:nvSpPr>
            <p:spPr>
              <a:xfrm>
                <a:off x="4484370" y="4765472"/>
                <a:ext cx="100785" cy="104755"/>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8" name="Google Shape;4208;p48"/>
              <p:cNvSpPr/>
              <p:nvPr/>
            </p:nvSpPr>
            <p:spPr>
              <a:xfrm>
                <a:off x="4524935" y="4525714"/>
                <a:ext cx="201012" cy="328692"/>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209" name="Google Shape;4209;p48"/>
          <p:cNvGrpSpPr/>
          <p:nvPr/>
        </p:nvGrpSpPr>
        <p:grpSpPr>
          <a:xfrm>
            <a:off x="4873089" y="2520210"/>
            <a:ext cx="1891791" cy="2028092"/>
            <a:chOff x="2183550" y="65875"/>
            <a:chExt cx="4483981" cy="4807045"/>
          </a:xfrm>
        </p:grpSpPr>
        <p:sp>
          <p:nvSpPr>
            <p:cNvPr id="4210" name="Google Shape;4210;p48"/>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1" name="Google Shape;4211;p48"/>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2" name="Google Shape;4212;p48"/>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3" name="Google Shape;4213;p48"/>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4" name="Google Shape;4214;p48"/>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5" name="Google Shape;4215;p48"/>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6" name="Google Shape;4216;p48"/>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7" name="Google Shape;4217;p48"/>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8" name="Google Shape;4218;p48"/>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9" name="Google Shape;4219;p48"/>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0" name="Google Shape;4220;p48"/>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1" name="Google Shape;4221;p48"/>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2" name="Google Shape;4222;p48"/>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3" name="Google Shape;4223;p48"/>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4" name="Google Shape;4224;p48"/>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5" name="Google Shape;4225;p48"/>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6" name="Google Shape;4226;p48"/>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7" name="Google Shape;4227;p48"/>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8" name="Google Shape;4228;p48"/>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9" name="Google Shape;4229;p48"/>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0" name="Google Shape;4230;p48"/>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1" name="Google Shape;4231;p48"/>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32" name="Google Shape;4232;p48"/>
            <p:cNvGrpSpPr/>
            <p:nvPr/>
          </p:nvGrpSpPr>
          <p:grpSpPr>
            <a:xfrm>
              <a:off x="2428704" y="3970322"/>
              <a:ext cx="350131" cy="370523"/>
              <a:chOff x="4512354" y="4952197"/>
              <a:chExt cx="350131" cy="370523"/>
            </a:xfrm>
          </p:grpSpPr>
          <p:grpSp>
            <p:nvGrpSpPr>
              <p:cNvPr id="4233" name="Google Shape;4233;p48"/>
              <p:cNvGrpSpPr/>
              <p:nvPr/>
            </p:nvGrpSpPr>
            <p:grpSpPr>
              <a:xfrm>
                <a:off x="4512354" y="5116449"/>
                <a:ext cx="343196" cy="206271"/>
                <a:chOff x="4512354" y="5116449"/>
                <a:chExt cx="343196" cy="206271"/>
              </a:xfrm>
            </p:grpSpPr>
            <p:sp>
              <p:nvSpPr>
                <p:cNvPr id="4234" name="Google Shape;4234;p48"/>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5" name="Google Shape;4235;p48"/>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6" name="Google Shape;4236;p48"/>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37" name="Google Shape;4237;p48"/>
                <p:cNvGrpSpPr/>
                <p:nvPr/>
              </p:nvGrpSpPr>
              <p:grpSpPr>
                <a:xfrm>
                  <a:off x="4592868" y="5212556"/>
                  <a:ext cx="96807" cy="56007"/>
                  <a:chOff x="4592868" y="5212556"/>
                  <a:chExt cx="96807" cy="56007"/>
                </a:xfrm>
              </p:grpSpPr>
              <p:sp>
                <p:nvSpPr>
                  <p:cNvPr id="4238" name="Google Shape;4238;p48"/>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9" name="Google Shape;4239;p48"/>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40" name="Google Shape;4240;p48"/>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1" name="Google Shape;4241;p48"/>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2" name="Google Shape;4242;p48"/>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3" name="Google Shape;4243;p48"/>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4" name="Google Shape;4244;p48"/>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5" name="Google Shape;4245;p48"/>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6" name="Google Shape;4246;p48"/>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7" name="Google Shape;4247;p48"/>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8" name="Google Shape;4248;p48"/>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9" name="Google Shape;4249;p48"/>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0" name="Google Shape;4250;p48"/>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1" name="Google Shape;4251;p48"/>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2" name="Google Shape;4252;p48"/>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3" name="Google Shape;4253;p48"/>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4" name="Google Shape;4254;p48"/>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5" name="Google Shape;4255;p48"/>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6" name="Google Shape;4256;p48"/>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7" name="Google Shape;4257;p48"/>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8" name="Google Shape;4258;p48"/>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9" name="Google Shape;4259;p48"/>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0" name="Google Shape;4260;p48"/>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1" name="Google Shape;4261;p48"/>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2" name="Google Shape;4262;p48"/>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3" name="Google Shape;4263;p48"/>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4" name="Google Shape;4264;p48"/>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5" name="Google Shape;4265;p48"/>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6" name="Google Shape;4266;p48"/>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7" name="Google Shape;4267;p48"/>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8" name="Google Shape;4268;p48"/>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9" name="Google Shape;4269;p48"/>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0" name="Google Shape;4270;p48"/>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1" name="Google Shape;4271;p48"/>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2" name="Google Shape;4272;p48"/>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3" name="Google Shape;4273;p48"/>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4" name="Google Shape;4274;p48"/>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5" name="Google Shape;4275;p48"/>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6" name="Google Shape;4276;p48"/>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7" name="Google Shape;4277;p48"/>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8" name="Google Shape;4278;p48"/>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9" name="Google Shape;4279;p48"/>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0" name="Google Shape;4280;p48"/>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1" name="Google Shape;4281;p48"/>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2" name="Google Shape;4282;p48"/>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3" name="Google Shape;4283;p48"/>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4" name="Google Shape;4284;p48"/>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5" name="Google Shape;4285;p48"/>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6" name="Google Shape;4286;p48"/>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7" name="Google Shape;4287;p48"/>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8" name="Google Shape;4288;p48"/>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9" name="Google Shape;4289;p48"/>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0" name="Google Shape;4290;p48"/>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1" name="Google Shape;4291;p48"/>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2" name="Google Shape;4292;p48"/>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3" name="Google Shape;4293;p48"/>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4" name="Google Shape;4294;p48"/>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5" name="Google Shape;4295;p48"/>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6" name="Google Shape;4296;p48"/>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7" name="Google Shape;4297;p48"/>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8" name="Google Shape;4298;p48"/>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9" name="Google Shape;4299;p48"/>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0" name="Google Shape;4300;p48"/>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1" name="Google Shape;4301;p48"/>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2" name="Google Shape;4302;p48"/>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3" name="Google Shape;4303;p48"/>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04" name="Google Shape;4304;p48"/>
              <p:cNvGrpSpPr/>
              <p:nvPr/>
            </p:nvGrpSpPr>
            <p:grpSpPr>
              <a:xfrm>
                <a:off x="4655095" y="4952197"/>
                <a:ext cx="207390" cy="280361"/>
                <a:chOff x="4655095" y="4952197"/>
                <a:chExt cx="207390" cy="280361"/>
              </a:xfrm>
            </p:grpSpPr>
            <p:grpSp>
              <p:nvGrpSpPr>
                <p:cNvPr id="4305" name="Google Shape;4305;p48"/>
                <p:cNvGrpSpPr/>
                <p:nvPr/>
              </p:nvGrpSpPr>
              <p:grpSpPr>
                <a:xfrm>
                  <a:off x="4655095" y="4952197"/>
                  <a:ext cx="207390" cy="280361"/>
                  <a:chOff x="4655095" y="4952197"/>
                  <a:chExt cx="207390" cy="280361"/>
                </a:xfrm>
              </p:grpSpPr>
              <p:sp>
                <p:nvSpPr>
                  <p:cNvPr id="4306" name="Google Shape;4306;p48"/>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7" name="Google Shape;4307;p48"/>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8" name="Google Shape;4308;p48"/>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9" name="Google Shape;4309;p48"/>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0" name="Google Shape;4310;p48"/>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11" name="Google Shape;4311;p48"/>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2" name="Google Shape;4312;p48"/>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3" name="Google Shape;4313;p48"/>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314" name="Google Shape;4314;p48"/>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5" name="Google Shape;4315;p48"/>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6" name="Google Shape;4316;p48"/>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7" name="Google Shape;4317;p48"/>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8" name="Google Shape;4318;p48"/>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9" name="Google Shape;4319;p48"/>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0" name="Google Shape;4320;p48"/>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1" name="Google Shape;4321;p48"/>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2" name="Google Shape;4322;p48"/>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3" name="Google Shape;4323;p48"/>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4" name="Google Shape;4324;p48"/>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5" name="Google Shape;4325;p48"/>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6" name="Google Shape;4326;p48"/>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7" name="Google Shape;4327;p48"/>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8" name="Google Shape;4328;p48"/>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9" name="Google Shape;4329;p48"/>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0" name="Google Shape;4330;p48"/>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1" name="Google Shape;4331;p48"/>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2" name="Google Shape;4332;p48"/>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3" name="Google Shape;4333;p48"/>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4" name="Google Shape;4334;p48"/>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5" name="Google Shape;4335;p48"/>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6" name="Google Shape;4336;p48"/>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7" name="Google Shape;4337;p48"/>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8" name="Google Shape;4338;p48"/>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9" name="Google Shape;4339;p48"/>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0" name="Google Shape;4340;p48"/>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1" name="Google Shape;4341;p48"/>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2" name="Google Shape;4342;p48"/>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43" name="Google Shape;4343;p48"/>
            <p:cNvGrpSpPr/>
            <p:nvPr/>
          </p:nvGrpSpPr>
          <p:grpSpPr>
            <a:xfrm>
              <a:off x="6161836" y="4215479"/>
              <a:ext cx="350682" cy="265782"/>
              <a:chOff x="6621095" y="1452181"/>
              <a:chExt cx="330894" cy="250785"/>
            </a:xfrm>
          </p:grpSpPr>
          <p:sp>
            <p:nvSpPr>
              <p:cNvPr id="4344" name="Google Shape;4344;p48"/>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5" name="Google Shape;4345;p48"/>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6" name="Google Shape;4346;p48"/>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7" name="Google Shape;4347;p48"/>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8" name="Google Shape;4348;p48"/>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349" name="Google Shape;4349;p48"/>
          <p:cNvGrpSpPr/>
          <p:nvPr/>
        </p:nvGrpSpPr>
        <p:grpSpPr>
          <a:xfrm>
            <a:off x="7307446" y="524392"/>
            <a:ext cx="1458674" cy="1629727"/>
            <a:chOff x="2181300" y="231400"/>
            <a:chExt cx="4262637" cy="4762499"/>
          </a:xfrm>
        </p:grpSpPr>
        <p:sp>
          <p:nvSpPr>
            <p:cNvPr id="4350" name="Google Shape;4350;p48"/>
            <p:cNvSpPr/>
            <p:nvPr/>
          </p:nvSpPr>
          <p:spPr>
            <a:xfrm>
              <a:off x="4504120" y="3382365"/>
              <a:ext cx="236644" cy="133254"/>
            </a:xfrm>
            <a:custGeom>
              <a:avLst/>
              <a:gdLst/>
              <a:ahLst/>
              <a:cxnLst/>
              <a:rect l="l" t="t" r="r" b="b"/>
              <a:pathLst>
                <a:path w="236644" h="133254" extrusionOk="0">
                  <a:moveTo>
                    <a:pt x="125355" y="133255"/>
                  </a:moveTo>
                  <a:lnTo>
                    <a:pt x="0" y="64389"/>
                  </a:lnTo>
                  <a:lnTo>
                    <a:pt x="111289" y="0"/>
                  </a:lnTo>
                  <a:lnTo>
                    <a:pt x="236644"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1" name="Google Shape;4351;p48"/>
            <p:cNvSpPr/>
            <p:nvPr/>
          </p:nvSpPr>
          <p:spPr>
            <a:xfrm>
              <a:off x="5178128" y="3780033"/>
              <a:ext cx="236549" cy="133254"/>
            </a:xfrm>
            <a:custGeom>
              <a:avLst/>
              <a:gdLst/>
              <a:ahLst/>
              <a:cxnLst/>
              <a:rect l="l" t="t" r="r" b="b"/>
              <a:pathLst>
                <a:path w="236549" h="133254" extrusionOk="0">
                  <a:moveTo>
                    <a:pt x="125355" y="133255"/>
                  </a:moveTo>
                  <a:lnTo>
                    <a:pt x="0" y="64294"/>
                  </a:lnTo>
                  <a:lnTo>
                    <a:pt x="111290" y="0"/>
                  </a:lnTo>
                  <a:lnTo>
                    <a:pt x="236549" y="68866"/>
                  </a:lnTo>
                  <a:lnTo>
                    <a:pt x="125355" y="13325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2" name="Google Shape;4352;p48"/>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3" name="Google Shape;4353;p48"/>
            <p:cNvSpPr/>
            <p:nvPr/>
          </p:nvSpPr>
          <p:spPr>
            <a:xfrm>
              <a:off x="4629475" y="2174500"/>
              <a:ext cx="494671" cy="1273873"/>
            </a:xfrm>
            <a:custGeom>
              <a:avLst/>
              <a:gdLst/>
              <a:ahLst/>
              <a:cxnLst/>
              <a:rect l="l" t="t" r="r" b="b"/>
              <a:pathLst>
                <a:path w="494671" h="1273873" extrusionOk="0">
                  <a:moveTo>
                    <a:pt x="118227" y="1273873"/>
                  </a:moveTo>
                  <a:lnTo>
                    <a:pt x="0" y="1205484"/>
                  </a:lnTo>
                  <a:lnTo>
                    <a:pt x="376540" y="0"/>
                  </a:lnTo>
                  <a:lnTo>
                    <a:pt x="494672" y="68389"/>
                  </a:lnTo>
                  <a:lnTo>
                    <a:pt x="118227" y="127387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4" name="Google Shape;4354;p48"/>
            <p:cNvSpPr/>
            <p:nvPr/>
          </p:nvSpPr>
          <p:spPr>
            <a:xfrm>
              <a:off x="4560192" y="2212790"/>
              <a:ext cx="494767" cy="1273873"/>
            </a:xfrm>
            <a:custGeom>
              <a:avLst/>
              <a:gdLst/>
              <a:ahLst/>
              <a:cxnLst/>
              <a:rect l="l" t="t" r="r" b="b"/>
              <a:pathLst>
                <a:path w="494767" h="1273873" extrusionOk="0">
                  <a:moveTo>
                    <a:pt x="118227" y="1273874"/>
                  </a:moveTo>
                  <a:lnTo>
                    <a:pt x="0" y="1205484"/>
                  </a:lnTo>
                  <a:lnTo>
                    <a:pt x="376540" y="0"/>
                  </a:lnTo>
                  <a:lnTo>
                    <a:pt x="494767" y="68389"/>
                  </a:lnTo>
                  <a:lnTo>
                    <a:pt x="118227" y="127387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5" name="Google Shape;4355;p48"/>
            <p:cNvSpPr/>
            <p:nvPr/>
          </p:nvSpPr>
          <p:spPr>
            <a:xfrm>
              <a:off x="5160832" y="2249175"/>
              <a:ext cx="281692" cy="1586388"/>
            </a:xfrm>
            <a:custGeom>
              <a:avLst/>
              <a:gdLst/>
              <a:ahLst/>
              <a:cxnLst/>
              <a:rect l="l" t="t" r="r" b="b"/>
              <a:pathLst>
                <a:path w="281692" h="1586388" extrusionOk="0">
                  <a:moveTo>
                    <a:pt x="281692" y="1586389"/>
                  </a:moveTo>
                  <a:lnTo>
                    <a:pt x="162610" y="1517428"/>
                  </a:lnTo>
                  <a:lnTo>
                    <a:pt x="0" y="0"/>
                  </a:lnTo>
                  <a:lnTo>
                    <a:pt x="118227" y="68485"/>
                  </a:lnTo>
                  <a:lnTo>
                    <a:pt x="281692" y="1586389"/>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6" name="Google Shape;4356;p48"/>
            <p:cNvSpPr/>
            <p:nvPr/>
          </p:nvSpPr>
          <p:spPr>
            <a:xfrm>
              <a:off x="5078053" y="2296515"/>
              <a:ext cx="281692" cy="1586388"/>
            </a:xfrm>
            <a:custGeom>
              <a:avLst/>
              <a:gdLst/>
              <a:ahLst/>
              <a:cxnLst/>
              <a:rect l="l" t="t" r="r" b="b"/>
              <a:pathLst>
                <a:path w="281692" h="1586388" extrusionOk="0">
                  <a:moveTo>
                    <a:pt x="281692" y="1586389"/>
                  </a:moveTo>
                  <a:lnTo>
                    <a:pt x="162610" y="1517428"/>
                  </a:lnTo>
                  <a:lnTo>
                    <a:pt x="0" y="0"/>
                  </a:lnTo>
                  <a:lnTo>
                    <a:pt x="118227" y="68390"/>
                  </a:lnTo>
                  <a:lnTo>
                    <a:pt x="281692" y="158638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7" name="Google Shape;4357;p48"/>
            <p:cNvSpPr/>
            <p:nvPr/>
          </p:nvSpPr>
          <p:spPr>
            <a:xfrm>
              <a:off x="4075404" y="1596713"/>
              <a:ext cx="2321774" cy="1343501"/>
            </a:xfrm>
            <a:custGeom>
              <a:avLst/>
              <a:gdLst/>
              <a:ahLst/>
              <a:cxnLst/>
              <a:rect l="l" t="t" r="r" b="b"/>
              <a:pathLst>
                <a:path w="2321774" h="1343501" extrusionOk="0">
                  <a:moveTo>
                    <a:pt x="2221415" y="1343501"/>
                  </a:moveTo>
                  <a:lnTo>
                    <a:pt x="0" y="58103"/>
                  </a:lnTo>
                  <a:lnTo>
                    <a:pt x="100360" y="0"/>
                  </a:lnTo>
                  <a:lnTo>
                    <a:pt x="2321775" y="1285399"/>
                  </a:lnTo>
                  <a:lnTo>
                    <a:pt x="2221415" y="1343501"/>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8" name="Google Shape;4358;p48"/>
            <p:cNvSpPr/>
            <p:nvPr/>
          </p:nvSpPr>
          <p:spPr>
            <a:xfrm>
              <a:off x="4075404" y="1654530"/>
              <a:ext cx="2221415" cy="1401603"/>
            </a:xfrm>
            <a:custGeom>
              <a:avLst/>
              <a:gdLst/>
              <a:ahLst/>
              <a:cxnLst/>
              <a:rect l="l" t="t" r="r" b="b"/>
              <a:pathLst>
                <a:path w="2221415" h="1401603" extrusionOk="0">
                  <a:moveTo>
                    <a:pt x="2221415" y="1401604"/>
                  </a:moveTo>
                  <a:lnTo>
                    <a:pt x="0" y="116205"/>
                  </a:lnTo>
                  <a:lnTo>
                    <a:pt x="0" y="0"/>
                  </a:lnTo>
                  <a:lnTo>
                    <a:pt x="2221415" y="1285399"/>
                  </a:lnTo>
                  <a:lnTo>
                    <a:pt x="2221415" y="1401604"/>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9" name="Google Shape;4359;p48"/>
            <p:cNvSpPr/>
            <p:nvPr/>
          </p:nvSpPr>
          <p:spPr>
            <a:xfrm>
              <a:off x="4206176" y="231400"/>
              <a:ext cx="2045689" cy="2621660"/>
            </a:xfrm>
            <a:custGeom>
              <a:avLst/>
              <a:gdLst/>
              <a:ahLst/>
              <a:cxnLst/>
              <a:rect l="l" t="t" r="r" b="b"/>
              <a:pathLst>
                <a:path w="2045689" h="2621660" extrusionOk="0">
                  <a:moveTo>
                    <a:pt x="2045690" y="2621661"/>
                  </a:moveTo>
                  <a:lnTo>
                    <a:pt x="0" y="1437894"/>
                  </a:lnTo>
                  <a:lnTo>
                    <a:pt x="0" y="0"/>
                  </a:lnTo>
                  <a:lnTo>
                    <a:pt x="2045690" y="1183767"/>
                  </a:lnTo>
                  <a:lnTo>
                    <a:pt x="2045690" y="262166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0" name="Google Shape;4360;p48"/>
            <p:cNvSpPr/>
            <p:nvPr/>
          </p:nvSpPr>
          <p:spPr>
            <a:xfrm>
              <a:off x="6296819" y="2879159"/>
              <a:ext cx="101975" cy="176974"/>
            </a:xfrm>
            <a:custGeom>
              <a:avLst/>
              <a:gdLst/>
              <a:ahLst/>
              <a:cxnLst/>
              <a:rect l="l" t="t" r="r" b="b"/>
              <a:pathLst>
                <a:path w="101975" h="176974" extrusionOk="0">
                  <a:moveTo>
                    <a:pt x="101975" y="118015"/>
                  </a:moveTo>
                  <a:lnTo>
                    <a:pt x="0" y="176974"/>
                  </a:lnTo>
                  <a:lnTo>
                    <a:pt x="0" y="58960"/>
                  </a:lnTo>
                  <a:lnTo>
                    <a:pt x="101975" y="0"/>
                  </a:lnTo>
                  <a:lnTo>
                    <a:pt x="101975" y="118015"/>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1" name="Google Shape;4361;p48"/>
            <p:cNvSpPr/>
            <p:nvPr/>
          </p:nvSpPr>
          <p:spPr>
            <a:xfrm>
              <a:off x="4356811" y="496480"/>
              <a:ext cx="169452" cy="163353"/>
            </a:xfrm>
            <a:custGeom>
              <a:avLst/>
              <a:gdLst/>
              <a:ahLst/>
              <a:cxnLst/>
              <a:rect l="l" t="t" r="r" b="b"/>
              <a:pathLst>
                <a:path w="169452" h="163353" extrusionOk="0">
                  <a:moveTo>
                    <a:pt x="169453" y="163354"/>
                  </a:moveTo>
                  <a:lnTo>
                    <a:pt x="0" y="65341"/>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2" name="Google Shape;4362;p48"/>
            <p:cNvSpPr/>
            <p:nvPr/>
          </p:nvSpPr>
          <p:spPr>
            <a:xfrm>
              <a:off x="4598397" y="636212"/>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3" name="Google Shape;4363;p48"/>
            <p:cNvSpPr/>
            <p:nvPr/>
          </p:nvSpPr>
          <p:spPr>
            <a:xfrm>
              <a:off x="4356811" y="619924"/>
              <a:ext cx="169452" cy="163353"/>
            </a:xfrm>
            <a:custGeom>
              <a:avLst/>
              <a:gdLst/>
              <a:ahLst/>
              <a:cxnLst/>
              <a:rect l="l" t="t" r="r" b="b"/>
              <a:pathLst>
                <a:path w="169452" h="163353" extrusionOk="0">
                  <a:moveTo>
                    <a:pt x="169453" y="163354"/>
                  </a:moveTo>
                  <a:lnTo>
                    <a:pt x="0" y="65342"/>
                  </a:lnTo>
                  <a:lnTo>
                    <a:pt x="0" y="0"/>
                  </a:lnTo>
                  <a:lnTo>
                    <a:pt x="169453" y="98012"/>
                  </a:lnTo>
                  <a:lnTo>
                    <a:pt x="169453" y="16335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4" name="Google Shape;4364;p48"/>
            <p:cNvSpPr/>
            <p:nvPr/>
          </p:nvSpPr>
          <p:spPr>
            <a:xfrm>
              <a:off x="4598397" y="759656"/>
              <a:ext cx="298038" cy="237839"/>
            </a:xfrm>
            <a:custGeom>
              <a:avLst/>
              <a:gdLst/>
              <a:ahLst/>
              <a:cxnLst/>
              <a:rect l="l" t="t" r="r" b="b"/>
              <a:pathLst>
                <a:path w="298038" h="237839" extrusionOk="0">
                  <a:moveTo>
                    <a:pt x="298039" y="237839"/>
                  </a:moveTo>
                  <a:lnTo>
                    <a:pt x="0" y="65437"/>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5" name="Google Shape;4365;p48"/>
            <p:cNvSpPr/>
            <p:nvPr/>
          </p:nvSpPr>
          <p:spPr>
            <a:xfrm>
              <a:off x="4356811" y="761466"/>
              <a:ext cx="169452" cy="163448"/>
            </a:xfrm>
            <a:custGeom>
              <a:avLst/>
              <a:gdLst/>
              <a:ahLst/>
              <a:cxnLst/>
              <a:rect l="l" t="t" r="r" b="b"/>
              <a:pathLst>
                <a:path w="169452" h="163448" extrusionOk="0">
                  <a:moveTo>
                    <a:pt x="169453" y="163449"/>
                  </a:moveTo>
                  <a:lnTo>
                    <a:pt x="0" y="65437"/>
                  </a:lnTo>
                  <a:lnTo>
                    <a:pt x="0" y="0"/>
                  </a:lnTo>
                  <a:lnTo>
                    <a:pt x="169453" y="98107"/>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6" name="Google Shape;4366;p48"/>
            <p:cNvSpPr/>
            <p:nvPr/>
          </p:nvSpPr>
          <p:spPr>
            <a:xfrm>
              <a:off x="4598397" y="901293"/>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7" name="Google Shape;4367;p48"/>
            <p:cNvSpPr/>
            <p:nvPr/>
          </p:nvSpPr>
          <p:spPr>
            <a:xfrm>
              <a:off x="4356811" y="903102"/>
              <a:ext cx="169452" cy="163449"/>
            </a:xfrm>
            <a:custGeom>
              <a:avLst/>
              <a:gdLst/>
              <a:ahLst/>
              <a:cxnLst/>
              <a:rect l="l" t="t" r="r" b="b"/>
              <a:pathLst>
                <a:path w="169452" h="163449" extrusionOk="0">
                  <a:moveTo>
                    <a:pt x="169453" y="163449"/>
                  </a:moveTo>
                  <a:lnTo>
                    <a:pt x="0" y="65342"/>
                  </a:lnTo>
                  <a:lnTo>
                    <a:pt x="0" y="0"/>
                  </a:lnTo>
                  <a:lnTo>
                    <a:pt x="169453" y="98012"/>
                  </a:lnTo>
                  <a:lnTo>
                    <a:pt x="169453" y="16344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8" name="Google Shape;4368;p48"/>
            <p:cNvSpPr/>
            <p:nvPr/>
          </p:nvSpPr>
          <p:spPr>
            <a:xfrm>
              <a:off x="4598397" y="1042929"/>
              <a:ext cx="298038" cy="237839"/>
            </a:xfrm>
            <a:custGeom>
              <a:avLst/>
              <a:gdLst/>
              <a:ahLst/>
              <a:cxnLst/>
              <a:rect l="l" t="t" r="r" b="b"/>
              <a:pathLst>
                <a:path w="298038" h="237839" extrusionOk="0">
                  <a:moveTo>
                    <a:pt x="298039" y="237839"/>
                  </a:moveTo>
                  <a:lnTo>
                    <a:pt x="0" y="65342"/>
                  </a:lnTo>
                  <a:lnTo>
                    <a:pt x="0" y="0"/>
                  </a:lnTo>
                  <a:lnTo>
                    <a:pt x="298039" y="172498"/>
                  </a:lnTo>
                  <a:lnTo>
                    <a:pt x="298039" y="2378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9" name="Google Shape;4369;p48"/>
            <p:cNvSpPr/>
            <p:nvPr/>
          </p:nvSpPr>
          <p:spPr>
            <a:xfrm>
              <a:off x="5115879" y="982814"/>
              <a:ext cx="204046" cy="276142"/>
            </a:xfrm>
            <a:custGeom>
              <a:avLst/>
              <a:gdLst/>
              <a:ahLst/>
              <a:cxnLst/>
              <a:rect l="l" t="t" r="r" b="b"/>
              <a:pathLst>
                <a:path w="204046" h="276142" extrusionOk="0">
                  <a:moveTo>
                    <a:pt x="665" y="41256"/>
                  </a:moveTo>
                  <a:cubicBezTo>
                    <a:pt x="38205" y="-7321"/>
                    <a:pt x="105207" y="-15132"/>
                    <a:pt x="182188" y="29255"/>
                  </a:cubicBezTo>
                  <a:cubicBezTo>
                    <a:pt x="189601" y="33541"/>
                    <a:pt x="196918" y="38208"/>
                    <a:pt x="204046" y="43161"/>
                  </a:cubicBezTo>
                  <a:lnTo>
                    <a:pt x="182663" y="276143"/>
                  </a:lnTo>
                  <a:lnTo>
                    <a:pt x="0" y="42209"/>
                  </a:lnTo>
                  <a:close/>
                </a:path>
              </a:pathLst>
            </a:custGeom>
            <a:solidFill>
              <a:srgbClr val="4399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0" name="Google Shape;4370;p48"/>
            <p:cNvSpPr/>
            <p:nvPr/>
          </p:nvSpPr>
          <p:spPr>
            <a:xfrm>
              <a:off x="5297876" y="1025975"/>
              <a:ext cx="199579" cy="260699"/>
            </a:xfrm>
            <a:custGeom>
              <a:avLst/>
              <a:gdLst/>
              <a:ahLst/>
              <a:cxnLst/>
              <a:rect l="l" t="t" r="r" b="b"/>
              <a:pathLst>
                <a:path w="199579" h="260699" extrusionOk="0">
                  <a:moveTo>
                    <a:pt x="199580" y="260699"/>
                  </a:moveTo>
                  <a:lnTo>
                    <a:pt x="0" y="232981"/>
                  </a:lnTo>
                  <a:lnTo>
                    <a:pt x="21859" y="0"/>
                  </a:lnTo>
                  <a:cubicBezTo>
                    <a:pt x="103591" y="56864"/>
                    <a:pt x="171733" y="158972"/>
                    <a:pt x="199580" y="2606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1" name="Google Shape;4371;p48"/>
            <p:cNvSpPr/>
            <p:nvPr/>
          </p:nvSpPr>
          <p:spPr>
            <a:xfrm>
              <a:off x="5298541" y="1258956"/>
              <a:ext cx="212884" cy="276193"/>
            </a:xfrm>
            <a:custGeom>
              <a:avLst/>
              <a:gdLst/>
              <a:ahLst/>
              <a:cxnLst/>
              <a:rect l="l" t="t" r="r" b="b"/>
              <a:pathLst>
                <a:path w="212884" h="276193" extrusionOk="0">
                  <a:moveTo>
                    <a:pt x="212885" y="123444"/>
                  </a:moveTo>
                  <a:cubicBezTo>
                    <a:pt x="212885" y="228219"/>
                    <a:pt x="155862" y="285369"/>
                    <a:pt x="76315" y="274987"/>
                  </a:cubicBezTo>
                  <a:lnTo>
                    <a:pt x="0" y="0"/>
                  </a:lnTo>
                  <a:lnTo>
                    <a:pt x="199580" y="27718"/>
                  </a:lnTo>
                  <a:cubicBezTo>
                    <a:pt x="208332" y="58874"/>
                    <a:pt x="212809" y="91078"/>
                    <a:pt x="212885" y="123444"/>
                  </a:cubicBezTo>
                  <a:close/>
                </a:path>
              </a:pathLst>
            </a:custGeom>
            <a:solidFill>
              <a:srgbClr val="FF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2" name="Google Shape;4372;p48"/>
            <p:cNvSpPr/>
            <p:nvPr/>
          </p:nvSpPr>
          <p:spPr>
            <a:xfrm>
              <a:off x="5084706" y="1024070"/>
              <a:ext cx="290055" cy="509778"/>
            </a:xfrm>
            <a:custGeom>
              <a:avLst/>
              <a:gdLst/>
              <a:ahLst/>
              <a:cxnLst/>
              <a:rect l="l" t="t" r="r" b="b"/>
              <a:pathLst>
                <a:path w="290055" h="509778" extrusionOk="0">
                  <a:moveTo>
                    <a:pt x="31172" y="952"/>
                  </a:moveTo>
                  <a:cubicBezTo>
                    <a:pt x="11405" y="26956"/>
                    <a:pt x="0" y="64389"/>
                    <a:pt x="0" y="111442"/>
                  </a:cubicBezTo>
                  <a:cubicBezTo>
                    <a:pt x="0" y="247840"/>
                    <a:pt x="95513" y="413575"/>
                    <a:pt x="213360" y="481775"/>
                  </a:cubicBezTo>
                  <a:cubicBezTo>
                    <a:pt x="236863" y="496024"/>
                    <a:pt x="262913" y="505539"/>
                    <a:pt x="290055" y="509778"/>
                  </a:cubicBezTo>
                  <a:lnTo>
                    <a:pt x="213835" y="234886"/>
                  </a:lnTo>
                  <a:lnTo>
                    <a:pt x="3231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3" name="Google Shape;4373;p48"/>
            <p:cNvSpPr/>
            <p:nvPr/>
          </p:nvSpPr>
          <p:spPr>
            <a:xfrm>
              <a:off x="5705494" y="1324174"/>
              <a:ext cx="204331" cy="276159"/>
            </a:xfrm>
            <a:custGeom>
              <a:avLst/>
              <a:gdLst/>
              <a:ahLst/>
              <a:cxnLst/>
              <a:rect l="l" t="t" r="r" b="b"/>
              <a:pathLst>
                <a:path w="204331" h="276159" extrusionOk="0">
                  <a:moveTo>
                    <a:pt x="950" y="41272"/>
                  </a:moveTo>
                  <a:cubicBezTo>
                    <a:pt x="38490" y="-7305"/>
                    <a:pt x="105492" y="-15116"/>
                    <a:pt x="182473" y="29176"/>
                  </a:cubicBezTo>
                  <a:cubicBezTo>
                    <a:pt x="189885" y="33462"/>
                    <a:pt x="197108" y="38129"/>
                    <a:pt x="204331" y="43178"/>
                  </a:cubicBezTo>
                  <a:lnTo>
                    <a:pt x="182283" y="276159"/>
                  </a:lnTo>
                  <a:lnTo>
                    <a:pt x="0" y="42130"/>
                  </a:lnTo>
                  <a:close/>
                </a:path>
              </a:pathLst>
            </a:custGeom>
            <a:solidFill>
              <a:srgbClr val="54352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4" name="Google Shape;4374;p48"/>
            <p:cNvSpPr/>
            <p:nvPr/>
          </p:nvSpPr>
          <p:spPr>
            <a:xfrm>
              <a:off x="5887776" y="1367351"/>
              <a:ext cx="199579" cy="260603"/>
            </a:xfrm>
            <a:custGeom>
              <a:avLst/>
              <a:gdLst/>
              <a:ahLst/>
              <a:cxnLst/>
              <a:rect l="l" t="t" r="r" b="b"/>
              <a:pathLst>
                <a:path w="199579" h="260603" extrusionOk="0">
                  <a:moveTo>
                    <a:pt x="199580" y="260604"/>
                  </a:moveTo>
                  <a:lnTo>
                    <a:pt x="0" y="232981"/>
                  </a:lnTo>
                  <a:lnTo>
                    <a:pt x="21859" y="0"/>
                  </a:lnTo>
                  <a:cubicBezTo>
                    <a:pt x="103591" y="56769"/>
                    <a:pt x="171638" y="158877"/>
                    <a:pt x="199580" y="260604"/>
                  </a:cubicBezTo>
                  <a:close/>
                </a:path>
              </a:pathLst>
            </a:custGeom>
            <a:solidFill>
              <a:srgbClr val="1B96E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5" name="Google Shape;4375;p48"/>
            <p:cNvSpPr/>
            <p:nvPr/>
          </p:nvSpPr>
          <p:spPr>
            <a:xfrm>
              <a:off x="5887776" y="1600333"/>
              <a:ext cx="213550" cy="276118"/>
            </a:xfrm>
            <a:custGeom>
              <a:avLst/>
              <a:gdLst/>
              <a:ahLst/>
              <a:cxnLst/>
              <a:rect l="l" t="t" r="r" b="b"/>
              <a:pathLst>
                <a:path w="213550" h="276118" extrusionOk="0">
                  <a:moveTo>
                    <a:pt x="213550" y="123444"/>
                  </a:moveTo>
                  <a:cubicBezTo>
                    <a:pt x="213550" y="228219"/>
                    <a:pt x="156527" y="285369"/>
                    <a:pt x="76981" y="274892"/>
                  </a:cubicBezTo>
                  <a:lnTo>
                    <a:pt x="0" y="0"/>
                  </a:lnTo>
                  <a:lnTo>
                    <a:pt x="199580" y="27622"/>
                  </a:lnTo>
                  <a:cubicBezTo>
                    <a:pt x="208504" y="58788"/>
                    <a:pt x="213208" y="91021"/>
                    <a:pt x="213550" y="1234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6" name="Google Shape;4376;p48"/>
            <p:cNvSpPr/>
            <p:nvPr/>
          </p:nvSpPr>
          <p:spPr>
            <a:xfrm>
              <a:off x="5674606" y="1365446"/>
              <a:ext cx="290055" cy="509682"/>
            </a:xfrm>
            <a:custGeom>
              <a:avLst/>
              <a:gdLst/>
              <a:ahLst/>
              <a:cxnLst/>
              <a:rect l="l" t="t" r="r" b="b"/>
              <a:pathLst>
                <a:path w="290055" h="509682" extrusionOk="0">
                  <a:moveTo>
                    <a:pt x="31077" y="857"/>
                  </a:moveTo>
                  <a:cubicBezTo>
                    <a:pt x="11404" y="26956"/>
                    <a:pt x="0" y="64294"/>
                    <a:pt x="0" y="111347"/>
                  </a:cubicBezTo>
                  <a:cubicBezTo>
                    <a:pt x="0" y="247745"/>
                    <a:pt x="95513" y="413575"/>
                    <a:pt x="213360" y="481775"/>
                  </a:cubicBezTo>
                  <a:cubicBezTo>
                    <a:pt x="236844" y="496033"/>
                    <a:pt x="262913" y="505520"/>
                    <a:pt x="290055" y="509683"/>
                  </a:cubicBezTo>
                  <a:lnTo>
                    <a:pt x="213170" y="234887"/>
                  </a:lnTo>
                  <a:lnTo>
                    <a:pt x="31647" y="0"/>
                  </a:ln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7" name="Google Shape;4377;p48"/>
            <p:cNvSpPr/>
            <p:nvPr/>
          </p:nvSpPr>
          <p:spPr>
            <a:xfrm>
              <a:off x="5115879" y="1943808"/>
              <a:ext cx="971477" cy="359289"/>
            </a:xfrm>
            <a:custGeom>
              <a:avLst/>
              <a:gdLst/>
              <a:ahLst/>
              <a:cxnLst/>
              <a:rect l="l" t="t" r="r" b="b"/>
              <a:pathLst>
                <a:path w="971477" h="359289" extrusionOk="0">
                  <a:moveTo>
                    <a:pt x="0" y="102961"/>
                  </a:moveTo>
                  <a:cubicBezTo>
                    <a:pt x="0" y="102961"/>
                    <a:pt x="144553" y="-173264"/>
                    <a:pt x="511684" y="179161"/>
                  </a:cubicBezTo>
                  <a:cubicBezTo>
                    <a:pt x="878815" y="531586"/>
                    <a:pt x="971477" y="258218"/>
                    <a:pt x="971477" y="258218"/>
                  </a:cubicBezTo>
                </a:path>
              </a:pathLst>
            </a:custGeom>
            <a:noFill/>
            <a:ln w="13475" cap="flat" cmpd="sng">
              <a:solidFill>
                <a:srgbClr val="D6D8E5"/>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8" name="Google Shape;4378;p48"/>
            <p:cNvSpPr/>
            <p:nvPr/>
          </p:nvSpPr>
          <p:spPr>
            <a:xfrm rot="-1801764">
              <a:off x="5403245" y="1931037"/>
              <a:ext cx="49945" cy="86600"/>
            </a:xfrm>
            <a:custGeom>
              <a:avLst/>
              <a:gdLst/>
              <a:ahLst/>
              <a:cxnLst/>
              <a:rect l="l" t="t" r="r" b="b"/>
              <a:pathLst>
                <a:path w="49989" h="86677" extrusionOk="0">
                  <a:moveTo>
                    <a:pt x="49990" y="43339"/>
                  </a:moveTo>
                  <a:cubicBezTo>
                    <a:pt x="49990" y="67274"/>
                    <a:pt x="38799" y="86677"/>
                    <a:pt x="24995" y="86677"/>
                  </a:cubicBezTo>
                  <a:cubicBezTo>
                    <a:pt x="11191" y="86677"/>
                    <a:pt x="0" y="67274"/>
                    <a:pt x="0" y="43339"/>
                  </a:cubicBezTo>
                  <a:cubicBezTo>
                    <a:pt x="0" y="19403"/>
                    <a:pt x="11191"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9" name="Google Shape;4379;p48"/>
            <p:cNvSpPr/>
            <p:nvPr/>
          </p:nvSpPr>
          <p:spPr>
            <a:xfrm rot="-1801764">
              <a:off x="5143652" y="1930529"/>
              <a:ext cx="49945" cy="86600"/>
            </a:xfrm>
            <a:custGeom>
              <a:avLst/>
              <a:gdLst/>
              <a:ahLst/>
              <a:cxnLst/>
              <a:rect l="l" t="t" r="r" b="b"/>
              <a:pathLst>
                <a:path w="49989" h="86677" extrusionOk="0">
                  <a:moveTo>
                    <a:pt x="49990" y="43339"/>
                  </a:moveTo>
                  <a:cubicBezTo>
                    <a:pt x="49990" y="67274"/>
                    <a:pt x="38799" y="86677"/>
                    <a:pt x="24995" y="86677"/>
                  </a:cubicBezTo>
                  <a:cubicBezTo>
                    <a:pt x="11190" y="86677"/>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0" name="Google Shape;4380;p48"/>
            <p:cNvSpPr/>
            <p:nvPr/>
          </p:nvSpPr>
          <p:spPr>
            <a:xfrm rot="-1790023">
              <a:off x="5694653" y="2149239"/>
              <a:ext cx="50164" cy="86979"/>
            </a:xfrm>
            <a:custGeom>
              <a:avLst/>
              <a:gdLst/>
              <a:ahLst/>
              <a:cxnLst/>
              <a:rect l="l" t="t" r="r" b="b"/>
              <a:pathLst>
                <a:path w="50162" h="86976" extrusionOk="0">
                  <a:moveTo>
                    <a:pt x="50164" y="43489"/>
                  </a:moveTo>
                  <a:cubicBezTo>
                    <a:pt x="50164" y="67507"/>
                    <a:pt x="38934" y="86977"/>
                    <a:pt x="25082" y="86977"/>
                  </a:cubicBezTo>
                  <a:cubicBezTo>
                    <a:pt x="11231" y="86977"/>
                    <a:pt x="1" y="67507"/>
                    <a:pt x="1" y="43489"/>
                  </a:cubicBezTo>
                  <a:cubicBezTo>
                    <a:pt x="1" y="19471"/>
                    <a:pt x="11231" y="1"/>
                    <a:pt x="25082" y="1"/>
                  </a:cubicBezTo>
                  <a:cubicBezTo>
                    <a:pt x="38934" y="1"/>
                    <a:pt x="50164" y="19471"/>
                    <a:pt x="50164" y="4348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1" name="Google Shape;4381;p48"/>
            <p:cNvSpPr/>
            <p:nvPr/>
          </p:nvSpPr>
          <p:spPr>
            <a:xfrm rot="-1801764">
              <a:off x="5993267" y="2236949"/>
              <a:ext cx="49945" cy="86600"/>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2" name="Google Shape;4382;p48"/>
            <p:cNvSpPr/>
            <p:nvPr/>
          </p:nvSpPr>
          <p:spPr>
            <a:xfrm>
              <a:off x="4356811" y="1418691"/>
              <a:ext cx="57973" cy="235172"/>
            </a:xfrm>
            <a:custGeom>
              <a:avLst/>
              <a:gdLst/>
              <a:ahLst/>
              <a:cxnLst/>
              <a:rect l="l" t="t" r="r" b="b"/>
              <a:pathLst>
                <a:path w="57973" h="235172" extrusionOk="0">
                  <a:moveTo>
                    <a:pt x="57973" y="235172"/>
                  </a:moveTo>
                  <a:lnTo>
                    <a:pt x="0" y="201549"/>
                  </a:lnTo>
                  <a:lnTo>
                    <a:pt x="0" y="0"/>
                  </a:lnTo>
                  <a:lnTo>
                    <a:pt x="57973" y="33623"/>
                  </a:lnTo>
                  <a:lnTo>
                    <a:pt x="57973" y="23517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3" name="Google Shape;4383;p48"/>
            <p:cNvSpPr/>
            <p:nvPr/>
          </p:nvSpPr>
          <p:spPr>
            <a:xfrm>
              <a:off x="4517330" y="1440789"/>
              <a:ext cx="58068" cy="305942"/>
            </a:xfrm>
            <a:custGeom>
              <a:avLst/>
              <a:gdLst/>
              <a:ahLst/>
              <a:cxnLst/>
              <a:rect l="l" t="t" r="r" b="b"/>
              <a:pathLst>
                <a:path w="58068" h="305942" extrusionOk="0">
                  <a:moveTo>
                    <a:pt x="58068" y="305943"/>
                  </a:moveTo>
                  <a:lnTo>
                    <a:pt x="0" y="272320"/>
                  </a:lnTo>
                  <a:lnTo>
                    <a:pt x="0" y="0"/>
                  </a:lnTo>
                  <a:lnTo>
                    <a:pt x="58068" y="33623"/>
                  </a:lnTo>
                  <a:lnTo>
                    <a:pt x="58068" y="30594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4" name="Google Shape;4384;p48"/>
            <p:cNvSpPr/>
            <p:nvPr/>
          </p:nvSpPr>
          <p:spPr>
            <a:xfrm>
              <a:off x="4677849" y="1415738"/>
              <a:ext cx="58067" cy="423862"/>
            </a:xfrm>
            <a:custGeom>
              <a:avLst/>
              <a:gdLst/>
              <a:ahLst/>
              <a:cxnLst/>
              <a:rect l="l" t="t" r="r" b="b"/>
              <a:pathLst>
                <a:path w="58067" h="423862" extrusionOk="0">
                  <a:moveTo>
                    <a:pt x="58068" y="423863"/>
                  </a:moveTo>
                  <a:lnTo>
                    <a:pt x="0" y="390335"/>
                  </a:lnTo>
                  <a:lnTo>
                    <a:pt x="0" y="0"/>
                  </a:lnTo>
                  <a:lnTo>
                    <a:pt x="58068" y="33528"/>
                  </a:lnTo>
                  <a:lnTo>
                    <a:pt x="58068" y="423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5" name="Google Shape;4385;p48"/>
            <p:cNvSpPr/>
            <p:nvPr/>
          </p:nvSpPr>
          <p:spPr>
            <a:xfrm>
              <a:off x="4838368" y="1414214"/>
              <a:ext cx="58068" cy="518255"/>
            </a:xfrm>
            <a:custGeom>
              <a:avLst/>
              <a:gdLst/>
              <a:ahLst/>
              <a:cxnLst/>
              <a:rect l="l" t="t" r="r" b="b"/>
              <a:pathLst>
                <a:path w="58068" h="518255" extrusionOk="0">
                  <a:moveTo>
                    <a:pt x="58068" y="518255"/>
                  </a:moveTo>
                  <a:lnTo>
                    <a:pt x="0" y="484727"/>
                  </a:lnTo>
                  <a:lnTo>
                    <a:pt x="0" y="0"/>
                  </a:lnTo>
                  <a:lnTo>
                    <a:pt x="58068" y="33528"/>
                  </a:lnTo>
                  <a:lnTo>
                    <a:pt x="58068" y="518255"/>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6" name="Google Shape;4386;p48"/>
            <p:cNvSpPr/>
            <p:nvPr/>
          </p:nvSpPr>
          <p:spPr>
            <a:xfrm>
              <a:off x="5343399" y="3731361"/>
              <a:ext cx="99124" cy="151542"/>
            </a:xfrm>
            <a:custGeom>
              <a:avLst/>
              <a:gdLst/>
              <a:ahLst/>
              <a:cxnLst/>
              <a:rect l="l" t="t" r="r" b="b"/>
              <a:pathLst>
                <a:path w="99124" h="151542" extrusionOk="0">
                  <a:moveTo>
                    <a:pt x="16347" y="151543"/>
                  </a:moveTo>
                  <a:lnTo>
                    <a:pt x="99124" y="104204"/>
                  </a:lnTo>
                  <a:lnTo>
                    <a:pt x="0" y="0"/>
                  </a:lnTo>
                  <a:lnTo>
                    <a:pt x="16347" y="151543"/>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7" name="Google Shape;4387;p48"/>
            <p:cNvSpPr/>
            <p:nvPr/>
          </p:nvSpPr>
          <p:spPr>
            <a:xfrm>
              <a:off x="4678419" y="3350075"/>
              <a:ext cx="69282" cy="136588"/>
            </a:xfrm>
            <a:custGeom>
              <a:avLst/>
              <a:gdLst/>
              <a:ahLst/>
              <a:cxnLst/>
              <a:rect l="l" t="t" r="r" b="b"/>
              <a:pathLst>
                <a:path w="69282" h="136588" extrusionOk="0">
                  <a:moveTo>
                    <a:pt x="0" y="136588"/>
                  </a:moveTo>
                  <a:lnTo>
                    <a:pt x="69283" y="98298"/>
                  </a:lnTo>
                  <a:lnTo>
                    <a:pt x="42672" y="0"/>
                  </a:lnTo>
                  <a:lnTo>
                    <a:pt x="0" y="136588"/>
                  </a:lnTo>
                  <a:close/>
                </a:path>
              </a:pathLst>
            </a:custGeom>
            <a:solidFill>
              <a:srgbClr val="9EA2B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88" name="Google Shape;4388;p48"/>
            <p:cNvGrpSpPr/>
            <p:nvPr/>
          </p:nvGrpSpPr>
          <p:grpSpPr>
            <a:xfrm>
              <a:off x="3103642" y="4105408"/>
              <a:ext cx="746807" cy="516445"/>
              <a:chOff x="4884742" y="4921758"/>
              <a:chExt cx="746807" cy="516445"/>
            </a:xfrm>
          </p:grpSpPr>
          <p:sp>
            <p:nvSpPr>
              <p:cNvPr id="4389" name="Google Shape;4389;p48"/>
              <p:cNvSpPr/>
              <p:nvPr/>
            </p:nvSpPr>
            <p:spPr>
              <a:xfrm>
                <a:off x="4884742" y="505358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0" name="Google Shape;4390;p48"/>
              <p:cNvSpPr/>
              <p:nvPr/>
            </p:nvSpPr>
            <p:spPr>
              <a:xfrm>
                <a:off x="4966950" y="5004149"/>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1" name="Google Shape;4391;p48"/>
              <p:cNvSpPr/>
              <p:nvPr/>
            </p:nvSpPr>
            <p:spPr>
              <a:xfrm>
                <a:off x="4967045" y="5111781"/>
                <a:ext cx="65671" cy="87534"/>
              </a:xfrm>
              <a:custGeom>
                <a:avLst/>
                <a:gdLst/>
                <a:ahLst/>
                <a:cxnLst/>
                <a:rect l="l" t="t" r="r" b="b"/>
                <a:pathLst>
                  <a:path w="65671" h="87534" extrusionOk="0">
                    <a:moveTo>
                      <a:pt x="0" y="87534"/>
                    </a:moveTo>
                    <a:lnTo>
                      <a:pt x="0" y="0"/>
                    </a:lnTo>
                    <a:lnTo>
                      <a:pt x="65671" y="58579"/>
                    </a:lnTo>
                    <a:lnTo>
                      <a:pt x="0" y="87534"/>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2" name="Google Shape;4392;p48"/>
              <p:cNvSpPr/>
              <p:nvPr/>
            </p:nvSpPr>
            <p:spPr>
              <a:xfrm>
                <a:off x="5581465" y="5114067"/>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3" name="Google Shape;4393;p48"/>
              <p:cNvSpPr/>
              <p:nvPr/>
            </p:nvSpPr>
            <p:spPr>
              <a:xfrm>
                <a:off x="4966950" y="4921758"/>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4" name="Google Shape;4394;p48"/>
              <p:cNvSpPr/>
              <p:nvPr/>
            </p:nvSpPr>
            <p:spPr>
              <a:xfrm>
                <a:off x="5061432" y="4974074"/>
                <a:ext cx="475691" cy="275248"/>
              </a:xfrm>
              <a:custGeom>
                <a:avLst/>
                <a:gdLst/>
                <a:ahLst/>
                <a:cxnLst/>
                <a:rect l="l" t="t" r="r" b="b"/>
                <a:pathLst>
                  <a:path w="475691" h="275248" extrusionOk="0">
                    <a:moveTo>
                      <a:pt x="475270" y="145899"/>
                    </a:moveTo>
                    <a:cubicBezTo>
                      <a:pt x="471849" y="178284"/>
                      <a:pt x="448849" y="210193"/>
                      <a:pt x="405987" y="234958"/>
                    </a:cubicBezTo>
                    <a:cubicBezTo>
                      <a:pt x="313135" y="288679"/>
                      <a:pt x="162500" y="288679"/>
                      <a:pt x="69553" y="234958"/>
                    </a:cubicBezTo>
                    <a:cubicBezTo>
                      <a:pt x="26786" y="210193"/>
                      <a:pt x="3692" y="178284"/>
                      <a:pt x="461" y="145899"/>
                    </a:cubicBezTo>
                    <a:cubicBezTo>
                      <a:pt x="-3626" y="107799"/>
                      <a:pt x="19468" y="69699"/>
                      <a:pt x="69553" y="40362"/>
                    </a:cubicBezTo>
                    <a:cubicBezTo>
                      <a:pt x="162500" y="-13454"/>
                      <a:pt x="313135" y="-13454"/>
                      <a:pt x="405987" y="40362"/>
                    </a:cubicBezTo>
                    <a:cubicBezTo>
                      <a:pt x="456072" y="69318"/>
                      <a:pt x="479167" y="107990"/>
                      <a:pt x="475270"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5" name="Google Shape;4395;p48"/>
              <p:cNvSpPr/>
              <p:nvPr/>
            </p:nvSpPr>
            <p:spPr>
              <a:xfrm>
                <a:off x="5061893" y="4990552"/>
                <a:ext cx="474809" cy="258770"/>
              </a:xfrm>
              <a:custGeom>
                <a:avLst/>
                <a:gdLst/>
                <a:ahLst/>
                <a:cxnLst/>
                <a:rect l="l" t="t" r="r" b="b"/>
                <a:pathLst>
                  <a:path w="474809" h="258770" extrusionOk="0">
                    <a:moveTo>
                      <a:pt x="474809" y="129421"/>
                    </a:moveTo>
                    <a:cubicBezTo>
                      <a:pt x="471388" y="161806"/>
                      <a:pt x="448389" y="193715"/>
                      <a:pt x="405527" y="218480"/>
                    </a:cubicBezTo>
                    <a:cubicBezTo>
                      <a:pt x="312675" y="272201"/>
                      <a:pt x="162040" y="272201"/>
                      <a:pt x="69092" y="218480"/>
                    </a:cubicBezTo>
                    <a:cubicBezTo>
                      <a:pt x="26325" y="193715"/>
                      <a:pt x="3231" y="161806"/>
                      <a:pt x="0" y="129421"/>
                    </a:cubicBezTo>
                    <a:cubicBezTo>
                      <a:pt x="3231" y="97036"/>
                      <a:pt x="26325" y="65127"/>
                      <a:pt x="69092" y="40362"/>
                    </a:cubicBezTo>
                    <a:cubicBezTo>
                      <a:pt x="162040" y="-13454"/>
                      <a:pt x="312675" y="-13454"/>
                      <a:pt x="405527" y="40362"/>
                    </a:cubicBezTo>
                    <a:cubicBezTo>
                      <a:pt x="448389" y="65127"/>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6" name="Google Shape;4396;p48"/>
              <p:cNvSpPr/>
              <p:nvPr/>
            </p:nvSpPr>
            <p:spPr>
              <a:xfrm>
                <a:off x="5183826" y="5052822"/>
                <a:ext cx="221040" cy="139064"/>
              </a:xfrm>
              <a:custGeom>
                <a:avLst/>
                <a:gdLst/>
                <a:ahLst/>
                <a:cxnLst/>
                <a:rect l="l" t="t" r="r" b="b"/>
                <a:pathLst>
                  <a:path w="221040" h="139064" extrusionOk="0">
                    <a:moveTo>
                      <a:pt x="111955" y="22098"/>
                    </a:moveTo>
                    <a:cubicBezTo>
                      <a:pt x="109027" y="22098"/>
                      <a:pt x="106100" y="22355"/>
                      <a:pt x="103211" y="22860"/>
                    </a:cubicBezTo>
                    <a:cubicBezTo>
                      <a:pt x="99315" y="23336"/>
                      <a:pt x="94943" y="24193"/>
                      <a:pt x="90096" y="25146"/>
                    </a:cubicBezTo>
                    <a:cubicBezTo>
                      <a:pt x="85249" y="26098"/>
                      <a:pt x="80117" y="27527"/>
                      <a:pt x="74890" y="29051"/>
                    </a:cubicBezTo>
                    <a:cubicBezTo>
                      <a:pt x="69796" y="30623"/>
                      <a:pt x="64816" y="32537"/>
                      <a:pt x="59969" y="34766"/>
                    </a:cubicBezTo>
                    <a:lnTo>
                      <a:pt x="97984" y="56864"/>
                    </a:lnTo>
                    <a:lnTo>
                      <a:pt x="104922" y="54483"/>
                    </a:lnTo>
                    <a:cubicBezTo>
                      <a:pt x="114426" y="51244"/>
                      <a:pt x="123929" y="48482"/>
                      <a:pt x="132388" y="46196"/>
                    </a:cubicBezTo>
                    <a:cubicBezTo>
                      <a:pt x="140466" y="44005"/>
                      <a:pt x="148744" y="42634"/>
                      <a:pt x="157098" y="42100"/>
                    </a:cubicBezTo>
                    <a:cubicBezTo>
                      <a:pt x="164739" y="41643"/>
                      <a:pt x="172399" y="42148"/>
                      <a:pt x="179907" y="43624"/>
                    </a:cubicBezTo>
                    <a:cubicBezTo>
                      <a:pt x="187548" y="45291"/>
                      <a:pt x="194856" y="48187"/>
                      <a:pt x="201575" y="52197"/>
                    </a:cubicBezTo>
                    <a:cubicBezTo>
                      <a:pt x="208237" y="55512"/>
                      <a:pt x="213940" y="60503"/>
                      <a:pt x="218112" y="66675"/>
                    </a:cubicBezTo>
                    <a:cubicBezTo>
                      <a:pt x="220868" y="71142"/>
                      <a:pt x="221723" y="76524"/>
                      <a:pt x="220488" y="81629"/>
                    </a:cubicBezTo>
                    <a:cubicBezTo>
                      <a:pt x="218872" y="87258"/>
                      <a:pt x="215793" y="92354"/>
                      <a:pt x="211554" y="96393"/>
                    </a:cubicBezTo>
                    <a:cubicBezTo>
                      <a:pt x="206280" y="101660"/>
                      <a:pt x="200416" y="106299"/>
                      <a:pt x="194067" y="110204"/>
                    </a:cubicBezTo>
                    <a:lnTo>
                      <a:pt x="218397" y="124206"/>
                    </a:lnTo>
                    <a:lnTo>
                      <a:pt x="205187" y="131921"/>
                    </a:lnTo>
                    <a:lnTo>
                      <a:pt x="180667" y="117729"/>
                    </a:lnTo>
                    <a:cubicBezTo>
                      <a:pt x="168968" y="123472"/>
                      <a:pt x="156746" y="128101"/>
                      <a:pt x="144172" y="131540"/>
                    </a:cubicBezTo>
                    <a:cubicBezTo>
                      <a:pt x="131010" y="135179"/>
                      <a:pt x="117562" y="137703"/>
                      <a:pt x="103971" y="139065"/>
                    </a:cubicBezTo>
                    <a:lnTo>
                      <a:pt x="91141" y="116014"/>
                    </a:lnTo>
                    <a:cubicBezTo>
                      <a:pt x="93517" y="116014"/>
                      <a:pt x="97129" y="116014"/>
                      <a:pt x="101881" y="115252"/>
                    </a:cubicBezTo>
                    <a:cubicBezTo>
                      <a:pt x="106632" y="114490"/>
                      <a:pt x="112050" y="113729"/>
                      <a:pt x="117942" y="112490"/>
                    </a:cubicBezTo>
                    <a:cubicBezTo>
                      <a:pt x="123834" y="111252"/>
                      <a:pt x="130012" y="109633"/>
                      <a:pt x="136949" y="107728"/>
                    </a:cubicBezTo>
                    <a:cubicBezTo>
                      <a:pt x="143450" y="105842"/>
                      <a:pt x="149799" y="103489"/>
                      <a:pt x="155957" y="100679"/>
                    </a:cubicBezTo>
                    <a:lnTo>
                      <a:pt x="117942" y="78772"/>
                    </a:lnTo>
                    <a:lnTo>
                      <a:pt x="112905" y="80486"/>
                    </a:lnTo>
                    <a:lnTo>
                      <a:pt x="107773" y="82010"/>
                    </a:lnTo>
                    <a:cubicBezTo>
                      <a:pt x="99143" y="84982"/>
                      <a:pt x="90352" y="87458"/>
                      <a:pt x="81447" y="89440"/>
                    </a:cubicBezTo>
                    <a:cubicBezTo>
                      <a:pt x="74091" y="91192"/>
                      <a:pt x="66574" y="92212"/>
                      <a:pt x="59018" y="92488"/>
                    </a:cubicBezTo>
                    <a:cubicBezTo>
                      <a:pt x="52375" y="92745"/>
                      <a:pt x="45723" y="92097"/>
                      <a:pt x="39251" y="90583"/>
                    </a:cubicBezTo>
                    <a:cubicBezTo>
                      <a:pt x="32845" y="89049"/>
                      <a:pt x="26696" y="86573"/>
                      <a:pt x="21003" y="83248"/>
                    </a:cubicBezTo>
                    <a:cubicBezTo>
                      <a:pt x="14712" y="79953"/>
                      <a:pt x="9257" y="75257"/>
                      <a:pt x="5037" y="69532"/>
                    </a:cubicBezTo>
                    <a:cubicBezTo>
                      <a:pt x="1977" y="65246"/>
                      <a:pt x="466" y="60036"/>
                      <a:pt x="760" y="54769"/>
                    </a:cubicBezTo>
                    <a:cubicBezTo>
                      <a:pt x="1350" y="49311"/>
                      <a:pt x="3535" y="44139"/>
                      <a:pt x="7033" y="39910"/>
                    </a:cubicBezTo>
                    <a:cubicBezTo>
                      <a:pt x="11443" y="34442"/>
                      <a:pt x="16670" y="29689"/>
                      <a:pt x="22524" y="25813"/>
                    </a:cubicBezTo>
                    <a:lnTo>
                      <a:pt x="0" y="12763"/>
                    </a:lnTo>
                    <a:lnTo>
                      <a:pt x="13210" y="5143"/>
                    </a:lnTo>
                    <a:lnTo>
                      <a:pt x="35544" y="18002"/>
                    </a:lnTo>
                    <a:cubicBezTo>
                      <a:pt x="45998" y="12811"/>
                      <a:pt x="56994" y="8782"/>
                      <a:pt x="68332" y="6001"/>
                    </a:cubicBezTo>
                    <a:cubicBezTo>
                      <a:pt x="79109" y="3257"/>
                      <a:pt x="90067" y="1248"/>
                      <a:pt x="101120" y="0"/>
                    </a:cubicBezTo>
                    <a:close/>
                    <a:moveTo>
                      <a:pt x="46949" y="62103"/>
                    </a:moveTo>
                    <a:cubicBezTo>
                      <a:pt x="52005" y="64941"/>
                      <a:pt x="57811" y="66170"/>
                      <a:pt x="63580" y="65627"/>
                    </a:cubicBezTo>
                    <a:cubicBezTo>
                      <a:pt x="71316" y="64770"/>
                      <a:pt x="78938" y="63036"/>
                      <a:pt x="86294" y="60484"/>
                    </a:cubicBezTo>
                    <a:lnTo>
                      <a:pt x="50560" y="39814"/>
                    </a:lnTo>
                    <a:cubicBezTo>
                      <a:pt x="37445" y="48320"/>
                      <a:pt x="36238" y="55750"/>
                      <a:pt x="46949" y="62103"/>
                    </a:cubicBezTo>
                    <a:close/>
                    <a:moveTo>
                      <a:pt x="172399" y="72580"/>
                    </a:moveTo>
                    <a:cubicBezTo>
                      <a:pt x="166953" y="69580"/>
                      <a:pt x="160680" y="68437"/>
                      <a:pt x="154532" y="69342"/>
                    </a:cubicBezTo>
                    <a:cubicBezTo>
                      <a:pt x="146083" y="70418"/>
                      <a:pt x="137748" y="72266"/>
                      <a:pt x="129632" y="74866"/>
                    </a:cubicBezTo>
                    <a:lnTo>
                      <a:pt x="165176" y="95440"/>
                    </a:lnTo>
                    <a:cubicBezTo>
                      <a:pt x="180287" y="86296"/>
                      <a:pt x="182758" y="78676"/>
                      <a:pt x="17239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7" name="Google Shape;4397;p48"/>
              <p:cNvSpPr/>
              <p:nvPr/>
            </p:nvSpPr>
            <p:spPr>
              <a:xfrm>
                <a:off x="5275158" y="5155977"/>
                <a:ext cx="14635" cy="19050"/>
              </a:xfrm>
              <a:custGeom>
                <a:avLst/>
                <a:gdLst/>
                <a:ahLst/>
                <a:cxnLst/>
                <a:rect l="l" t="t" r="r" b="b"/>
                <a:pathLst>
                  <a:path w="14635" h="19050" extrusionOk="0">
                    <a:moveTo>
                      <a:pt x="0" y="12859"/>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8" name="Google Shape;4398;p48"/>
              <p:cNvSpPr/>
              <p:nvPr/>
            </p:nvSpPr>
            <p:spPr>
              <a:xfrm>
                <a:off x="5370766" y="5164169"/>
                <a:ext cx="31647" cy="14763"/>
              </a:xfrm>
              <a:custGeom>
                <a:avLst/>
                <a:gdLst/>
                <a:ahLst/>
                <a:cxnLst/>
                <a:rect l="l" t="t" r="r" b="b"/>
                <a:pathLst>
                  <a:path w="31647" h="14763" extrusionOk="0">
                    <a:moveTo>
                      <a:pt x="31648" y="12859"/>
                    </a:moveTo>
                    <a:lnTo>
                      <a:pt x="31648" y="0"/>
                    </a:lnTo>
                    <a:lnTo>
                      <a:pt x="0" y="2381"/>
                    </a:lnTo>
                    <a:lnTo>
                      <a:pt x="18152" y="14764"/>
                    </a:lnTo>
                    <a:lnTo>
                      <a:pt x="31648"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9" name="Google Shape;4399;p48"/>
              <p:cNvSpPr/>
              <p:nvPr/>
            </p:nvSpPr>
            <p:spPr>
              <a:xfrm>
                <a:off x="5381410" y="5116639"/>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0" name="Google Shape;4400;p48"/>
              <p:cNvSpPr/>
              <p:nvPr/>
            </p:nvSpPr>
            <p:spPr>
              <a:xfrm>
                <a:off x="5307090" y="5121401"/>
                <a:ext cx="35639" cy="24669"/>
              </a:xfrm>
              <a:custGeom>
                <a:avLst/>
                <a:gdLst/>
                <a:ahLst/>
                <a:cxnLst/>
                <a:rect l="l" t="t" r="r" b="b"/>
                <a:pathLst>
                  <a:path w="35639" h="24669" extrusionOk="0">
                    <a:moveTo>
                      <a:pt x="0" y="7525"/>
                    </a:moveTo>
                    <a:lnTo>
                      <a:pt x="7888" y="0"/>
                    </a:lnTo>
                    <a:lnTo>
                      <a:pt x="35639" y="19050"/>
                    </a:lnTo>
                    <a:lnTo>
                      <a:pt x="33928" y="24670"/>
                    </a:lnTo>
                    <a:cubicBezTo>
                      <a:pt x="33928" y="24670"/>
                      <a:pt x="13210" y="15907"/>
                      <a:pt x="12545" y="15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1" name="Google Shape;4401;p48"/>
              <p:cNvSpPr/>
              <p:nvPr/>
            </p:nvSpPr>
            <p:spPr>
              <a:xfrm>
                <a:off x="5234481" y="5079968"/>
                <a:ext cx="44382" cy="29241"/>
              </a:xfrm>
              <a:custGeom>
                <a:avLst/>
                <a:gdLst/>
                <a:ahLst/>
                <a:cxnLst/>
                <a:rect l="l" t="t" r="r" b="b"/>
                <a:pathLst>
                  <a:path w="44382" h="29241" extrusionOk="0">
                    <a:moveTo>
                      <a:pt x="0" y="8287"/>
                    </a:moveTo>
                    <a:lnTo>
                      <a:pt x="36780" y="29242"/>
                    </a:lnTo>
                    <a:lnTo>
                      <a:pt x="44383" y="23717"/>
                    </a:lnTo>
                    <a:cubicBezTo>
                      <a:pt x="44383" y="23717"/>
                      <a:pt x="39726" y="18479"/>
                      <a:pt x="39346" y="17907"/>
                    </a:cubicBezTo>
                    <a:cubicBezTo>
                      <a:pt x="36029" y="14192"/>
                      <a:pt x="32189" y="10982"/>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2" name="Google Shape;4402;p48"/>
              <p:cNvSpPr/>
              <p:nvPr/>
            </p:nvSpPr>
            <p:spPr>
              <a:xfrm>
                <a:off x="5275158" y="5056536"/>
                <a:ext cx="20623" cy="18383"/>
              </a:xfrm>
              <a:custGeom>
                <a:avLst/>
                <a:gdLst/>
                <a:ahLst/>
                <a:cxnLst/>
                <a:rect l="l" t="t" r="r" b="b"/>
                <a:pathLst>
                  <a:path w="20623" h="18383" extrusionOk="0">
                    <a:moveTo>
                      <a:pt x="20623" y="18383"/>
                    </a:moveTo>
                    <a:lnTo>
                      <a:pt x="20623" y="5525"/>
                    </a:lnTo>
                    <a:lnTo>
                      <a:pt x="3706" y="0"/>
                    </a:lnTo>
                    <a:lnTo>
                      <a:pt x="0" y="10096"/>
                    </a:lnTo>
                    <a:lnTo>
                      <a:pt x="950" y="14764"/>
                    </a:lnTo>
                    <a:lnTo>
                      <a:pt x="20623"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3" name="Google Shape;4403;p48"/>
              <p:cNvSpPr/>
              <p:nvPr/>
            </p:nvSpPr>
            <p:spPr>
              <a:xfrm>
                <a:off x="5183351" y="5052726"/>
                <a:ext cx="19577" cy="14573"/>
              </a:xfrm>
              <a:custGeom>
                <a:avLst/>
                <a:gdLst/>
                <a:ahLst/>
                <a:cxnLst/>
                <a:rect l="l" t="t" r="r" b="b"/>
                <a:pathLst>
                  <a:path w="19577" h="14573" extrusionOk="0">
                    <a:moveTo>
                      <a:pt x="0" y="12859"/>
                    </a:moveTo>
                    <a:lnTo>
                      <a:pt x="0" y="0"/>
                    </a:lnTo>
                    <a:lnTo>
                      <a:pt x="19578" y="2096"/>
                    </a:lnTo>
                    <a:lnTo>
                      <a:pt x="13305" y="14573"/>
                    </a:lnTo>
                    <a:lnTo>
                      <a:pt x="0"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4" name="Google Shape;4404;p48"/>
              <p:cNvSpPr/>
              <p:nvPr/>
            </p:nvSpPr>
            <p:spPr>
              <a:xfrm>
                <a:off x="5184016" y="5095875"/>
                <a:ext cx="22524" cy="22764"/>
              </a:xfrm>
              <a:custGeom>
                <a:avLst/>
                <a:gdLst/>
                <a:ahLst/>
                <a:cxnLst/>
                <a:rect l="l" t="t" r="r" b="b"/>
                <a:pathLst>
                  <a:path w="22524" h="22764" extrusionOk="0">
                    <a:moveTo>
                      <a:pt x="0" y="13526"/>
                    </a:moveTo>
                    <a:lnTo>
                      <a:pt x="0" y="0"/>
                    </a:lnTo>
                    <a:lnTo>
                      <a:pt x="22524" y="0"/>
                    </a:lnTo>
                    <a:lnTo>
                      <a:pt x="17012" y="12097"/>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5" name="Google Shape;4405;p48"/>
              <p:cNvSpPr/>
              <p:nvPr/>
            </p:nvSpPr>
            <p:spPr>
              <a:xfrm>
                <a:off x="5183826" y="5039963"/>
                <a:ext cx="221034" cy="138969"/>
              </a:xfrm>
              <a:custGeom>
                <a:avLst/>
                <a:gdLst/>
                <a:ahLst/>
                <a:cxnLst/>
                <a:rect l="l" t="t" r="r" b="b"/>
                <a:pathLst>
                  <a:path w="221034" h="138969" extrusionOk="0">
                    <a:moveTo>
                      <a:pt x="111955" y="22098"/>
                    </a:moveTo>
                    <a:cubicBezTo>
                      <a:pt x="109027" y="22050"/>
                      <a:pt x="106100" y="22279"/>
                      <a:pt x="103211" y="22765"/>
                    </a:cubicBezTo>
                    <a:cubicBezTo>
                      <a:pt x="99315" y="23336"/>
                      <a:pt x="94943" y="24098"/>
                      <a:pt x="90096" y="25146"/>
                    </a:cubicBezTo>
                    <a:cubicBezTo>
                      <a:pt x="85249" y="26194"/>
                      <a:pt x="80117" y="27432"/>
                      <a:pt x="74890" y="29051"/>
                    </a:cubicBezTo>
                    <a:cubicBezTo>
                      <a:pt x="69786" y="30547"/>
                      <a:pt x="64797" y="32433"/>
                      <a:pt x="59969" y="34671"/>
                    </a:cubicBezTo>
                    <a:lnTo>
                      <a:pt x="97984" y="56864"/>
                    </a:lnTo>
                    <a:lnTo>
                      <a:pt x="104922" y="54388"/>
                    </a:lnTo>
                    <a:cubicBezTo>
                      <a:pt x="114426" y="51149"/>
                      <a:pt x="123929" y="48387"/>
                      <a:pt x="132388" y="46196"/>
                    </a:cubicBezTo>
                    <a:cubicBezTo>
                      <a:pt x="140466" y="44005"/>
                      <a:pt x="148744" y="42634"/>
                      <a:pt x="157098" y="42100"/>
                    </a:cubicBezTo>
                    <a:cubicBezTo>
                      <a:pt x="164739" y="41596"/>
                      <a:pt x="172408" y="42100"/>
                      <a:pt x="179907" y="43624"/>
                    </a:cubicBezTo>
                    <a:cubicBezTo>
                      <a:pt x="187548" y="45215"/>
                      <a:pt x="194875" y="48082"/>
                      <a:pt x="201575" y="52102"/>
                    </a:cubicBezTo>
                    <a:cubicBezTo>
                      <a:pt x="208218" y="55454"/>
                      <a:pt x="213911" y="60427"/>
                      <a:pt x="218112" y="66580"/>
                    </a:cubicBezTo>
                    <a:cubicBezTo>
                      <a:pt x="220858" y="71047"/>
                      <a:pt x="221714" y="76428"/>
                      <a:pt x="220488" y="81534"/>
                    </a:cubicBezTo>
                    <a:cubicBezTo>
                      <a:pt x="218901" y="87173"/>
                      <a:pt x="215812" y="92278"/>
                      <a:pt x="211554" y="96298"/>
                    </a:cubicBezTo>
                    <a:cubicBezTo>
                      <a:pt x="206280" y="101565"/>
                      <a:pt x="200416" y="106204"/>
                      <a:pt x="194067" y="110109"/>
                    </a:cubicBezTo>
                    <a:lnTo>
                      <a:pt x="218397" y="124206"/>
                    </a:lnTo>
                    <a:lnTo>
                      <a:pt x="205187" y="131826"/>
                    </a:lnTo>
                    <a:lnTo>
                      <a:pt x="180667" y="117634"/>
                    </a:lnTo>
                    <a:cubicBezTo>
                      <a:pt x="168977" y="123425"/>
                      <a:pt x="156755" y="128045"/>
                      <a:pt x="144172" y="131445"/>
                    </a:cubicBezTo>
                    <a:cubicBezTo>
                      <a:pt x="131019" y="135131"/>
                      <a:pt x="117562" y="137655"/>
                      <a:pt x="103971" y="138970"/>
                    </a:cubicBezTo>
                    <a:lnTo>
                      <a:pt x="91141" y="116014"/>
                    </a:lnTo>
                    <a:cubicBezTo>
                      <a:pt x="94734" y="115929"/>
                      <a:pt x="98317" y="115633"/>
                      <a:pt x="101881" y="115157"/>
                    </a:cubicBezTo>
                    <a:cubicBezTo>
                      <a:pt x="107279" y="114519"/>
                      <a:pt x="112639" y="113595"/>
                      <a:pt x="117942" y="112395"/>
                    </a:cubicBezTo>
                    <a:cubicBezTo>
                      <a:pt x="123834" y="111157"/>
                      <a:pt x="130012" y="109538"/>
                      <a:pt x="136949" y="107632"/>
                    </a:cubicBezTo>
                    <a:cubicBezTo>
                      <a:pt x="143441" y="105775"/>
                      <a:pt x="149799" y="103451"/>
                      <a:pt x="155957" y="100679"/>
                    </a:cubicBezTo>
                    <a:lnTo>
                      <a:pt x="117942" y="78677"/>
                    </a:lnTo>
                    <a:lnTo>
                      <a:pt x="112905" y="80391"/>
                    </a:lnTo>
                    <a:lnTo>
                      <a:pt x="107773" y="82010"/>
                    </a:lnTo>
                    <a:cubicBezTo>
                      <a:pt x="98269" y="85154"/>
                      <a:pt x="89431" y="87630"/>
                      <a:pt x="81447" y="89440"/>
                    </a:cubicBezTo>
                    <a:cubicBezTo>
                      <a:pt x="74082" y="91164"/>
                      <a:pt x="66574" y="92154"/>
                      <a:pt x="59018" y="92392"/>
                    </a:cubicBezTo>
                    <a:cubicBezTo>
                      <a:pt x="52375" y="92631"/>
                      <a:pt x="45732" y="92021"/>
                      <a:pt x="39251" y="90583"/>
                    </a:cubicBezTo>
                    <a:cubicBezTo>
                      <a:pt x="32826" y="89049"/>
                      <a:pt x="26668" y="86544"/>
                      <a:pt x="21003" y="83153"/>
                    </a:cubicBezTo>
                    <a:cubicBezTo>
                      <a:pt x="14712" y="79848"/>
                      <a:pt x="9257" y="75162"/>
                      <a:pt x="5037" y="69437"/>
                    </a:cubicBezTo>
                    <a:cubicBezTo>
                      <a:pt x="1958" y="65151"/>
                      <a:pt x="447" y="59941"/>
                      <a:pt x="760" y="54673"/>
                    </a:cubicBezTo>
                    <a:cubicBezTo>
                      <a:pt x="1350" y="49216"/>
                      <a:pt x="3535" y="44044"/>
                      <a:pt x="7033" y="39814"/>
                    </a:cubicBezTo>
                    <a:cubicBezTo>
                      <a:pt x="11424" y="34357"/>
                      <a:pt x="16651" y="29623"/>
                      <a:pt x="22524" y="25813"/>
                    </a:cubicBezTo>
                    <a:lnTo>
                      <a:pt x="0" y="12763"/>
                    </a:lnTo>
                    <a:lnTo>
                      <a:pt x="13210" y="5048"/>
                    </a:lnTo>
                    <a:lnTo>
                      <a:pt x="35544" y="18002"/>
                    </a:lnTo>
                    <a:cubicBezTo>
                      <a:pt x="45998" y="12782"/>
                      <a:pt x="56994" y="8725"/>
                      <a:pt x="68332" y="5905"/>
                    </a:cubicBezTo>
                    <a:cubicBezTo>
                      <a:pt x="79100" y="3143"/>
                      <a:pt x="90067" y="1171"/>
                      <a:pt x="101120" y="0"/>
                    </a:cubicBezTo>
                    <a:close/>
                    <a:moveTo>
                      <a:pt x="46949" y="62198"/>
                    </a:moveTo>
                    <a:cubicBezTo>
                      <a:pt x="51995" y="65075"/>
                      <a:pt x="57802" y="66332"/>
                      <a:pt x="63580" y="65818"/>
                    </a:cubicBezTo>
                    <a:cubicBezTo>
                      <a:pt x="71307" y="64865"/>
                      <a:pt x="78910" y="63141"/>
                      <a:pt x="86294" y="60674"/>
                    </a:cubicBezTo>
                    <a:lnTo>
                      <a:pt x="50560" y="39910"/>
                    </a:lnTo>
                    <a:cubicBezTo>
                      <a:pt x="37445" y="48606"/>
                      <a:pt x="36238" y="56036"/>
                      <a:pt x="46949" y="62198"/>
                    </a:cubicBezTo>
                    <a:close/>
                    <a:moveTo>
                      <a:pt x="172399" y="72676"/>
                    </a:moveTo>
                    <a:cubicBezTo>
                      <a:pt x="166953" y="69675"/>
                      <a:pt x="160680" y="68532"/>
                      <a:pt x="154532" y="69437"/>
                    </a:cubicBezTo>
                    <a:cubicBezTo>
                      <a:pt x="146092" y="70561"/>
                      <a:pt x="137757" y="72409"/>
                      <a:pt x="129632" y="74962"/>
                    </a:cubicBezTo>
                    <a:lnTo>
                      <a:pt x="165176" y="95536"/>
                    </a:lnTo>
                    <a:cubicBezTo>
                      <a:pt x="180287" y="86296"/>
                      <a:pt x="182758" y="78677"/>
                      <a:pt x="172399"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06" name="Google Shape;4406;p48"/>
            <p:cNvGrpSpPr/>
            <p:nvPr/>
          </p:nvGrpSpPr>
          <p:grpSpPr>
            <a:xfrm>
              <a:off x="3213031" y="4002823"/>
              <a:ext cx="664504" cy="467011"/>
              <a:chOff x="4994131" y="4819173"/>
              <a:chExt cx="664504" cy="467011"/>
            </a:xfrm>
          </p:grpSpPr>
          <p:sp>
            <p:nvSpPr>
              <p:cNvPr id="4407" name="Google Shape;4407;p48"/>
              <p:cNvSpPr/>
              <p:nvPr/>
            </p:nvSpPr>
            <p:spPr>
              <a:xfrm>
                <a:off x="4994131" y="4901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8" name="Google Shape;4408;p48"/>
              <p:cNvSpPr/>
              <p:nvPr/>
            </p:nvSpPr>
            <p:spPr>
              <a:xfrm>
                <a:off x="4994226" y="5009197"/>
                <a:ext cx="65576" cy="87630"/>
              </a:xfrm>
              <a:custGeom>
                <a:avLst/>
                <a:gdLst/>
                <a:ahLst/>
                <a:cxnLst/>
                <a:rect l="l" t="t" r="r" b="b"/>
                <a:pathLst>
                  <a:path w="65576" h="87630" extrusionOk="0">
                    <a:moveTo>
                      <a:pt x="0" y="87630"/>
                    </a:moveTo>
                    <a:lnTo>
                      <a:pt x="0" y="0"/>
                    </a:lnTo>
                    <a:lnTo>
                      <a:pt x="65576"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9" name="Google Shape;4409;p48"/>
              <p:cNvSpPr/>
              <p:nvPr/>
            </p:nvSpPr>
            <p:spPr>
              <a:xfrm>
                <a:off x="5608645" y="5011483"/>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0" name="Google Shape;4410;p48"/>
              <p:cNvSpPr/>
              <p:nvPr/>
            </p:nvSpPr>
            <p:spPr>
              <a:xfrm>
                <a:off x="4994131" y="4819173"/>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1" name="Google Shape;4411;p48"/>
              <p:cNvSpPr/>
              <p:nvPr/>
            </p:nvSpPr>
            <p:spPr>
              <a:xfrm>
                <a:off x="5088612" y="4871585"/>
                <a:ext cx="475616" cy="275248"/>
              </a:xfrm>
              <a:custGeom>
                <a:avLst/>
                <a:gdLst/>
                <a:ahLst/>
                <a:cxnLst/>
                <a:rect l="l" t="t" r="r" b="b"/>
                <a:pathLst>
                  <a:path w="475616" h="275248" extrusionOk="0">
                    <a:moveTo>
                      <a:pt x="475175" y="145899"/>
                    </a:moveTo>
                    <a:cubicBezTo>
                      <a:pt x="471849" y="178284"/>
                      <a:pt x="448849" y="210193"/>
                      <a:pt x="405987" y="234958"/>
                    </a:cubicBezTo>
                    <a:cubicBezTo>
                      <a:pt x="313040" y="288679"/>
                      <a:pt x="162500" y="288679"/>
                      <a:pt x="69553" y="234958"/>
                    </a:cubicBezTo>
                    <a:cubicBezTo>
                      <a:pt x="26691" y="210193"/>
                      <a:pt x="3692" y="178284"/>
                      <a:pt x="461" y="145899"/>
                    </a:cubicBezTo>
                    <a:cubicBezTo>
                      <a:pt x="-3626" y="107799"/>
                      <a:pt x="19468" y="69699"/>
                      <a:pt x="69553" y="40362"/>
                    </a:cubicBezTo>
                    <a:cubicBezTo>
                      <a:pt x="162500" y="-13454"/>
                      <a:pt x="313040" y="-13454"/>
                      <a:pt x="405987" y="40362"/>
                    </a:cubicBezTo>
                    <a:cubicBezTo>
                      <a:pt x="456072" y="69223"/>
                      <a:pt x="479167" y="107990"/>
                      <a:pt x="475175"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2" name="Google Shape;4412;p48"/>
              <p:cNvSpPr/>
              <p:nvPr/>
            </p:nvSpPr>
            <p:spPr>
              <a:xfrm>
                <a:off x="5089073" y="4888063"/>
                <a:ext cx="474714" cy="258770"/>
              </a:xfrm>
              <a:custGeom>
                <a:avLst/>
                <a:gdLst/>
                <a:ahLst/>
                <a:cxnLst/>
                <a:rect l="l" t="t" r="r" b="b"/>
                <a:pathLst>
                  <a:path w="474714" h="258770" extrusionOk="0">
                    <a:moveTo>
                      <a:pt x="474714" y="129421"/>
                    </a:moveTo>
                    <a:cubicBezTo>
                      <a:pt x="471388" y="161806"/>
                      <a:pt x="448389" y="193715"/>
                      <a:pt x="405527" y="218480"/>
                    </a:cubicBezTo>
                    <a:cubicBezTo>
                      <a:pt x="312580" y="272201"/>
                      <a:pt x="162040" y="272201"/>
                      <a:pt x="69092" y="218480"/>
                    </a:cubicBezTo>
                    <a:cubicBezTo>
                      <a:pt x="26230" y="193715"/>
                      <a:pt x="3231" y="161806"/>
                      <a:pt x="0" y="129421"/>
                    </a:cubicBezTo>
                    <a:cubicBezTo>
                      <a:pt x="3231" y="97036"/>
                      <a:pt x="26230" y="65127"/>
                      <a:pt x="69092" y="40362"/>
                    </a:cubicBezTo>
                    <a:cubicBezTo>
                      <a:pt x="162040" y="-13454"/>
                      <a:pt x="312580" y="-13454"/>
                      <a:pt x="405527" y="40362"/>
                    </a:cubicBezTo>
                    <a:cubicBezTo>
                      <a:pt x="448389" y="64937"/>
                      <a:pt x="471388" y="97036"/>
                      <a:pt x="474714"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3" name="Google Shape;4413;p48"/>
              <p:cNvSpPr/>
              <p:nvPr/>
            </p:nvSpPr>
            <p:spPr>
              <a:xfrm>
                <a:off x="5211197" y="4950333"/>
                <a:ext cx="220817" cy="138588"/>
              </a:xfrm>
              <a:custGeom>
                <a:avLst/>
                <a:gdLst/>
                <a:ahLst/>
                <a:cxnLst/>
                <a:rect l="l" t="t" r="r" b="b"/>
                <a:pathLst>
                  <a:path w="220817" h="138588" extrusionOk="0">
                    <a:moveTo>
                      <a:pt x="111669" y="21717"/>
                    </a:moveTo>
                    <a:cubicBezTo>
                      <a:pt x="108742" y="21679"/>
                      <a:pt x="105815" y="21898"/>
                      <a:pt x="102926" y="22384"/>
                    </a:cubicBezTo>
                    <a:cubicBezTo>
                      <a:pt x="99030" y="22955"/>
                      <a:pt x="94658" y="23717"/>
                      <a:pt x="89811" y="24765"/>
                    </a:cubicBezTo>
                    <a:cubicBezTo>
                      <a:pt x="84964" y="25813"/>
                      <a:pt x="80307" y="27051"/>
                      <a:pt x="74700" y="28670"/>
                    </a:cubicBezTo>
                    <a:cubicBezTo>
                      <a:pt x="69596" y="30204"/>
                      <a:pt x="64607" y="32109"/>
                      <a:pt x="59779" y="34385"/>
                    </a:cubicBezTo>
                    <a:lnTo>
                      <a:pt x="97794" y="56483"/>
                    </a:lnTo>
                    <a:lnTo>
                      <a:pt x="104637" y="54007"/>
                    </a:lnTo>
                    <a:cubicBezTo>
                      <a:pt x="114141" y="50768"/>
                      <a:pt x="123644" y="48006"/>
                      <a:pt x="132198" y="45815"/>
                    </a:cubicBezTo>
                    <a:cubicBezTo>
                      <a:pt x="140276" y="43624"/>
                      <a:pt x="148554" y="42253"/>
                      <a:pt x="156908" y="41720"/>
                    </a:cubicBezTo>
                    <a:cubicBezTo>
                      <a:pt x="164511" y="41215"/>
                      <a:pt x="172152" y="41720"/>
                      <a:pt x="179622" y="43244"/>
                    </a:cubicBezTo>
                    <a:cubicBezTo>
                      <a:pt x="187282" y="44872"/>
                      <a:pt x="194638" y="47739"/>
                      <a:pt x="201385" y="51721"/>
                    </a:cubicBezTo>
                    <a:cubicBezTo>
                      <a:pt x="208009" y="55064"/>
                      <a:pt x="213664" y="60045"/>
                      <a:pt x="217827" y="66199"/>
                    </a:cubicBezTo>
                    <a:cubicBezTo>
                      <a:pt x="220602" y="70656"/>
                      <a:pt x="221495" y="76038"/>
                      <a:pt x="220298" y="81153"/>
                    </a:cubicBezTo>
                    <a:cubicBezTo>
                      <a:pt x="218673" y="86773"/>
                      <a:pt x="215584" y="91869"/>
                      <a:pt x="211364" y="95917"/>
                    </a:cubicBezTo>
                    <a:cubicBezTo>
                      <a:pt x="206118" y="101213"/>
                      <a:pt x="200245" y="105851"/>
                      <a:pt x="193877" y="109728"/>
                    </a:cubicBezTo>
                    <a:lnTo>
                      <a:pt x="218207" y="123825"/>
                    </a:lnTo>
                    <a:lnTo>
                      <a:pt x="204902" y="131445"/>
                    </a:lnTo>
                    <a:lnTo>
                      <a:pt x="180382" y="117253"/>
                    </a:lnTo>
                    <a:cubicBezTo>
                      <a:pt x="168730" y="123044"/>
                      <a:pt x="156537" y="127663"/>
                      <a:pt x="143982" y="131064"/>
                    </a:cubicBezTo>
                    <a:cubicBezTo>
                      <a:pt x="130829" y="134731"/>
                      <a:pt x="117372" y="137255"/>
                      <a:pt x="103781" y="138589"/>
                    </a:cubicBezTo>
                    <a:lnTo>
                      <a:pt x="91236" y="116014"/>
                    </a:lnTo>
                    <a:cubicBezTo>
                      <a:pt x="94829" y="115919"/>
                      <a:pt x="98412" y="115633"/>
                      <a:pt x="101976" y="115157"/>
                    </a:cubicBezTo>
                    <a:cubicBezTo>
                      <a:pt x="107345" y="114510"/>
                      <a:pt x="112667" y="113586"/>
                      <a:pt x="117942" y="112395"/>
                    </a:cubicBezTo>
                    <a:cubicBezTo>
                      <a:pt x="123834" y="111157"/>
                      <a:pt x="130107" y="109538"/>
                      <a:pt x="136950" y="107632"/>
                    </a:cubicBezTo>
                    <a:cubicBezTo>
                      <a:pt x="143460" y="105823"/>
                      <a:pt x="149818" y="103499"/>
                      <a:pt x="155957" y="100679"/>
                    </a:cubicBezTo>
                    <a:lnTo>
                      <a:pt x="117942" y="78677"/>
                    </a:lnTo>
                    <a:lnTo>
                      <a:pt x="113000" y="80391"/>
                    </a:lnTo>
                    <a:lnTo>
                      <a:pt x="107773" y="82010"/>
                    </a:lnTo>
                    <a:cubicBezTo>
                      <a:pt x="98269" y="85182"/>
                      <a:pt x="89526" y="87659"/>
                      <a:pt x="81543" y="89440"/>
                    </a:cubicBezTo>
                    <a:cubicBezTo>
                      <a:pt x="74177" y="91154"/>
                      <a:pt x="66669" y="92145"/>
                      <a:pt x="59114" y="92393"/>
                    </a:cubicBezTo>
                    <a:cubicBezTo>
                      <a:pt x="52471" y="92678"/>
                      <a:pt x="45827" y="92069"/>
                      <a:pt x="39346" y="90583"/>
                    </a:cubicBezTo>
                    <a:cubicBezTo>
                      <a:pt x="32893" y="89040"/>
                      <a:pt x="26715" y="86535"/>
                      <a:pt x="21003" y="83153"/>
                    </a:cubicBezTo>
                    <a:cubicBezTo>
                      <a:pt x="14769" y="79848"/>
                      <a:pt x="9352" y="75200"/>
                      <a:pt x="5132" y="69532"/>
                    </a:cubicBezTo>
                    <a:cubicBezTo>
                      <a:pt x="2072" y="65246"/>
                      <a:pt x="561" y="60036"/>
                      <a:pt x="855" y="54769"/>
                    </a:cubicBezTo>
                    <a:cubicBezTo>
                      <a:pt x="1378" y="49263"/>
                      <a:pt x="3573" y="44044"/>
                      <a:pt x="7128" y="39814"/>
                    </a:cubicBezTo>
                    <a:cubicBezTo>
                      <a:pt x="11481" y="34357"/>
                      <a:pt x="16679" y="29623"/>
                      <a:pt x="22524" y="25813"/>
                    </a:cubicBezTo>
                    <a:lnTo>
                      <a:pt x="0" y="12763"/>
                    </a:lnTo>
                    <a:lnTo>
                      <a:pt x="13305" y="5048"/>
                    </a:lnTo>
                    <a:lnTo>
                      <a:pt x="35639" y="18002"/>
                    </a:lnTo>
                    <a:cubicBezTo>
                      <a:pt x="46093" y="12783"/>
                      <a:pt x="57089" y="8725"/>
                      <a:pt x="68427" y="5905"/>
                    </a:cubicBezTo>
                    <a:cubicBezTo>
                      <a:pt x="79195" y="3143"/>
                      <a:pt x="90162" y="1171"/>
                      <a:pt x="101215" y="0"/>
                    </a:cubicBezTo>
                    <a:close/>
                    <a:moveTo>
                      <a:pt x="46759" y="61817"/>
                    </a:moveTo>
                    <a:cubicBezTo>
                      <a:pt x="51758" y="64732"/>
                      <a:pt x="57546" y="65999"/>
                      <a:pt x="63295" y="65437"/>
                    </a:cubicBezTo>
                    <a:cubicBezTo>
                      <a:pt x="71050" y="64494"/>
                      <a:pt x="78691" y="62770"/>
                      <a:pt x="86104" y="60293"/>
                    </a:cubicBezTo>
                    <a:lnTo>
                      <a:pt x="50275" y="39624"/>
                    </a:lnTo>
                    <a:cubicBezTo>
                      <a:pt x="37160" y="48454"/>
                      <a:pt x="35991" y="55978"/>
                      <a:pt x="46759" y="62198"/>
                    </a:cubicBezTo>
                    <a:close/>
                    <a:moveTo>
                      <a:pt x="172209" y="72295"/>
                    </a:moveTo>
                    <a:cubicBezTo>
                      <a:pt x="166753" y="69323"/>
                      <a:pt x="160481" y="68218"/>
                      <a:pt x="154342" y="69152"/>
                    </a:cubicBezTo>
                    <a:cubicBezTo>
                      <a:pt x="145874" y="70237"/>
                      <a:pt x="137510" y="72057"/>
                      <a:pt x="129347" y="74581"/>
                    </a:cubicBezTo>
                    <a:lnTo>
                      <a:pt x="164891" y="95155"/>
                    </a:lnTo>
                    <a:cubicBezTo>
                      <a:pt x="180097" y="86296"/>
                      <a:pt x="182473" y="78867"/>
                      <a:pt x="17220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4" name="Google Shape;4414;p48"/>
              <p:cNvSpPr/>
              <p:nvPr/>
            </p:nvSpPr>
            <p:spPr>
              <a:xfrm>
                <a:off x="5302433" y="5053393"/>
                <a:ext cx="14635" cy="19050"/>
              </a:xfrm>
              <a:custGeom>
                <a:avLst/>
                <a:gdLst/>
                <a:ahLst/>
                <a:cxnLst/>
                <a:rect l="l" t="t" r="r" b="b"/>
                <a:pathLst>
                  <a:path w="14635" h="19050" extrusionOk="0">
                    <a:moveTo>
                      <a:pt x="0" y="12954"/>
                    </a:moveTo>
                    <a:cubicBezTo>
                      <a:pt x="0" y="12001"/>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5" name="Google Shape;4415;p48"/>
              <p:cNvSpPr/>
              <p:nvPr/>
            </p:nvSpPr>
            <p:spPr>
              <a:xfrm>
                <a:off x="5397946" y="5061584"/>
                <a:ext cx="31647" cy="14858"/>
              </a:xfrm>
              <a:custGeom>
                <a:avLst/>
                <a:gdLst/>
                <a:ahLst/>
                <a:cxnLst/>
                <a:rect l="l" t="t" r="r" b="b"/>
                <a:pathLst>
                  <a:path w="31647" h="14858" extrusionOk="0">
                    <a:moveTo>
                      <a:pt x="31648" y="12954"/>
                    </a:moveTo>
                    <a:lnTo>
                      <a:pt x="31648" y="0"/>
                    </a:lnTo>
                    <a:lnTo>
                      <a:pt x="0" y="2477"/>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6" name="Google Shape;4416;p48"/>
              <p:cNvSpPr/>
              <p:nvPr/>
            </p:nvSpPr>
            <p:spPr>
              <a:xfrm>
                <a:off x="5408591" y="5014055"/>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7" name="Google Shape;4417;p48"/>
              <p:cNvSpPr/>
              <p:nvPr/>
            </p:nvSpPr>
            <p:spPr>
              <a:xfrm>
                <a:off x="5334271" y="5018913"/>
                <a:ext cx="35639" cy="24669"/>
              </a:xfrm>
              <a:custGeom>
                <a:avLst/>
                <a:gdLst/>
                <a:ahLst/>
                <a:cxnLst/>
                <a:rect l="l" t="t" r="r" b="b"/>
                <a:pathLst>
                  <a:path w="35639" h="24669" extrusionOk="0">
                    <a:moveTo>
                      <a:pt x="0" y="7525"/>
                    </a:moveTo>
                    <a:lnTo>
                      <a:pt x="7888" y="0"/>
                    </a:lnTo>
                    <a:lnTo>
                      <a:pt x="35639" y="19050"/>
                    </a:lnTo>
                    <a:lnTo>
                      <a:pt x="33928" y="24670"/>
                    </a:lnTo>
                    <a:cubicBezTo>
                      <a:pt x="33928"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8" name="Google Shape;4418;p48"/>
              <p:cNvSpPr/>
              <p:nvPr/>
            </p:nvSpPr>
            <p:spPr>
              <a:xfrm>
                <a:off x="5261567" y="4977479"/>
                <a:ext cx="44382" cy="29146"/>
              </a:xfrm>
              <a:custGeom>
                <a:avLst/>
                <a:gdLst/>
                <a:ahLst/>
                <a:cxnLst/>
                <a:rect l="l" t="t" r="r" b="b"/>
                <a:pathLst>
                  <a:path w="44382" h="29146" extrusionOk="0">
                    <a:moveTo>
                      <a:pt x="0" y="8287"/>
                    </a:moveTo>
                    <a:lnTo>
                      <a:pt x="36875" y="29146"/>
                    </a:lnTo>
                    <a:lnTo>
                      <a:pt x="44383" y="23717"/>
                    </a:lnTo>
                    <a:lnTo>
                      <a:pt x="39441" y="17907"/>
                    </a:lnTo>
                    <a:cubicBezTo>
                      <a:pt x="36143" y="14135"/>
                      <a:pt x="32256" y="10925"/>
                      <a:pt x="27941" y="8382"/>
                    </a:cubicBezTo>
                    <a:cubicBezTo>
                      <a:pt x="25185" y="7811"/>
                      <a:pt x="7793" y="0"/>
                      <a:pt x="7793"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9" name="Google Shape;4419;p48"/>
              <p:cNvSpPr/>
              <p:nvPr/>
            </p:nvSpPr>
            <p:spPr>
              <a:xfrm>
                <a:off x="5302338" y="4953952"/>
                <a:ext cx="20528" cy="18478"/>
              </a:xfrm>
              <a:custGeom>
                <a:avLst/>
                <a:gdLst/>
                <a:ahLst/>
                <a:cxnLst/>
                <a:rect l="l" t="t" r="r" b="b"/>
                <a:pathLst>
                  <a:path w="20528" h="18478" extrusionOk="0">
                    <a:moveTo>
                      <a:pt x="20528" y="18479"/>
                    </a:moveTo>
                    <a:lnTo>
                      <a:pt x="20528" y="5524"/>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0" name="Google Shape;4420;p48"/>
              <p:cNvSpPr/>
              <p:nvPr/>
            </p:nvSpPr>
            <p:spPr>
              <a:xfrm>
                <a:off x="5210437" y="4950142"/>
                <a:ext cx="19672" cy="14668"/>
              </a:xfrm>
              <a:custGeom>
                <a:avLst/>
                <a:gdLst/>
                <a:ahLst/>
                <a:cxnLst/>
                <a:rect l="l" t="t" r="r" b="b"/>
                <a:pathLst>
                  <a:path w="19672" h="14668" extrusionOk="0">
                    <a:moveTo>
                      <a:pt x="0" y="12954"/>
                    </a:moveTo>
                    <a:lnTo>
                      <a:pt x="0" y="0"/>
                    </a:lnTo>
                    <a:lnTo>
                      <a:pt x="19673"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1" name="Google Shape;4421;p48"/>
              <p:cNvSpPr/>
              <p:nvPr/>
            </p:nvSpPr>
            <p:spPr>
              <a:xfrm>
                <a:off x="5211197" y="4993481"/>
                <a:ext cx="22524" cy="22764"/>
              </a:xfrm>
              <a:custGeom>
                <a:avLst/>
                <a:gdLst/>
                <a:ahLst/>
                <a:cxnLst/>
                <a:rect l="l" t="t" r="r" b="b"/>
                <a:pathLst>
                  <a:path w="22524" h="22764" extrusionOk="0">
                    <a:moveTo>
                      <a:pt x="0" y="13430"/>
                    </a:moveTo>
                    <a:lnTo>
                      <a:pt x="0" y="0"/>
                    </a:lnTo>
                    <a:lnTo>
                      <a:pt x="22524"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2" name="Google Shape;4422;p48"/>
              <p:cNvSpPr/>
              <p:nvPr/>
            </p:nvSpPr>
            <p:spPr>
              <a:xfrm>
                <a:off x="5211197" y="4937378"/>
                <a:ext cx="220817" cy="139065"/>
              </a:xfrm>
              <a:custGeom>
                <a:avLst/>
                <a:gdLst/>
                <a:ahLst/>
                <a:cxnLst/>
                <a:rect l="l" t="t" r="r" b="b"/>
                <a:pathLst>
                  <a:path w="220817" h="139065" extrusionOk="0">
                    <a:moveTo>
                      <a:pt x="111669" y="22098"/>
                    </a:moveTo>
                    <a:cubicBezTo>
                      <a:pt x="108742" y="22098"/>
                      <a:pt x="105815" y="22355"/>
                      <a:pt x="102926" y="22860"/>
                    </a:cubicBezTo>
                    <a:cubicBezTo>
                      <a:pt x="99030" y="23336"/>
                      <a:pt x="94658" y="24194"/>
                      <a:pt x="89811" y="25146"/>
                    </a:cubicBezTo>
                    <a:cubicBezTo>
                      <a:pt x="84964" y="26099"/>
                      <a:pt x="80307" y="27527"/>
                      <a:pt x="74700" y="29051"/>
                    </a:cubicBezTo>
                    <a:cubicBezTo>
                      <a:pt x="69606" y="30623"/>
                      <a:pt x="64626" y="32538"/>
                      <a:pt x="59779" y="34766"/>
                    </a:cubicBezTo>
                    <a:lnTo>
                      <a:pt x="97794" y="56864"/>
                    </a:lnTo>
                    <a:lnTo>
                      <a:pt x="104637" y="54483"/>
                    </a:lnTo>
                    <a:cubicBezTo>
                      <a:pt x="114141" y="51245"/>
                      <a:pt x="123644" y="48483"/>
                      <a:pt x="132198" y="46196"/>
                    </a:cubicBezTo>
                    <a:cubicBezTo>
                      <a:pt x="140276" y="44006"/>
                      <a:pt x="148554" y="42634"/>
                      <a:pt x="156908" y="42101"/>
                    </a:cubicBezTo>
                    <a:cubicBezTo>
                      <a:pt x="164511" y="41643"/>
                      <a:pt x="172142" y="42148"/>
                      <a:pt x="179622" y="43625"/>
                    </a:cubicBezTo>
                    <a:cubicBezTo>
                      <a:pt x="187291" y="45291"/>
                      <a:pt x="194638" y="48187"/>
                      <a:pt x="201385" y="52197"/>
                    </a:cubicBezTo>
                    <a:cubicBezTo>
                      <a:pt x="208028" y="55512"/>
                      <a:pt x="213693" y="60503"/>
                      <a:pt x="217827" y="66675"/>
                    </a:cubicBezTo>
                    <a:cubicBezTo>
                      <a:pt x="220602" y="71133"/>
                      <a:pt x="221495" y="76515"/>
                      <a:pt x="220298" y="81629"/>
                    </a:cubicBezTo>
                    <a:cubicBezTo>
                      <a:pt x="218644" y="87249"/>
                      <a:pt x="215574" y="92335"/>
                      <a:pt x="211364" y="96393"/>
                    </a:cubicBezTo>
                    <a:cubicBezTo>
                      <a:pt x="206090" y="101660"/>
                      <a:pt x="200226" y="106299"/>
                      <a:pt x="193877" y="110204"/>
                    </a:cubicBezTo>
                    <a:lnTo>
                      <a:pt x="218207" y="124206"/>
                    </a:lnTo>
                    <a:lnTo>
                      <a:pt x="204902" y="131921"/>
                    </a:lnTo>
                    <a:lnTo>
                      <a:pt x="180382" y="117729"/>
                    </a:lnTo>
                    <a:cubicBezTo>
                      <a:pt x="168711" y="123473"/>
                      <a:pt x="156527" y="128102"/>
                      <a:pt x="143982" y="131541"/>
                    </a:cubicBezTo>
                    <a:cubicBezTo>
                      <a:pt x="130810" y="135169"/>
                      <a:pt x="117372" y="137684"/>
                      <a:pt x="103781" y="139065"/>
                    </a:cubicBezTo>
                    <a:lnTo>
                      <a:pt x="91236" y="116015"/>
                    </a:lnTo>
                    <a:cubicBezTo>
                      <a:pt x="93612" y="116015"/>
                      <a:pt x="97129" y="116015"/>
                      <a:pt x="101976" y="115253"/>
                    </a:cubicBezTo>
                    <a:cubicBezTo>
                      <a:pt x="106823" y="114491"/>
                      <a:pt x="112050" y="113729"/>
                      <a:pt x="117942" y="112491"/>
                    </a:cubicBezTo>
                    <a:cubicBezTo>
                      <a:pt x="123834" y="111252"/>
                      <a:pt x="130107" y="109633"/>
                      <a:pt x="136950" y="107728"/>
                    </a:cubicBezTo>
                    <a:cubicBezTo>
                      <a:pt x="143450" y="105842"/>
                      <a:pt x="149799" y="103489"/>
                      <a:pt x="155957" y="100679"/>
                    </a:cubicBezTo>
                    <a:lnTo>
                      <a:pt x="117942" y="78772"/>
                    </a:lnTo>
                    <a:lnTo>
                      <a:pt x="113000" y="80486"/>
                    </a:lnTo>
                    <a:lnTo>
                      <a:pt x="107773" y="82106"/>
                    </a:lnTo>
                    <a:cubicBezTo>
                      <a:pt x="99163" y="85011"/>
                      <a:pt x="90410" y="87468"/>
                      <a:pt x="81543" y="89440"/>
                    </a:cubicBezTo>
                    <a:cubicBezTo>
                      <a:pt x="74187" y="91183"/>
                      <a:pt x="66669" y="92202"/>
                      <a:pt x="59114" y="92488"/>
                    </a:cubicBezTo>
                    <a:cubicBezTo>
                      <a:pt x="52471" y="92745"/>
                      <a:pt x="45818" y="92107"/>
                      <a:pt x="39346" y="90583"/>
                    </a:cubicBezTo>
                    <a:cubicBezTo>
                      <a:pt x="32912" y="89030"/>
                      <a:pt x="26734" y="86563"/>
                      <a:pt x="21003" y="83249"/>
                    </a:cubicBezTo>
                    <a:cubicBezTo>
                      <a:pt x="14759" y="79915"/>
                      <a:pt x="9342" y="75229"/>
                      <a:pt x="5132" y="69533"/>
                    </a:cubicBezTo>
                    <a:cubicBezTo>
                      <a:pt x="2072" y="65246"/>
                      <a:pt x="561" y="60036"/>
                      <a:pt x="855" y="54769"/>
                    </a:cubicBezTo>
                    <a:cubicBezTo>
                      <a:pt x="1397" y="49292"/>
                      <a:pt x="3592" y="44110"/>
                      <a:pt x="7128" y="39910"/>
                    </a:cubicBezTo>
                    <a:cubicBezTo>
                      <a:pt x="11500" y="34443"/>
                      <a:pt x="16698" y="29689"/>
                      <a:pt x="22524" y="25813"/>
                    </a:cubicBezTo>
                    <a:lnTo>
                      <a:pt x="0" y="12764"/>
                    </a:lnTo>
                    <a:lnTo>
                      <a:pt x="13305" y="5144"/>
                    </a:lnTo>
                    <a:lnTo>
                      <a:pt x="35639" y="18002"/>
                    </a:lnTo>
                    <a:cubicBezTo>
                      <a:pt x="46093" y="12811"/>
                      <a:pt x="57089" y="8782"/>
                      <a:pt x="68427" y="6001"/>
                    </a:cubicBezTo>
                    <a:cubicBezTo>
                      <a:pt x="79205" y="3258"/>
                      <a:pt x="90162" y="1248"/>
                      <a:pt x="101215" y="0"/>
                    </a:cubicBezTo>
                    <a:close/>
                    <a:moveTo>
                      <a:pt x="46759" y="62294"/>
                    </a:moveTo>
                    <a:cubicBezTo>
                      <a:pt x="51786" y="65113"/>
                      <a:pt x="57555" y="66342"/>
                      <a:pt x="63295" y="65818"/>
                    </a:cubicBezTo>
                    <a:cubicBezTo>
                      <a:pt x="71069" y="64970"/>
                      <a:pt x="78720" y="63246"/>
                      <a:pt x="86104" y="60674"/>
                    </a:cubicBezTo>
                    <a:lnTo>
                      <a:pt x="50275" y="40005"/>
                    </a:lnTo>
                    <a:cubicBezTo>
                      <a:pt x="37160" y="48578"/>
                      <a:pt x="35991" y="56007"/>
                      <a:pt x="46759" y="62294"/>
                    </a:cubicBezTo>
                    <a:close/>
                    <a:moveTo>
                      <a:pt x="172209" y="72771"/>
                    </a:moveTo>
                    <a:cubicBezTo>
                      <a:pt x="166763" y="69771"/>
                      <a:pt x="160491" y="68628"/>
                      <a:pt x="154342" y="69533"/>
                    </a:cubicBezTo>
                    <a:cubicBezTo>
                      <a:pt x="145864" y="70609"/>
                      <a:pt x="137491" y="72457"/>
                      <a:pt x="129347" y="75057"/>
                    </a:cubicBezTo>
                    <a:lnTo>
                      <a:pt x="164891" y="95631"/>
                    </a:lnTo>
                    <a:cubicBezTo>
                      <a:pt x="180097" y="86297"/>
                      <a:pt x="182473" y="78677"/>
                      <a:pt x="17220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23" name="Google Shape;4423;p48"/>
            <p:cNvGrpSpPr/>
            <p:nvPr/>
          </p:nvGrpSpPr>
          <p:grpSpPr>
            <a:xfrm>
              <a:off x="3192597" y="3904144"/>
              <a:ext cx="664599" cy="467011"/>
              <a:chOff x="4973697" y="4720494"/>
              <a:chExt cx="664599" cy="467011"/>
            </a:xfrm>
          </p:grpSpPr>
          <p:sp>
            <p:nvSpPr>
              <p:cNvPr id="4424" name="Google Shape;4424;p48"/>
              <p:cNvSpPr/>
              <p:nvPr/>
            </p:nvSpPr>
            <p:spPr>
              <a:xfrm>
                <a:off x="4973697" y="480288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5" name="Google Shape;4425;p48"/>
              <p:cNvSpPr/>
              <p:nvPr/>
            </p:nvSpPr>
            <p:spPr>
              <a:xfrm>
                <a:off x="4973792" y="491051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6" name="Google Shape;4426;p48"/>
              <p:cNvSpPr/>
              <p:nvPr/>
            </p:nvSpPr>
            <p:spPr>
              <a:xfrm>
                <a:off x="5588212" y="4912804"/>
                <a:ext cx="50084" cy="118109"/>
              </a:xfrm>
              <a:custGeom>
                <a:avLst/>
                <a:gdLst/>
                <a:ahLst/>
                <a:cxnLst/>
                <a:rect l="l" t="t" r="r" b="b"/>
                <a:pathLst>
                  <a:path w="50084" h="118109" extrusionOk="0">
                    <a:moveTo>
                      <a:pt x="50085" y="0"/>
                    </a:moveTo>
                    <a:lnTo>
                      <a:pt x="50085" y="82391"/>
                    </a:lnTo>
                    <a:lnTo>
                      <a:pt x="16536"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7" name="Google Shape;4427;p48"/>
              <p:cNvSpPr/>
              <p:nvPr/>
            </p:nvSpPr>
            <p:spPr>
              <a:xfrm>
                <a:off x="4973697" y="472049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8" name="Google Shape;4428;p48"/>
              <p:cNvSpPr/>
              <p:nvPr/>
            </p:nvSpPr>
            <p:spPr>
              <a:xfrm>
                <a:off x="5068198" y="4772810"/>
                <a:ext cx="475691" cy="275343"/>
              </a:xfrm>
              <a:custGeom>
                <a:avLst/>
                <a:gdLst/>
                <a:ahLst/>
                <a:cxnLst/>
                <a:rect l="l" t="t" r="r" b="b"/>
                <a:pathLst>
                  <a:path w="475691" h="275343" extrusionOk="0">
                    <a:moveTo>
                      <a:pt x="475252" y="145899"/>
                    </a:moveTo>
                    <a:cubicBezTo>
                      <a:pt x="471925" y="178284"/>
                      <a:pt x="448831" y="210193"/>
                      <a:pt x="406064" y="235053"/>
                    </a:cubicBezTo>
                    <a:cubicBezTo>
                      <a:pt x="313117" y="288774"/>
                      <a:pt x="162482" y="288774"/>
                      <a:pt x="69630" y="235053"/>
                    </a:cubicBezTo>
                    <a:cubicBezTo>
                      <a:pt x="26768" y="210193"/>
                      <a:pt x="3769" y="177903"/>
                      <a:pt x="443" y="145899"/>
                    </a:cubicBezTo>
                    <a:cubicBezTo>
                      <a:pt x="-3549" y="107799"/>
                      <a:pt x="19450" y="69699"/>
                      <a:pt x="69630" y="40362"/>
                    </a:cubicBezTo>
                    <a:cubicBezTo>
                      <a:pt x="162482" y="-13454"/>
                      <a:pt x="313117" y="-13454"/>
                      <a:pt x="406064" y="40362"/>
                    </a:cubicBezTo>
                    <a:cubicBezTo>
                      <a:pt x="456054" y="69318"/>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9" name="Google Shape;4429;p48"/>
              <p:cNvSpPr/>
              <p:nvPr/>
            </p:nvSpPr>
            <p:spPr>
              <a:xfrm>
                <a:off x="5068640" y="4789288"/>
                <a:ext cx="474809" cy="258865"/>
              </a:xfrm>
              <a:custGeom>
                <a:avLst/>
                <a:gdLst/>
                <a:ahLst/>
                <a:cxnLst/>
                <a:rect l="l" t="t" r="r" b="b"/>
                <a:pathLst>
                  <a:path w="474809" h="258865" extrusionOk="0">
                    <a:moveTo>
                      <a:pt x="474809" y="129421"/>
                    </a:moveTo>
                    <a:cubicBezTo>
                      <a:pt x="471483" y="161806"/>
                      <a:pt x="448389" y="193715"/>
                      <a:pt x="405622" y="218575"/>
                    </a:cubicBezTo>
                    <a:cubicBezTo>
                      <a:pt x="312675" y="272296"/>
                      <a:pt x="162040" y="272296"/>
                      <a:pt x="69188" y="218575"/>
                    </a:cubicBezTo>
                    <a:cubicBezTo>
                      <a:pt x="26325" y="193715"/>
                      <a:pt x="3326" y="161425"/>
                      <a:pt x="0" y="129421"/>
                    </a:cubicBezTo>
                    <a:cubicBezTo>
                      <a:pt x="3326" y="97036"/>
                      <a:pt x="26325" y="65223"/>
                      <a:pt x="69188" y="40362"/>
                    </a:cubicBezTo>
                    <a:cubicBezTo>
                      <a:pt x="162040" y="-13454"/>
                      <a:pt x="312675" y="-13454"/>
                      <a:pt x="405622" y="40362"/>
                    </a:cubicBezTo>
                    <a:cubicBezTo>
                      <a:pt x="448389" y="65223"/>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0" name="Google Shape;4430;p48"/>
              <p:cNvSpPr/>
              <p:nvPr/>
            </p:nvSpPr>
            <p:spPr>
              <a:xfrm>
                <a:off x="5190479" y="4851558"/>
                <a:ext cx="221040" cy="139065"/>
              </a:xfrm>
              <a:custGeom>
                <a:avLst/>
                <a:gdLst/>
                <a:ahLst/>
                <a:cxnLst/>
                <a:rect l="l" t="t" r="r" b="b"/>
                <a:pathLst>
                  <a:path w="221040" h="139065" extrusionOk="0">
                    <a:moveTo>
                      <a:pt x="111955" y="22193"/>
                    </a:moveTo>
                    <a:cubicBezTo>
                      <a:pt x="109027" y="22155"/>
                      <a:pt x="106100" y="22374"/>
                      <a:pt x="103211" y="22860"/>
                    </a:cubicBezTo>
                    <a:cubicBezTo>
                      <a:pt x="99315" y="23431"/>
                      <a:pt x="94943" y="24194"/>
                      <a:pt x="90096" y="25241"/>
                    </a:cubicBezTo>
                    <a:cubicBezTo>
                      <a:pt x="84992" y="26280"/>
                      <a:pt x="79946" y="27575"/>
                      <a:pt x="74985" y="29146"/>
                    </a:cubicBezTo>
                    <a:cubicBezTo>
                      <a:pt x="69872" y="30632"/>
                      <a:pt x="64882" y="32509"/>
                      <a:pt x="60064" y="34766"/>
                    </a:cubicBezTo>
                    <a:lnTo>
                      <a:pt x="98079" y="56864"/>
                    </a:lnTo>
                    <a:lnTo>
                      <a:pt x="104922" y="54483"/>
                    </a:lnTo>
                    <a:cubicBezTo>
                      <a:pt x="114426" y="51245"/>
                      <a:pt x="123929" y="48482"/>
                      <a:pt x="132388" y="46196"/>
                    </a:cubicBezTo>
                    <a:cubicBezTo>
                      <a:pt x="140476" y="44063"/>
                      <a:pt x="148753" y="42691"/>
                      <a:pt x="157098" y="42100"/>
                    </a:cubicBezTo>
                    <a:cubicBezTo>
                      <a:pt x="164739" y="41672"/>
                      <a:pt x="172399" y="42215"/>
                      <a:pt x="179907" y="43720"/>
                    </a:cubicBezTo>
                    <a:cubicBezTo>
                      <a:pt x="187576" y="45330"/>
                      <a:pt x="194932" y="48187"/>
                      <a:pt x="201670" y="52197"/>
                    </a:cubicBezTo>
                    <a:cubicBezTo>
                      <a:pt x="208294" y="55540"/>
                      <a:pt x="213949" y="60522"/>
                      <a:pt x="218112" y="66675"/>
                    </a:cubicBezTo>
                    <a:cubicBezTo>
                      <a:pt x="220868" y="71142"/>
                      <a:pt x="221723" y="76524"/>
                      <a:pt x="220488" y="81629"/>
                    </a:cubicBezTo>
                    <a:cubicBezTo>
                      <a:pt x="218872" y="87258"/>
                      <a:pt x="215793" y="92354"/>
                      <a:pt x="211554" y="96393"/>
                    </a:cubicBezTo>
                    <a:cubicBezTo>
                      <a:pt x="206318" y="101660"/>
                      <a:pt x="200473" y="106299"/>
                      <a:pt x="194162" y="110204"/>
                    </a:cubicBezTo>
                    <a:lnTo>
                      <a:pt x="218397" y="124206"/>
                    </a:lnTo>
                    <a:lnTo>
                      <a:pt x="205187" y="131921"/>
                    </a:lnTo>
                    <a:lnTo>
                      <a:pt x="180667" y="117729"/>
                    </a:lnTo>
                    <a:cubicBezTo>
                      <a:pt x="168987" y="123530"/>
                      <a:pt x="156765" y="128159"/>
                      <a:pt x="144172" y="131540"/>
                    </a:cubicBezTo>
                    <a:cubicBezTo>
                      <a:pt x="131010" y="135179"/>
                      <a:pt x="117562" y="137703"/>
                      <a:pt x="103971" y="139065"/>
                    </a:cubicBezTo>
                    <a:lnTo>
                      <a:pt x="91236" y="116110"/>
                    </a:lnTo>
                    <a:cubicBezTo>
                      <a:pt x="94800" y="116014"/>
                      <a:pt x="98355" y="115729"/>
                      <a:pt x="101881" y="115253"/>
                    </a:cubicBezTo>
                    <a:cubicBezTo>
                      <a:pt x="107279" y="114614"/>
                      <a:pt x="112639" y="113690"/>
                      <a:pt x="117942" y="112490"/>
                    </a:cubicBezTo>
                    <a:cubicBezTo>
                      <a:pt x="123834" y="111252"/>
                      <a:pt x="130012" y="109633"/>
                      <a:pt x="136950" y="107728"/>
                    </a:cubicBezTo>
                    <a:cubicBezTo>
                      <a:pt x="143441" y="105870"/>
                      <a:pt x="149799" y="103546"/>
                      <a:pt x="155957" y="100774"/>
                    </a:cubicBezTo>
                    <a:lnTo>
                      <a:pt x="117942" y="78772"/>
                    </a:lnTo>
                    <a:lnTo>
                      <a:pt x="113000" y="80486"/>
                    </a:lnTo>
                    <a:lnTo>
                      <a:pt x="107773" y="82105"/>
                    </a:lnTo>
                    <a:cubicBezTo>
                      <a:pt x="98269" y="85249"/>
                      <a:pt x="89431" y="87725"/>
                      <a:pt x="81447" y="89535"/>
                    </a:cubicBezTo>
                    <a:cubicBezTo>
                      <a:pt x="74111" y="91202"/>
                      <a:pt x="66631" y="92192"/>
                      <a:pt x="59114" y="92488"/>
                    </a:cubicBezTo>
                    <a:cubicBezTo>
                      <a:pt x="52470" y="92726"/>
                      <a:pt x="45827" y="92126"/>
                      <a:pt x="39346" y="90678"/>
                    </a:cubicBezTo>
                    <a:cubicBezTo>
                      <a:pt x="32902" y="89125"/>
                      <a:pt x="26715" y="86620"/>
                      <a:pt x="21003" y="83248"/>
                    </a:cubicBezTo>
                    <a:cubicBezTo>
                      <a:pt x="14712" y="79943"/>
                      <a:pt x="9257" y="75257"/>
                      <a:pt x="5037" y="69532"/>
                    </a:cubicBezTo>
                    <a:cubicBezTo>
                      <a:pt x="1958" y="65246"/>
                      <a:pt x="447" y="60036"/>
                      <a:pt x="760" y="54769"/>
                    </a:cubicBezTo>
                    <a:cubicBezTo>
                      <a:pt x="1350" y="49311"/>
                      <a:pt x="3535" y="44139"/>
                      <a:pt x="7033" y="39910"/>
                    </a:cubicBezTo>
                    <a:cubicBezTo>
                      <a:pt x="11471" y="34461"/>
                      <a:pt x="16689" y="29708"/>
                      <a:pt x="22524" y="25813"/>
                    </a:cubicBezTo>
                    <a:lnTo>
                      <a:pt x="0" y="12859"/>
                    </a:lnTo>
                    <a:lnTo>
                      <a:pt x="13210" y="5144"/>
                    </a:lnTo>
                    <a:lnTo>
                      <a:pt x="35544" y="18097"/>
                    </a:lnTo>
                    <a:cubicBezTo>
                      <a:pt x="45998" y="12878"/>
                      <a:pt x="56994" y="8820"/>
                      <a:pt x="68332" y="6001"/>
                    </a:cubicBezTo>
                    <a:cubicBezTo>
                      <a:pt x="79110" y="3257"/>
                      <a:pt x="90067" y="1248"/>
                      <a:pt x="101120" y="0"/>
                    </a:cubicBezTo>
                    <a:close/>
                    <a:moveTo>
                      <a:pt x="47044" y="62294"/>
                    </a:moveTo>
                    <a:cubicBezTo>
                      <a:pt x="52043" y="65199"/>
                      <a:pt x="57830" y="66427"/>
                      <a:pt x="63580" y="65818"/>
                    </a:cubicBezTo>
                    <a:cubicBezTo>
                      <a:pt x="71307" y="64951"/>
                      <a:pt x="78929" y="63265"/>
                      <a:pt x="86294" y="60770"/>
                    </a:cubicBezTo>
                    <a:lnTo>
                      <a:pt x="50560" y="40005"/>
                    </a:lnTo>
                    <a:cubicBezTo>
                      <a:pt x="37540" y="48673"/>
                      <a:pt x="35924" y="56102"/>
                      <a:pt x="47139" y="62294"/>
                    </a:cubicBezTo>
                    <a:close/>
                    <a:moveTo>
                      <a:pt x="172494" y="72771"/>
                    </a:moveTo>
                    <a:cubicBezTo>
                      <a:pt x="167020" y="69752"/>
                      <a:pt x="160709" y="68609"/>
                      <a:pt x="154532" y="69532"/>
                    </a:cubicBezTo>
                    <a:cubicBezTo>
                      <a:pt x="146092" y="70656"/>
                      <a:pt x="137757" y="72504"/>
                      <a:pt x="129632" y="75057"/>
                    </a:cubicBezTo>
                    <a:lnTo>
                      <a:pt x="165176" y="95631"/>
                    </a:lnTo>
                    <a:cubicBezTo>
                      <a:pt x="180382" y="86296"/>
                      <a:pt x="182853" y="78705"/>
                      <a:pt x="172589" y="7286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1" name="Google Shape;4431;p48"/>
              <p:cNvSpPr/>
              <p:nvPr/>
            </p:nvSpPr>
            <p:spPr>
              <a:xfrm>
                <a:off x="5282000" y="4954714"/>
                <a:ext cx="14540" cy="19050"/>
              </a:xfrm>
              <a:custGeom>
                <a:avLst/>
                <a:gdLst/>
                <a:ahLst/>
                <a:cxnLst/>
                <a:rect l="l" t="t" r="r" b="b"/>
                <a:pathLst>
                  <a:path w="14540" h="19050" extrusionOk="0">
                    <a:moveTo>
                      <a:pt x="0" y="12954"/>
                    </a:moveTo>
                    <a:cubicBezTo>
                      <a:pt x="0" y="12002"/>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2" name="Google Shape;4432;p48"/>
              <p:cNvSpPr/>
              <p:nvPr/>
            </p:nvSpPr>
            <p:spPr>
              <a:xfrm>
                <a:off x="5377608" y="4962906"/>
                <a:ext cx="31552" cy="14858"/>
              </a:xfrm>
              <a:custGeom>
                <a:avLst/>
                <a:gdLst/>
                <a:ahLst/>
                <a:cxnLst/>
                <a:rect l="l" t="t" r="r" b="b"/>
                <a:pathLst>
                  <a:path w="31552" h="14858" extrusionOk="0">
                    <a:moveTo>
                      <a:pt x="31552" y="12859"/>
                    </a:moveTo>
                    <a:lnTo>
                      <a:pt x="31552" y="0"/>
                    </a:lnTo>
                    <a:lnTo>
                      <a:pt x="0" y="2381"/>
                    </a:lnTo>
                    <a:lnTo>
                      <a:pt x="18152" y="14859"/>
                    </a:lnTo>
                    <a:lnTo>
                      <a:pt x="31552"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3" name="Google Shape;4433;p48"/>
              <p:cNvSpPr/>
              <p:nvPr/>
            </p:nvSpPr>
            <p:spPr>
              <a:xfrm>
                <a:off x="5388158" y="491537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4" name="Google Shape;4434;p48"/>
              <p:cNvSpPr/>
              <p:nvPr/>
            </p:nvSpPr>
            <p:spPr>
              <a:xfrm>
                <a:off x="5313838" y="4920138"/>
                <a:ext cx="35639" cy="24765"/>
              </a:xfrm>
              <a:custGeom>
                <a:avLst/>
                <a:gdLst/>
                <a:ahLst/>
                <a:cxnLst/>
                <a:rect l="l" t="t" r="r" b="b"/>
                <a:pathLst>
                  <a:path w="35639" h="24765"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5" name="Google Shape;4435;p48"/>
              <p:cNvSpPr/>
              <p:nvPr/>
            </p:nvSpPr>
            <p:spPr>
              <a:xfrm>
                <a:off x="5241229" y="4878705"/>
                <a:ext cx="44382" cy="29241"/>
              </a:xfrm>
              <a:custGeom>
                <a:avLst/>
                <a:gdLst/>
                <a:ahLst/>
                <a:cxnLst/>
                <a:rect l="l" t="t" r="r" b="b"/>
                <a:pathLst>
                  <a:path w="44382" h="29241" extrusionOk="0">
                    <a:moveTo>
                      <a:pt x="0" y="8382"/>
                    </a:moveTo>
                    <a:lnTo>
                      <a:pt x="36875" y="29242"/>
                    </a:lnTo>
                    <a:lnTo>
                      <a:pt x="44383" y="23813"/>
                    </a:lnTo>
                    <a:cubicBezTo>
                      <a:pt x="44383" y="23813"/>
                      <a:pt x="39726" y="18479"/>
                      <a:pt x="39441" y="17907"/>
                    </a:cubicBezTo>
                    <a:cubicBezTo>
                      <a:pt x="39156" y="17335"/>
                      <a:pt x="30697" y="8858"/>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6" name="Google Shape;4436;p48"/>
              <p:cNvSpPr/>
              <p:nvPr/>
            </p:nvSpPr>
            <p:spPr>
              <a:xfrm>
                <a:off x="5282000" y="4855273"/>
                <a:ext cx="20528" cy="18478"/>
              </a:xfrm>
              <a:custGeom>
                <a:avLst/>
                <a:gdLst/>
                <a:ahLst/>
                <a:cxnLst/>
                <a:rect l="l" t="t" r="r" b="b"/>
                <a:pathLst>
                  <a:path w="20528" h="18478" extrusionOk="0">
                    <a:moveTo>
                      <a:pt x="20528" y="18479"/>
                    </a:moveTo>
                    <a:lnTo>
                      <a:pt x="20528" y="5525"/>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7" name="Google Shape;4437;p48"/>
              <p:cNvSpPr/>
              <p:nvPr/>
            </p:nvSpPr>
            <p:spPr>
              <a:xfrm>
                <a:off x="5190099" y="4851463"/>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8" name="Google Shape;4438;p48"/>
              <p:cNvSpPr/>
              <p:nvPr/>
            </p:nvSpPr>
            <p:spPr>
              <a:xfrm>
                <a:off x="5190859" y="4894802"/>
                <a:ext cx="22428" cy="22764"/>
              </a:xfrm>
              <a:custGeom>
                <a:avLst/>
                <a:gdLst/>
                <a:ahLst/>
                <a:cxnLst/>
                <a:rect l="l" t="t" r="r" b="b"/>
                <a:pathLst>
                  <a:path w="22428" h="22764" extrusionOk="0">
                    <a:moveTo>
                      <a:pt x="0" y="13430"/>
                    </a:moveTo>
                    <a:lnTo>
                      <a:pt x="0" y="0"/>
                    </a:lnTo>
                    <a:lnTo>
                      <a:pt x="22429"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9" name="Google Shape;4439;p48"/>
              <p:cNvSpPr/>
              <p:nvPr/>
            </p:nvSpPr>
            <p:spPr>
              <a:xfrm>
                <a:off x="5190764" y="4838795"/>
                <a:ext cx="221036" cy="139064"/>
              </a:xfrm>
              <a:custGeom>
                <a:avLst/>
                <a:gdLst/>
                <a:ahLst/>
                <a:cxnLst/>
                <a:rect l="l" t="t" r="r" b="b"/>
                <a:pathLst>
                  <a:path w="221036" h="139064" extrusionOk="0">
                    <a:moveTo>
                      <a:pt x="111669" y="22003"/>
                    </a:moveTo>
                    <a:cubicBezTo>
                      <a:pt x="108742" y="22012"/>
                      <a:pt x="105825" y="22231"/>
                      <a:pt x="102926" y="22670"/>
                    </a:cubicBezTo>
                    <a:cubicBezTo>
                      <a:pt x="99029" y="23241"/>
                      <a:pt x="94658" y="24003"/>
                      <a:pt x="89811" y="25051"/>
                    </a:cubicBezTo>
                    <a:cubicBezTo>
                      <a:pt x="84964" y="26098"/>
                      <a:pt x="80307" y="27432"/>
                      <a:pt x="74700" y="28956"/>
                    </a:cubicBezTo>
                    <a:cubicBezTo>
                      <a:pt x="69596" y="30518"/>
                      <a:pt x="64616" y="32423"/>
                      <a:pt x="59779" y="34671"/>
                    </a:cubicBezTo>
                    <a:lnTo>
                      <a:pt x="97794" y="56769"/>
                    </a:lnTo>
                    <a:lnTo>
                      <a:pt x="104637" y="54292"/>
                    </a:lnTo>
                    <a:cubicBezTo>
                      <a:pt x="114140" y="51054"/>
                      <a:pt x="123644" y="48387"/>
                      <a:pt x="132103" y="46101"/>
                    </a:cubicBezTo>
                    <a:cubicBezTo>
                      <a:pt x="140181" y="43920"/>
                      <a:pt x="148459" y="42548"/>
                      <a:pt x="156812" y="42005"/>
                    </a:cubicBezTo>
                    <a:cubicBezTo>
                      <a:pt x="164454" y="41500"/>
                      <a:pt x="172123" y="42005"/>
                      <a:pt x="179622" y="43529"/>
                    </a:cubicBezTo>
                    <a:cubicBezTo>
                      <a:pt x="187282" y="45177"/>
                      <a:pt x="194628" y="48035"/>
                      <a:pt x="201385" y="52006"/>
                    </a:cubicBezTo>
                    <a:cubicBezTo>
                      <a:pt x="208123" y="55340"/>
                      <a:pt x="213883" y="60360"/>
                      <a:pt x="218112" y="66580"/>
                    </a:cubicBezTo>
                    <a:cubicBezTo>
                      <a:pt x="220868" y="71085"/>
                      <a:pt x="221714" y="76495"/>
                      <a:pt x="220488" y="81629"/>
                    </a:cubicBezTo>
                    <a:cubicBezTo>
                      <a:pt x="218872" y="87230"/>
                      <a:pt x="215793" y="92297"/>
                      <a:pt x="211554" y="96298"/>
                    </a:cubicBezTo>
                    <a:cubicBezTo>
                      <a:pt x="206337" y="101594"/>
                      <a:pt x="200501" y="106232"/>
                      <a:pt x="194162" y="110109"/>
                    </a:cubicBezTo>
                    <a:lnTo>
                      <a:pt x="218397" y="124206"/>
                    </a:lnTo>
                    <a:lnTo>
                      <a:pt x="205187" y="131826"/>
                    </a:lnTo>
                    <a:lnTo>
                      <a:pt x="180667" y="117729"/>
                    </a:lnTo>
                    <a:cubicBezTo>
                      <a:pt x="168987" y="123501"/>
                      <a:pt x="156765" y="128092"/>
                      <a:pt x="144172" y="131445"/>
                    </a:cubicBezTo>
                    <a:cubicBezTo>
                      <a:pt x="131010" y="135122"/>
                      <a:pt x="117562" y="137665"/>
                      <a:pt x="103971" y="139065"/>
                    </a:cubicBezTo>
                    <a:lnTo>
                      <a:pt x="91236" y="116014"/>
                    </a:lnTo>
                    <a:cubicBezTo>
                      <a:pt x="94800" y="115919"/>
                      <a:pt x="98355" y="115633"/>
                      <a:pt x="101881" y="115157"/>
                    </a:cubicBezTo>
                    <a:cubicBezTo>
                      <a:pt x="107288" y="114567"/>
                      <a:pt x="112648" y="113643"/>
                      <a:pt x="117942" y="112395"/>
                    </a:cubicBezTo>
                    <a:cubicBezTo>
                      <a:pt x="123834" y="111157"/>
                      <a:pt x="130012" y="109538"/>
                      <a:pt x="136950" y="107632"/>
                    </a:cubicBezTo>
                    <a:cubicBezTo>
                      <a:pt x="143460" y="105823"/>
                      <a:pt x="149818" y="103489"/>
                      <a:pt x="155957" y="100679"/>
                    </a:cubicBezTo>
                    <a:lnTo>
                      <a:pt x="117942" y="78676"/>
                    </a:lnTo>
                    <a:cubicBezTo>
                      <a:pt x="116326" y="79334"/>
                      <a:pt x="114673" y="79905"/>
                      <a:pt x="113000" y="80391"/>
                    </a:cubicBezTo>
                    <a:lnTo>
                      <a:pt x="107773" y="82010"/>
                    </a:lnTo>
                    <a:cubicBezTo>
                      <a:pt x="98269" y="85154"/>
                      <a:pt x="89431" y="87630"/>
                      <a:pt x="81448" y="89440"/>
                    </a:cubicBezTo>
                    <a:cubicBezTo>
                      <a:pt x="74111" y="91135"/>
                      <a:pt x="66631" y="92154"/>
                      <a:pt x="59114" y="92488"/>
                    </a:cubicBezTo>
                    <a:cubicBezTo>
                      <a:pt x="52470" y="92697"/>
                      <a:pt x="45827" y="92059"/>
                      <a:pt x="39346" y="90583"/>
                    </a:cubicBezTo>
                    <a:cubicBezTo>
                      <a:pt x="32883" y="89068"/>
                      <a:pt x="26696" y="86563"/>
                      <a:pt x="21003" y="83153"/>
                    </a:cubicBezTo>
                    <a:cubicBezTo>
                      <a:pt x="14702" y="79915"/>
                      <a:pt x="9238" y="75247"/>
                      <a:pt x="5037" y="69532"/>
                    </a:cubicBezTo>
                    <a:cubicBezTo>
                      <a:pt x="1977" y="65246"/>
                      <a:pt x="466" y="60036"/>
                      <a:pt x="760" y="54769"/>
                    </a:cubicBezTo>
                    <a:cubicBezTo>
                      <a:pt x="1331" y="49273"/>
                      <a:pt x="3507" y="44062"/>
                      <a:pt x="7033" y="39814"/>
                    </a:cubicBezTo>
                    <a:cubicBezTo>
                      <a:pt x="11471" y="34404"/>
                      <a:pt x="16698" y="29680"/>
                      <a:pt x="22524" y="25813"/>
                    </a:cubicBezTo>
                    <a:lnTo>
                      <a:pt x="0" y="12763"/>
                    </a:lnTo>
                    <a:lnTo>
                      <a:pt x="13210" y="5048"/>
                    </a:lnTo>
                    <a:lnTo>
                      <a:pt x="35544" y="18002"/>
                    </a:lnTo>
                    <a:cubicBezTo>
                      <a:pt x="45998" y="12782"/>
                      <a:pt x="56994" y="8725"/>
                      <a:pt x="68332" y="5905"/>
                    </a:cubicBezTo>
                    <a:cubicBezTo>
                      <a:pt x="79110" y="3143"/>
                      <a:pt x="90067" y="1171"/>
                      <a:pt x="101120" y="0"/>
                    </a:cubicBezTo>
                    <a:close/>
                    <a:moveTo>
                      <a:pt x="46759" y="62103"/>
                    </a:moveTo>
                    <a:cubicBezTo>
                      <a:pt x="51748" y="65037"/>
                      <a:pt x="57536" y="66304"/>
                      <a:pt x="63295" y="65722"/>
                    </a:cubicBezTo>
                    <a:cubicBezTo>
                      <a:pt x="71031" y="64818"/>
                      <a:pt x="78644" y="63094"/>
                      <a:pt x="86009" y="60579"/>
                    </a:cubicBezTo>
                    <a:lnTo>
                      <a:pt x="50275" y="39910"/>
                    </a:lnTo>
                    <a:cubicBezTo>
                      <a:pt x="37255" y="48482"/>
                      <a:pt x="35639" y="55912"/>
                      <a:pt x="46854" y="62103"/>
                    </a:cubicBezTo>
                    <a:close/>
                    <a:moveTo>
                      <a:pt x="172209" y="72580"/>
                    </a:moveTo>
                    <a:cubicBezTo>
                      <a:pt x="166706" y="69637"/>
                      <a:pt x="160414" y="68532"/>
                      <a:pt x="154246" y="69437"/>
                    </a:cubicBezTo>
                    <a:cubicBezTo>
                      <a:pt x="145807" y="70523"/>
                      <a:pt x="137472" y="72342"/>
                      <a:pt x="129347" y="74866"/>
                    </a:cubicBezTo>
                    <a:lnTo>
                      <a:pt x="164891" y="95440"/>
                    </a:lnTo>
                    <a:cubicBezTo>
                      <a:pt x="180097" y="86230"/>
                      <a:pt x="182568" y="78610"/>
                      <a:pt x="172304" y="72580"/>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40" name="Google Shape;4440;p48"/>
            <p:cNvGrpSpPr/>
            <p:nvPr/>
          </p:nvGrpSpPr>
          <p:grpSpPr>
            <a:xfrm>
              <a:off x="3220919" y="3808894"/>
              <a:ext cx="664504" cy="467011"/>
              <a:chOff x="5002019" y="4625244"/>
              <a:chExt cx="664504" cy="467011"/>
            </a:xfrm>
          </p:grpSpPr>
          <p:sp>
            <p:nvSpPr>
              <p:cNvPr id="4441" name="Google Shape;4441;p48"/>
              <p:cNvSpPr/>
              <p:nvPr/>
            </p:nvSpPr>
            <p:spPr>
              <a:xfrm>
                <a:off x="5002019" y="470763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2" name="Google Shape;4442;p48"/>
              <p:cNvSpPr/>
              <p:nvPr/>
            </p:nvSpPr>
            <p:spPr>
              <a:xfrm>
                <a:off x="5002019" y="481526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3" name="Google Shape;4443;p48"/>
              <p:cNvSpPr/>
              <p:nvPr/>
            </p:nvSpPr>
            <p:spPr>
              <a:xfrm>
                <a:off x="5616534" y="481755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4" name="Google Shape;4444;p48"/>
              <p:cNvSpPr/>
              <p:nvPr/>
            </p:nvSpPr>
            <p:spPr>
              <a:xfrm>
                <a:off x="5002019" y="462524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5" name="Google Shape;4445;p48"/>
              <p:cNvSpPr/>
              <p:nvPr/>
            </p:nvSpPr>
            <p:spPr>
              <a:xfrm>
                <a:off x="5096424" y="4677655"/>
                <a:ext cx="475693" cy="275248"/>
              </a:xfrm>
              <a:custGeom>
                <a:avLst/>
                <a:gdLst/>
                <a:ahLst/>
                <a:cxnLst/>
                <a:rect l="l" t="t" r="r" b="b"/>
                <a:pathLst>
                  <a:path w="475693" h="275248" extrusionOk="0">
                    <a:moveTo>
                      <a:pt x="475252" y="145899"/>
                    </a:moveTo>
                    <a:cubicBezTo>
                      <a:pt x="471925" y="178284"/>
                      <a:pt x="448926" y="210193"/>
                      <a:pt x="406064" y="234958"/>
                    </a:cubicBezTo>
                    <a:cubicBezTo>
                      <a:pt x="313117" y="288679"/>
                      <a:pt x="162577" y="288679"/>
                      <a:pt x="69630" y="234958"/>
                    </a:cubicBezTo>
                    <a:cubicBezTo>
                      <a:pt x="26768" y="210193"/>
                      <a:pt x="3769" y="178284"/>
                      <a:pt x="443" y="145899"/>
                    </a:cubicBezTo>
                    <a:cubicBezTo>
                      <a:pt x="-3549" y="107799"/>
                      <a:pt x="19450" y="69223"/>
                      <a:pt x="69630" y="40362"/>
                    </a:cubicBezTo>
                    <a:cubicBezTo>
                      <a:pt x="162577"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6" name="Google Shape;4446;p48"/>
              <p:cNvSpPr/>
              <p:nvPr/>
            </p:nvSpPr>
            <p:spPr>
              <a:xfrm>
                <a:off x="5096866" y="4694134"/>
                <a:ext cx="474809" cy="258770"/>
              </a:xfrm>
              <a:custGeom>
                <a:avLst/>
                <a:gdLst/>
                <a:ahLst/>
                <a:cxnLst/>
                <a:rect l="l" t="t" r="r" b="b"/>
                <a:pathLst>
                  <a:path w="474809" h="258770" extrusionOk="0">
                    <a:moveTo>
                      <a:pt x="474809" y="129421"/>
                    </a:moveTo>
                    <a:cubicBezTo>
                      <a:pt x="471483" y="161806"/>
                      <a:pt x="448484" y="193715"/>
                      <a:pt x="405622" y="218480"/>
                    </a:cubicBezTo>
                    <a:cubicBezTo>
                      <a:pt x="312675" y="272201"/>
                      <a:pt x="162135" y="272201"/>
                      <a:pt x="69188" y="218480"/>
                    </a:cubicBezTo>
                    <a:cubicBezTo>
                      <a:pt x="26325" y="193715"/>
                      <a:pt x="3326" y="161806"/>
                      <a:pt x="0" y="129421"/>
                    </a:cubicBezTo>
                    <a:cubicBezTo>
                      <a:pt x="3326" y="97036"/>
                      <a:pt x="26325" y="65127"/>
                      <a:pt x="69188" y="40362"/>
                    </a:cubicBezTo>
                    <a:cubicBezTo>
                      <a:pt x="162135" y="-13454"/>
                      <a:pt x="312675" y="-13454"/>
                      <a:pt x="405622" y="40362"/>
                    </a:cubicBezTo>
                    <a:cubicBezTo>
                      <a:pt x="448484" y="65127"/>
                      <a:pt x="471673" y="96941"/>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7" name="Google Shape;4447;p48"/>
              <p:cNvSpPr/>
              <p:nvPr/>
            </p:nvSpPr>
            <p:spPr>
              <a:xfrm>
                <a:off x="5218990" y="4756403"/>
                <a:ext cx="221102" cy="139065"/>
              </a:xfrm>
              <a:custGeom>
                <a:avLst/>
                <a:gdLst/>
                <a:ahLst/>
                <a:cxnLst/>
                <a:rect l="l" t="t" r="r" b="b"/>
                <a:pathLst>
                  <a:path w="221102" h="139065" extrusionOk="0">
                    <a:moveTo>
                      <a:pt x="111955" y="22098"/>
                    </a:moveTo>
                    <a:cubicBezTo>
                      <a:pt x="109027" y="22060"/>
                      <a:pt x="106100" y="22279"/>
                      <a:pt x="103211" y="22765"/>
                    </a:cubicBezTo>
                    <a:cubicBezTo>
                      <a:pt x="99315" y="23336"/>
                      <a:pt x="94943" y="24099"/>
                      <a:pt x="90096" y="25146"/>
                    </a:cubicBezTo>
                    <a:cubicBezTo>
                      <a:pt x="85249" y="26194"/>
                      <a:pt x="80592" y="27527"/>
                      <a:pt x="74985" y="29051"/>
                    </a:cubicBezTo>
                    <a:cubicBezTo>
                      <a:pt x="69881" y="30585"/>
                      <a:pt x="64892" y="32490"/>
                      <a:pt x="60064" y="34766"/>
                    </a:cubicBezTo>
                    <a:lnTo>
                      <a:pt x="98079" y="56864"/>
                    </a:lnTo>
                    <a:lnTo>
                      <a:pt x="104922" y="54388"/>
                    </a:lnTo>
                    <a:cubicBezTo>
                      <a:pt x="114426" y="51149"/>
                      <a:pt x="123929" y="48483"/>
                      <a:pt x="132388" y="46196"/>
                    </a:cubicBezTo>
                    <a:cubicBezTo>
                      <a:pt x="140504" y="44015"/>
                      <a:pt x="148810" y="42644"/>
                      <a:pt x="157193" y="42101"/>
                    </a:cubicBezTo>
                    <a:cubicBezTo>
                      <a:pt x="164796" y="41596"/>
                      <a:pt x="172437" y="42101"/>
                      <a:pt x="179907" y="43625"/>
                    </a:cubicBezTo>
                    <a:cubicBezTo>
                      <a:pt x="187567" y="45253"/>
                      <a:pt x="194923" y="48120"/>
                      <a:pt x="201670" y="52102"/>
                    </a:cubicBezTo>
                    <a:cubicBezTo>
                      <a:pt x="208294" y="55445"/>
                      <a:pt x="213949" y="60427"/>
                      <a:pt x="218112" y="66580"/>
                    </a:cubicBezTo>
                    <a:cubicBezTo>
                      <a:pt x="220887" y="71038"/>
                      <a:pt x="221780" y="76419"/>
                      <a:pt x="220583" y="81534"/>
                    </a:cubicBezTo>
                    <a:cubicBezTo>
                      <a:pt x="218958" y="87154"/>
                      <a:pt x="215869" y="92250"/>
                      <a:pt x="211649" y="96298"/>
                    </a:cubicBezTo>
                    <a:cubicBezTo>
                      <a:pt x="206403" y="101594"/>
                      <a:pt x="200530" y="106232"/>
                      <a:pt x="194162" y="110109"/>
                    </a:cubicBezTo>
                    <a:lnTo>
                      <a:pt x="218492" y="124206"/>
                    </a:lnTo>
                    <a:lnTo>
                      <a:pt x="205187" y="131826"/>
                    </a:lnTo>
                    <a:lnTo>
                      <a:pt x="180667" y="117729"/>
                    </a:lnTo>
                    <a:cubicBezTo>
                      <a:pt x="169015" y="123482"/>
                      <a:pt x="156822" y="128083"/>
                      <a:pt x="144267" y="131445"/>
                    </a:cubicBezTo>
                    <a:cubicBezTo>
                      <a:pt x="131105" y="135103"/>
                      <a:pt x="117657" y="137646"/>
                      <a:pt x="104066" y="139065"/>
                    </a:cubicBezTo>
                    <a:lnTo>
                      <a:pt x="91236" y="116015"/>
                    </a:lnTo>
                    <a:cubicBezTo>
                      <a:pt x="94829" y="115919"/>
                      <a:pt x="98412" y="115634"/>
                      <a:pt x="101976" y="115158"/>
                    </a:cubicBezTo>
                    <a:cubicBezTo>
                      <a:pt x="107345" y="114557"/>
                      <a:pt x="112677" y="113633"/>
                      <a:pt x="117942" y="112395"/>
                    </a:cubicBezTo>
                    <a:cubicBezTo>
                      <a:pt x="123834" y="111157"/>
                      <a:pt x="130107" y="109538"/>
                      <a:pt x="136950" y="107633"/>
                    </a:cubicBezTo>
                    <a:cubicBezTo>
                      <a:pt x="143460" y="105823"/>
                      <a:pt x="149818" y="103499"/>
                      <a:pt x="155957" y="100679"/>
                    </a:cubicBezTo>
                    <a:lnTo>
                      <a:pt x="117942" y="78677"/>
                    </a:lnTo>
                    <a:cubicBezTo>
                      <a:pt x="116326" y="79343"/>
                      <a:pt x="114682" y="79924"/>
                      <a:pt x="113000" y="80391"/>
                    </a:cubicBezTo>
                    <a:lnTo>
                      <a:pt x="107773" y="82010"/>
                    </a:lnTo>
                    <a:cubicBezTo>
                      <a:pt x="98269" y="85182"/>
                      <a:pt x="89526" y="87659"/>
                      <a:pt x="81543" y="89440"/>
                    </a:cubicBezTo>
                    <a:cubicBezTo>
                      <a:pt x="74177" y="91135"/>
                      <a:pt x="66669" y="92155"/>
                      <a:pt x="59114" y="92488"/>
                    </a:cubicBezTo>
                    <a:cubicBezTo>
                      <a:pt x="52470" y="92698"/>
                      <a:pt x="45827" y="92059"/>
                      <a:pt x="39346" y="90583"/>
                    </a:cubicBezTo>
                    <a:cubicBezTo>
                      <a:pt x="32893" y="89040"/>
                      <a:pt x="26715" y="86535"/>
                      <a:pt x="21003" y="83153"/>
                    </a:cubicBezTo>
                    <a:cubicBezTo>
                      <a:pt x="14740" y="79886"/>
                      <a:pt x="9314" y="75229"/>
                      <a:pt x="5132" y="69533"/>
                    </a:cubicBezTo>
                    <a:cubicBezTo>
                      <a:pt x="2072" y="65246"/>
                      <a:pt x="561" y="60036"/>
                      <a:pt x="855" y="54769"/>
                    </a:cubicBezTo>
                    <a:cubicBezTo>
                      <a:pt x="1340" y="49254"/>
                      <a:pt x="3535" y="44025"/>
                      <a:pt x="7128" y="39815"/>
                    </a:cubicBezTo>
                    <a:cubicBezTo>
                      <a:pt x="11509" y="34376"/>
                      <a:pt x="16698" y="29651"/>
                      <a:pt x="22524" y="25813"/>
                    </a:cubicBezTo>
                    <a:lnTo>
                      <a:pt x="0" y="12764"/>
                    </a:lnTo>
                    <a:lnTo>
                      <a:pt x="13305" y="5049"/>
                    </a:lnTo>
                    <a:lnTo>
                      <a:pt x="35544" y="18002"/>
                    </a:lnTo>
                    <a:cubicBezTo>
                      <a:pt x="46027" y="12783"/>
                      <a:pt x="57061" y="8725"/>
                      <a:pt x="68427" y="5906"/>
                    </a:cubicBezTo>
                    <a:cubicBezTo>
                      <a:pt x="79205" y="3143"/>
                      <a:pt x="90162" y="1172"/>
                      <a:pt x="101215" y="0"/>
                    </a:cubicBezTo>
                    <a:close/>
                    <a:moveTo>
                      <a:pt x="47044" y="62199"/>
                    </a:moveTo>
                    <a:cubicBezTo>
                      <a:pt x="52043" y="65113"/>
                      <a:pt x="57830" y="66380"/>
                      <a:pt x="63580" y="65818"/>
                    </a:cubicBezTo>
                    <a:cubicBezTo>
                      <a:pt x="71345" y="64922"/>
                      <a:pt x="78995" y="63198"/>
                      <a:pt x="86389" y="60674"/>
                    </a:cubicBezTo>
                    <a:lnTo>
                      <a:pt x="50560" y="40005"/>
                    </a:lnTo>
                    <a:cubicBezTo>
                      <a:pt x="37321" y="48578"/>
                      <a:pt x="36086" y="55979"/>
                      <a:pt x="46854" y="62199"/>
                    </a:cubicBezTo>
                    <a:close/>
                    <a:moveTo>
                      <a:pt x="172494" y="72676"/>
                    </a:moveTo>
                    <a:cubicBezTo>
                      <a:pt x="167029" y="69742"/>
                      <a:pt x="160766" y="68637"/>
                      <a:pt x="154627" y="69533"/>
                    </a:cubicBezTo>
                    <a:cubicBezTo>
                      <a:pt x="146159" y="70618"/>
                      <a:pt x="137795" y="72438"/>
                      <a:pt x="129632" y="74962"/>
                    </a:cubicBezTo>
                    <a:lnTo>
                      <a:pt x="165176" y="95536"/>
                    </a:lnTo>
                    <a:cubicBezTo>
                      <a:pt x="180192" y="86297"/>
                      <a:pt x="182568" y="78677"/>
                      <a:pt x="17230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8" name="Google Shape;4448;p48"/>
              <p:cNvSpPr/>
              <p:nvPr/>
            </p:nvSpPr>
            <p:spPr>
              <a:xfrm>
                <a:off x="5310227" y="4859464"/>
                <a:ext cx="14635" cy="19050"/>
              </a:xfrm>
              <a:custGeom>
                <a:avLst/>
                <a:gdLst/>
                <a:ahLst/>
                <a:cxnLst/>
                <a:rect l="l" t="t" r="r" b="b"/>
                <a:pathLst>
                  <a:path w="14635" h="19050" extrusionOk="0">
                    <a:moveTo>
                      <a:pt x="0" y="12954"/>
                    </a:moveTo>
                    <a:cubicBezTo>
                      <a:pt x="0" y="12002"/>
                      <a:pt x="0" y="0"/>
                      <a:pt x="0" y="0"/>
                    </a:cubicBezTo>
                    <a:lnTo>
                      <a:pt x="14636"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9" name="Google Shape;4449;p48"/>
              <p:cNvSpPr/>
              <p:nvPr/>
            </p:nvSpPr>
            <p:spPr>
              <a:xfrm>
                <a:off x="5405835" y="4867656"/>
                <a:ext cx="31647" cy="14858"/>
              </a:xfrm>
              <a:custGeom>
                <a:avLst/>
                <a:gdLst/>
                <a:ahLst/>
                <a:cxnLst/>
                <a:rect l="l" t="t" r="r" b="b"/>
                <a:pathLst>
                  <a:path w="31647" h="14858" extrusionOk="0">
                    <a:moveTo>
                      <a:pt x="31648" y="12954"/>
                    </a:moveTo>
                    <a:lnTo>
                      <a:pt x="31648" y="0"/>
                    </a:lnTo>
                    <a:lnTo>
                      <a:pt x="0" y="2476"/>
                    </a:lnTo>
                    <a:lnTo>
                      <a:pt x="18152" y="14859"/>
                    </a:lnTo>
                    <a:lnTo>
                      <a:pt x="31648"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0" name="Google Shape;4450;p48"/>
              <p:cNvSpPr/>
              <p:nvPr/>
            </p:nvSpPr>
            <p:spPr>
              <a:xfrm>
                <a:off x="5416479" y="4820126"/>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1" name="Google Shape;4451;p48"/>
              <p:cNvSpPr/>
              <p:nvPr/>
            </p:nvSpPr>
            <p:spPr>
              <a:xfrm>
                <a:off x="5342159" y="4824983"/>
                <a:ext cx="35544" cy="24669"/>
              </a:xfrm>
              <a:custGeom>
                <a:avLst/>
                <a:gdLst/>
                <a:ahLst/>
                <a:cxnLst/>
                <a:rect l="l" t="t" r="r" b="b"/>
                <a:pathLst>
                  <a:path w="35544" h="24669" extrusionOk="0">
                    <a:moveTo>
                      <a:pt x="0" y="7525"/>
                    </a:moveTo>
                    <a:lnTo>
                      <a:pt x="7793" y="0"/>
                    </a:lnTo>
                    <a:lnTo>
                      <a:pt x="35544" y="19050"/>
                    </a:lnTo>
                    <a:lnTo>
                      <a:pt x="33834" y="24670"/>
                    </a:lnTo>
                    <a:cubicBezTo>
                      <a:pt x="33834" y="24670"/>
                      <a:pt x="13115" y="15907"/>
                      <a:pt x="12450" y="15145"/>
                    </a:cubicBezTo>
                    <a:cubicBezTo>
                      <a:pt x="11785"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2" name="Google Shape;4452;p48"/>
              <p:cNvSpPr/>
              <p:nvPr/>
            </p:nvSpPr>
            <p:spPr>
              <a:xfrm>
                <a:off x="5269455" y="4783550"/>
                <a:ext cx="44382" cy="29241"/>
              </a:xfrm>
              <a:custGeom>
                <a:avLst/>
                <a:gdLst/>
                <a:ahLst/>
                <a:cxnLst/>
                <a:rect l="l" t="t" r="r" b="b"/>
                <a:pathLst>
                  <a:path w="44382" h="29241" extrusionOk="0">
                    <a:moveTo>
                      <a:pt x="0" y="8287"/>
                    </a:moveTo>
                    <a:lnTo>
                      <a:pt x="36875" y="29242"/>
                    </a:lnTo>
                    <a:lnTo>
                      <a:pt x="44383" y="23717"/>
                    </a:lnTo>
                    <a:lnTo>
                      <a:pt x="39441" y="17907"/>
                    </a:lnTo>
                    <a:cubicBezTo>
                      <a:pt x="36143" y="14135"/>
                      <a:pt x="32256" y="10925"/>
                      <a:pt x="27941" y="8382"/>
                    </a:cubicBezTo>
                    <a:cubicBezTo>
                      <a:pt x="25185" y="7906"/>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3" name="Google Shape;4453;p48"/>
              <p:cNvSpPr/>
              <p:nvPr/>
            </p:nvSpPr>
            <p:spPr>
              <a:xfrm>
                <a:off x="5310227" y="4760118"/>
                <a:ext cx="20528" cy="18383"/>
              </a:xfrm>
              <a:custGeom>
                <a:avLst/>
                <a:gdLst/>
                <a:ahLst/>
                <a:cxnLst/>
                <a:rect l="l" t="t" r="r" b="b"/>
                <a:pathLst>
                  <a:path w="20528" h="18383" extrusionOk="0">
                    <a:moveTo>
                      <a:pt x="20528" y="18383"/>
                    </a:moveTo>
                    <a:lnTo>
                      <a:pt x="20528" y="5429"/>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4" name="Google Shape;4454;p48"/>
              <p:cNvSpPr/>
              <p:nvPr/>
            </p:nvSpPr>
            <p:spPr>
              <a:xfrm>
                <a:off x="5218325" y="475621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5" name="Google Shape;4455;p48"/>
              <p:cNvSpPr/>
              <p:nvPr/>
            </p:nvSpPr>
            <p:spPr>
              <a:xfrm>
                <a:off x="5219085" y="4799552"/>
                <a:ext cx="22524" cy="22764"/>
              </a:xfrm>
              <a:custGeom>
                <a:avLst/>
                <a:gdLst/>
                <a:ahLst/>
                <a:cxnLst/>
                <a:rect l="l" t="t" r="r" b="b"/>
                <a:pathLst>
                  <a:path w="22524" h="22764" extrusionOk="0">
                    <a:moveTo>
                      <a:pt x="0" y="13430"/>
                    </a:moveTo>
                    <a:lnTo>
                      <a:pt x="0" y="0"/>
                    </a:lnTo>
                    <a:lnTo>
                      <a:pt x="22524" y="0"/>
                    </a:lnTo>
                    <a:lnTo>
                      <a:pt x="17012" y="12001"/>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6" name="Google Shape;4456;p48"/>
              <p:cNvSpPr/>
              <p:nvPr/>
            </p:nvSpPr>
            <p:spPr>
              <a:xfrm>
                <a:off x="5218990" y="4743450"/>
                <a:ext cx="221102" cy="139065"/>
              </a:xfrm>
              <a:custGeom>
                <a:avLst/>
                <a:gdLst/>
                <a:ahLst/>
                <a:cxnLst/>
                <a:rect l="l" t="t" r="r" b="b"/>
                <a:pathLst>
                  <a:path w="221102" h="139065" extrusionOk="0">
                    <a:moveTo>
                      <a:pt x="111955" y="22098"/>
                    </a:moveTo>
                    <a:cubicBezTo>
                      <a:pt x="109027" y="22098"/>
                      <a:pt x="106100" y="22355"/>
                      <a:pt x="103211" y="22860"/>
                    </a:cubicBezTo>
                    <a:cubicBezTo>
                      <a:pt x="99315" y="23431"/>
                      <a:pt x="94943" y="24194"/>
                      <a:pt x="90096" y="25241"/>
                    </a:cubicBezTo>
                    <a:cubicBezTo>
                      <a:pt x="85249" y="26289"/>
                      <a:pt x="80592" y="27527"/>
                      <a:pt x="74985" y="29051"/>
                    </a:cubicBezTo>
                    <a:cubicBezTo>
                      <a:pt x="69891" y="30623"/>
                      <a:pt x="64911" y="32537"/>
                      <a:pt x="60064" y="34766"/>
                    </a:cubicBezTo>
                    <a:lnTo>
                      <a:pt x="98079" y="56864"/>
                    </a:lnTo>
                    <a:lnTo>
                      <a:pt x="104922" y="54483"/>
                    </a:lnTo>
                    <a:cubicBezTo>
                      <a:pt x="114426" y="51245"/>
                      <a:pt x="123929" y="48482"/>
                      <a:pt x="132388" y="46196"/>
                    </a:cubicBezTo>
                    <a:cubicBezTo>
                      <a:pt x="140514" y="44063"/>
                      <a:pt x="148820" y="42691"/>
                      <a:pt x="157193" y="42101"/>
                    </a:cubicBezTo>
                    <a:cubicBezTo>
                      <a:pt x="164796" y="41643"/>
                      <a:pt x="172427" y="42148"/>
                      <a:pt x="179907" y="43624"/>
                    </a:cubicBezTo>
                    <a:cubicBezTo>
                      <a:pt x="187576" y="45291"/>
                      <a:pt x="194923" y="48187"/>
                      <a:pt x="201670" y="52197"/>
                    </a:cubicBezTo>
                    <a:cubicBezTo>
                      <a:pt x="208294" y="55540"/>
                      <a:pt x="213949" y="60522"/>
                      <a:pt x="218112" y="66675"/>
                    </a:cubicBezTo>
                    <a:cubicBezTo>
                      <a:pt x="220887" y="71133"/>
                      <a:pt x="221780" y="76514"/>
                      <a:pt x="220583" y="81629"/>
                    </a:cubicBezTo>
                    <a:cubicBezTo>
                      <a:pt x="218929" y="87249"/>
                      <a:pt x="215859" y="92335"/>
                      <a:pt x="211649" y="96393"/>
                    </a:cubicBezTo>
                    <a:cubicBezTo>
                      <a:pt x="206375" y="101660"/>
                      <a:pt x="200511" y="106299"/>
                      <a:pt x="194162" y="110204"/>
                    </a:cubicBezTo>
                    <a:lnTo>
                      <a:pt x="218492" y="124206"/>
                    </a:lnTo>
                    <a:lnTo>
                      <a:pt x="205187" y="131921"/>
                    </a:lnTo>
                    <a:lnTo>
                      <a:pt x="180667" y="117729"/>
                    </a:lnTo>
                    <a:cubicBezTo>
                      <a:pt x="168996" y="123473"/>
                      <a:pt x="156812" y="128102"/>
                      <a:pt x="144267" y="131540"/>
                    </a:cubicBezTo>
                    <a:cubicBezTo>
                      <a:pt x="131095" y="135169"/>
                      <a:pt x="117657" y="137684"/>
                      <a:pt x="104066" y="139065"/>
                    </a:cubicBezTo>
                    <a:lnTo>
                      <a:pt x="91236" y="116014"/>
                    </a:lnTo>
                    <a:cubicBezTo>
                      <a:pt x="94829" y="116014"/>
                      <a:pt x="98421" y="115757"/>
                      <a:pt x="101976" y="115253"/>
                    </a:cubicBezTo>
                    <a:cubicBezTo>
                      <a:pt x="106727" y="114681"/>
                      <a:pt x="112050" y="113729"/>
                      <a:pt x="117942" y="112490"/>
                    </a:cubicBezTo>
                    <a:cubicBezTo>
                      <a:pt x="123834" y="111252"/>
                      <a:pt x="130107" y="109633"/>
                      <a:pt x="136950" y="107728"/>
                    </a:cubicBezTo>
                    <a:cubicBezTo>
                      <a:pt x="143450" y="105842"/>
                      <a:pt x="149799" y="103489"/>
                      <a:pt x="155957" y="100679"/>
                    </a:cubicBezTo>
                    <a:lnTo>
                      <a:pt x="117942" y="78772"/>
                    </a:lnTo>
                    <a:lnTo>
                      <a:pt x="113000" y="80486"/>
                    </a:lnTo>
                    <a:lnTo>
                      <a:pt x="107773" y="82105"/>
                    </a:lnTo>
                    <a:cubicBezTo>
                      <a:pt x="99163" y="85011"/>
                      <a:pt x="90410" y="87459"/>
                      <a:pt x="81543" y="89440"/>
                    </a:cubicBezTo>
                    <a:cubicBezTo>
                      <a:pt x="74187" y="91183"/>
                      <a:pt x="66669" y="92202"/>
                      <a:pt x="59114" y="92488"/>
                    </a:cubicBezTo>
                    <a:cubicBezTo>
                      <a:pt x="52470" y="92726"/>
                      <a:pt x="45827" y="92126"/>
                      <a:pt x="39346" y="90678"/>
                    </a:cubicBezTo>
                    <a:cubicBezTo>
                      <a:pt x="32921" y="89049"/>
                      <a:pt x="26753" y="86544"/>
                      <a:pt x="21003" y="83248"/>
                    </a:cubicBezTo>
                    <a:cubicBezTo>
                      <a:pt x="14759" y="79915"/>
                      <a:pt x="9342" y="75229"/>
                      <a:pt x="5132" y="69532"/>
                    </a:cubicBezTo>
                    <a:cubicBezTo>
                      <a:pt x="2053" y="65246"/>
                      <a:pt x="542" y="60036"/>
                      <a:pt x="855" y="54769"/>
                    </a:cubicBezTo>
                    <a:cubicBezTo>
                      <a:pt x="1359" y="49282"/>
                      <a:pt x="3554" y="44091"/>
                      <a:pt x="7128" y="39910"/>
                    </a:cubicBezTo>
                    <a:cubicBezTo>
                      <a:pt x="11500" y="34442"/>
                      <a:pt x="16698" y="29689"/>
                      <a:pt x="22524" y="25813"/>
                    </a:cubicBezTo>
                    <a:lnTo>
                      <a:pt x="0" y="12763"/>
                    </a:lnTo>
                    <a:lnTo>
                      <a:pt x="13305" y="5144"/>
                    </a:lnTo>
                    <a:lnTo>
                      <a:pt x="35544" y="18002"/>
                    </a:lnTo>
                    <a:cubicBezTo>
                      <a:pt x="46055" y="12849"/>
                      <a:pt x="57070" y="8830"/>
                      <a:pt x="68427" y="6001"/>
                    </a:cubicBezTo>
                    <a:cubicBezTo>
                      <a:pt x="79205" y="3258"/>
                      <a:pt x="90162" y="1248"/>
                      <a:pt x="101215" y="0"/>
                    </a:cubicBezTo>
                    <a:close/>
                    <a:moveTo>
                      <a:pt x="47044" y="62294"/>
                    </a:moveTo>
                    <a:cubicBezTo>
                      <a:pt x="52052" y="65179"/>
                      <a:pt x="57840" y="66408"/>
                      <a:pt x="63580" y="65818"/>
                    </a:cubicBezTo>
                    <a:cubicBezTo>
                      <a:pt x="71345" y="64961"/>
                      <a:pt x="78986" y="63275"/>
                      <a:pt x="86389" y="60770"/>
                    </a:cubicBezTo>
                    <a:lnTo>
                      <a:pt x="50560" y="40005"/>
                    </a:lnTo>
                    <a:cubicBezTo>
                      <a:pt x="37255" y="48673"/>
                      <a:pt x="35924" y="56007"/>
                      <a:pt x="46854" y="62294"/>
                    </a:cubicBezTo>
                    <a:close/>
                    <a:moveTo>
                      <a:pt x="172494" y="72771"/>
                    </a:moveTo>
                    <a:cubicBezTo>
                      <a:pt x="167048" y="69771"/>
                      <a:pt x="160775" y="68628"/>
                      <a:pt x="154627" y="69532"/>
                    </a:cubicBezTo>
                    <a:cubicBezTo>
                      <a:pt x="146149" y="70609"/>
                      <a:pt x="137776" y="72457"/>
                      <a:pt x="129632" y="75057"/>
                    </a:cubicBezTo>
                    <a:lnTo>
                      <a:pt x="165176" y="95631"/>
                    </a:lnTo>
                    <a:cubicBezTo>
                      <a:pt x="180192" y="86296"/>
                      <a:pt x="182568" y="78677"/>
                      <a:pt x="172304"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7" name="Google Shape;4457;p48"/>
            <p:cNvGrpSpPr/>
            <p:nvPr/>
          </p:nvGrpSpPr>
          <p:grpSpPr>
            <a:xfrm>
              <a:off x="3200486" y="3710215"/>
              <a:ext cx="664598" cy="467011"/>
              <a:chOff x="4981586" y="4526565"/>
              <a:chExt cx="664598" cy="467011"/>
            </a:xfrm>
          </p:grpSpPr>
          <p:sp>
            <p:nvSpPr>
              <p:cNvPr id="4458" name="Google Shape;4458;p48"/>
              <p:cNvSpPr/>
              <p:nvPr/>
            </p:nvSpPr>
            <p:spPr>
              <a:xfrm>
                <a:off x="4981586" y="4608957"/>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9" name="Google Shape;4459;p48"/>
              <p:cNvSpPr/>
              <p:nvPr/>
            </p:nvSpPr>
            <p:spPr>
              <a:xfrm>
                <a:off x="4981681" y="471658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0" name="Google Shape;4460;p48"/>
              <p:cNvSpPr/>
              <p:nvPr/>
            </p:nvSpPr>
            <p:spPr>
              <a:xfrm>
                <a:off x="5596100" y="4718875"/>
                <a:ext cx="50084" cy="118109"/>
              </a:xfrm>
              <a:custGeom>
                <a:avLst/>
                <a:gdLst/>
                <a:ahLst/>
                <a:cxnLst/>
                <a:rect l="l" t="t" r="r" b="b"/>
                <a:pathLst>
                  <a:path w="50084" h="118109" extrusionOk="0">
                    <a:moveTo>
                      <a:pt x="50085" y="0"/>
                    </a:moveTo>
                    <a:lnTo>
                      <a:pt x="50085" y="82391"/>
                    </a:lnTo>
                    <a:lnTo>
                      <a:pt x="16442" y="118110"/>
                    </a:lnTo>
                    <a:lnTo>
                      <a:pt x="0" y="23813"/>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1" name="Google Shape;4461;p48"/>
              <p:cNvSpPr/>
              <p:nvPr/>
            </p:nvSpPr>
            <p:spPr>
              <a:xfrm>
                <a:off x="4981586" y="4526565"/>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2" name="Google Shape;4462;p48"/>
              <p:cNvSpPr/>
              <p:nvPr/>
            </p:nvSpPr>
            <p:spPr>
              <a:xfrm>
                <a:off x="5076086" y="4578881"/>
                <a:ext cx="475673" cy="275344"/>
              </a:xfrm>
              <a:custGeom>
                <a:avLst/>
                <a:gdLst/>
                <a:ahLst/>
                <a:cxnLst/>
                <a:rect l="l" t="t" r="r" b="b"/>
                <a:pathLst>
                  <a:path w="475673" h="275344" extrusionOk="0">
                    <a:moveTo>
                      <a:pt x="475252" y="145994"/>
                    </a:moveTo>
                    <a:cubicBezTo>
                      <a:pt x="471830" y="178380"/>
                      <a:pt x="448831" y="210193"/>
                      <a:pt x="405969" y="235053"/>
                    </a:cubicBezTo>
                    <a:cubicBezTo>
                      <a:pt x="313117" y="288774"/>
                      <a:pt x="162482" y="288774"/>
                      <a:pt x="69535" y="235053"/>
                    </a:cubicBezTo>
                    <a:cubicBezTo>
                      <a:pt x="26768" y="210193"/>
                      <a:pt x="3769" y="178380"/>
                      <a:pt x="443" y="145994"/>
                    </a:cubicBezTo>
                    <a:cubicBezTo>
                      <a:pt x="-3549" y="107894"/>
                      <a:pt x="19450" y="69318"/>
                      <a:pt x="69535" y="40362"/>
                    </a:cubicBezTo>
                    <a:cubicBezTo>
                      <a:pt x="162482" y="-13454"/>
                      <a:pt x="313117" y="-13454"/>
                      <a:pt x="405969" y="40362"/>
                    </a:cubicBezTo>
                    <a:cubicBezTo>
                      <a:pt x="456054" y="69318"/>
                      <a:pt x="479148" y="108085"/>
                      <a:pt x="475252" y="14599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3" name="Google Shape;4463;p48"/>
              <p:cNvSpPr/>
              <p:nvPr/>
            </p:nvSpPr>
            <p:spPr>
              <a:xfrm>
                <a:off x="5076528" y="4595360"/>
                <a:ext cx="474809" cy="258865"/>
              </a:xfrm>
              <a:custGeom>
                <a:avLst/>
                <a:gdLst/>
                <a:ahLst/>
                <a:cxnLst/>
                <a:rect l="l" t="t" r="r" b="b"/>
                <a:pathLst>
                  <a:path w="474809" h="258865" extrusionOk="0">
                    <a:moveTo>
                      <a:pt x="474809" y="129516"/>
                    </a:moveTo>
                    <a:cubicBezTo>
                      <a:pt x="471388" y="161901"/>
                      <a:pt x="448389" y="193715"/>
                      <a:pt x="405526" y="218575"/>
                    </a:cubicBezTo>
                    <a:cubicBezTo>
                      <a:pt x="312675" y="272296"/>
                      <a:pt x="162040" y="272296"/>
                      <a:pt x="69092" y="218575"/>
                    </a:cubicBezTo>
                    <a:cubicBezTo>
                      <a:pt x="26325" y="193715"/>
                      <a:pt x="3326" y="161901"/>
                      <a:pt x="0" y="129516"/>
                    </a:cubicBezTo>
                    <a:cubicBezTo>
                      <a:pt x="3326" y="97131"/>
                      <a:pt x="26325" y="65222"/>
                      <a:pt x="69092" y="40362"/>
                    </a:cubicBezTo>
                    <a:cubicBezTo>
                      <a:pt x="162040" y="-13454"/>
                      <a:pt x="312675" y="-13454"/>
                      <a:pt x="405526" y="40362"/>
                    </a:cubicBezTo>
                    <a:cubicBezTo>
                      <a:pt x="448389" y="65222"/>
                      <a:pt x="471388" y="97131"/>
                      <a:pt x="474809" y="129516"/>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4" name="Google Shape;4464;p48"/>
              <p:cNvSpPr/>
              <p:nvPr/>
            </p:nvSpPr>
            <p:spPr>
              <a:xfrm>
                <a:off x="5197892" y="4657629"/>
                <a:ext cx="221515" cy="139160"/>
              </a:xfrm>
              <a:custGeom>
                <a:avLst/>
                <a:gdLst/>
                <a:ahLst/>
                <a:cxnLst/>
                <a:rect l="l" t="t" r="r" b="b"/>
                <a:pathLst>
                  <a:path w="221515" h="139160" extrusionOk="0">
                    <a:moveTo>
                      <a:pt x="112525" y="22193"/>
                    </a:moveTo>
                    <a:cubicBezTo>
                      <a:pt x="109598" y="22155"/>
                      <a:pt x="106670" y="22374"/>
                      <a:pt x="103781" y="22860"/>
                    </a:cubicBezTo>
                    <a:cubicBezTo>
                      <a:pt x="99885" y="23432"/>
                      <a:pt x="95513" y="24194"/>
                      <a:pt x="90666" y="25241"/>
                    </a:cubicBezTo>
                    <a:cubicBezTo>
                      <a:pt x="85819" y="26289"/>
                      <a:pt x="81162" y="27527"/>
                      <a:pt x="75460" y="29146"/>
                    </a:cubicBezTo>
                    <a:cubicBezTo>
                      <a:pt x="70376" y="30632"/>
                      <a:pt x="65424" y="32509"/>
                      <a:pt x="60634" y="34766"/>
                    </a:cubicBezTo>
                    <a:lnTo>
                      <a:pt x="98649" y="56960"/>
                    </a:lnTo>
                    <a:lnTo>
                      <a:pt x="105492" y="54483"/>
                    </a:lnTo>
                    <a:cubicBezTo>
                      <a:pt x="114996" y="51245"/>
                      <a:pt x="124500" y="48482"/>
                      <a:pt x="132958" y="46196"/>
                    </a:cubicBezTo>
                    <a:cubicBezTo>
                      <a:pt x="141046" y="44044"/>
                      <a:pt x="149324" y="42701"/>
                      <a:pt x="157668" y="42196"/>
                    </a:cubicBezTo>
                    <a:cubicBezTo>
                      <a:pt x="165309" y="41691"/>
                      <a:pt x="172978" y="42196"/>
                      <a:pt x="180477" y="43720"/>
                    </a:cubicBezTo>
                    <a:cubicBezTo>
                      <a:pt x="188146" y="45330"/>
                      <a:pt x="195502" y="48187"/>
                      <a:pt x="202241" y="52197"/>
                    </a:cubicBezTo>
                    <a:cubicBezTo>
                      <a:pt x="208817" y="55607"/>
                      <a:pt x="214443" y="60617"/>
                      <a:pt x="218587" y="66770"/>
                    </a:cubicBezTo>
                    <a:cubicBezTo>
                      <a:pt x="221343" y="71238"/>
                      <a:pt x="222199" y="76619"/>
                      <a:pt x="220963" y="81725"/>
                    </a:cubicBezTo>
                    <a:cubicBezTo>
                      <a:pt x="219347" y="87354"/>
                      <a:pt x="216268" y="92450"/>
                      <a:pt x="212029" y="96488"/>
                    </a:cubicBezTo>
                    <a:cubicBezTo>
                      <a:pt x="206755" y="101756"/>
                      <a:pt x="200891" y="106394"/>
                      <a:pt x="194543" y="110300"/>
                    </a:cubicBezTo>
                    <a:lnTo>
                      <a:pt x="218872" y="124396"/>
                    </a:lnTo>
                    <a:lnTo>
                      <a:pt x="205662" y="132017"/>
                    </a:lnTo>
                    <a:lnTo>
                      <a:pt x="181142" y="117824"/>
                    </a:lnTo>
                    <a:cubicBezTo>
                      <a:pt x="169462" y="123625"/>
                      <a:pt x="157240" y="128254"/>
                      <a:pt x="144648" y="131636"/>
                    </a:cubicBezTo>
                    <a:cubicBezTo>
                      <a:pt x="131494" y="135322"/>
                      <a:pt x="118037" y="137846"/>
                      <a:pt x="104447" y="139160"/>
                    </a:cubicBezTo>
                    <a:lnTo>
                      <a:pt x="91711" y="116205"/>
                    </a:lnTo>
                    <a:cubicBezTo>
                      <a:pt x="95275" y="116110"/>
                      <a:pt x="98830" y="115824"/>
                      <a:pt x="102356" y="115348"/>
                    </a:cubicBezTo>
                    <a:cubicBezTo>
                      <a:pt x="107754" y="114710"/>
                      <a:pt x="113114" y="113786"/>
                      <a:pt x="118417" y="112586"/>
                    </a:cubicBezTo>
                    <a:cubicBezTo>
                      <a:pt x="124310" y="111347"/>
                      <a:pt x="130487" y="109728"/>
                      <a:pt x="137425" y="107823"/>
                    </a:cubicBezTo>
                    <a:cubicBezTo>
                      <a:pt x="143925" y="105985"/>
                      <a:pt x="150283" y="103661"/>
                      <a:pt x="156432" y="100870"/>
                    </a:cubicBezTo>
                    <a:lnTo>
                      <a:pt x="118417" y="78867"/>
                    </a:lnTo>
                    <a:lnTo>
                      <a:pt x="113475" y="80582"/>
                    </a:lnTo>
                    <a:lnTo>
                      <a:pt x="108248" y="82201"/>
                    </a:lnTo>
                    <a:cubicBezTo>
                      <a:pt x="98744" y="85344"/>
                      <a:pt x="89906" y="87821"/>
                      <a:pt x="81923" y="89630"/>
                    </a:cubicBezTo>
                    <a:cubicBezTo>
                      <a:pt x="74557" y="91307"/>
                      <a:pt x="67049" y="92297"/>
                      <a:pt x="59494" y="92583"/>
                    </a:cubicBezTo>
                    <a:cubicBezTo>
                      <a:pt x="52851" y="92812"/>
                      <a:pt x="46217" y="92212"/>
                      <a:pt x="39726" y="90773"/>
                    </a:cubicBezTo>
                    <a:cubicBezTo>
                      <a:pt x="33301" y="89240"/>
                      <a:pt x="27143" y="86735"/>
                      <a:pt x="21479" y="83344"/>
                    </a:cubicBezTo>
                    <a:cubicBezTo>
                      <a:pt x="15187" y="80039"/>
                      <a:pt x="9732" y="75352"/>
                      <a:pt x="5512" y="69628"/>
                    </a:cubicBezTo>
                    <a:cubicBezTo>
                      <a:pt x="2433" y="65342"/>
                      <a:pt x="922" y="60132"/>
                      <a:pt x="1236" y="54864"/>
                    </a:cubicBezTo>
                    <a:cubicBezTo>
                      <a:pt x="1825" y="49406"/>
                      <a:pt x="4011" y="44234"/>
                      <a:pt x="7508" y="40005"/>
                    </a:cubicBezTo>
                    <a:cubicBezTo>
                      <a:pt x="11918" y="34566"/>
                      <a:pt x="17145" y="29842"/>
                      <a:pt x="22999" y="26003"/>
                    </a:cubicBezTo>
                    <a:lnTo>
                      <a:pt x="0" y="12859"/>
                    </a:lnTo>
                    <a:lnTo>
                      <a:pt x="13210" y="5144"/>
                    </a:lnTo>
                    <a:lnTo>
                      <a:pt x="35544" y="18098"/>
                    </a:lnTo>
                    <a:cubicBezTo>
                      <a:pt x="45998" y="12878"/>
                      <a:pt x="56994" y="8820"/>
                      <a:pt x="68332" y="6001"/>
                    </a:cubicBezTo>
                    <a:cubicBezTo>
                      <a:pt x="79110" y="3258"/>
                      <a:pt x="90067" y="1248"/>
                      <a:pt x="101120" y="0"/>
                    </a:cubicBezTo>
                    <a:close/>
                    <a:moveTo>
                      <a:pt x="47519" y="62294"/>
                    </a:moveTo>
                    <a:cubicBezTo>
                      <a:pt x="52556" y="65189"/>
                      <a:pt x="58372" y="66418"/>
                      <a:pt x="64151" y="65818"/>
                    </a:cubicBezTo>
                    <a:cubicBezTo>
                      <a:pt x="71877" y="64951"/>
                      <a:pt x="79499" y="63265"/>
                      <a:pt x="86865" y="60770"/>
                    </a:cubicBezTo>
                    <a:lnTo>
                      <a:pt x="51130" y="40005"/>
                    </a:lnTo>
                    <a:cubicBezTo>
                      <a:pt x="38015" y="48701"/>
                      <a:pt x="36808" y="56131"/>
                      <a:pt x="47519" y="62294"/>
                    </a:cubicBezTo>
                    <a:close/>
                    <a:moveTo>
                      <a:pt x="172969" y="72771"/>
                    </a:moveTo>
                    <a:cubicBezTo>
                      <a:pt x="167523" y="69771"/>
                      <a:pt x="161251" y="68628"/>
                      <a:pt x="155102" y="69533"/>
                    </a:cubicBezTo>
                    <a:cubicBezTo>
                      <a:pt x="146663" y="70656"/>
                      <a:pt x="138328" y="72504"/>
                      <a:pt x="130202" y="75057"/>
                    </a:cubicBezTo>
                    <a:lnTo>
                      <a:pt x="165746" y="95631"/>
                    </a:lnTo>
                    <a:cubicBezTo>
                      <a:pt x="180572" y="86392"/>
                      <a:pt x="183328" y="78677"/>
                      <a:pt x="172969"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5" name="Google Shape;4465;p48"/>
              <p:cNvSpPr/>
              <p:nvPr/>
            </p:nvSpPr>
            <p:spPr>
              <a:xfrm>
                <a:off x="5289888" y="4760785"/>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6" name="Google Shape;4466;p48"/>
              <p:cNvSpPr/>
              <p:nvPr/>
            </p:nvSpPr>
            <p:spPr>
              <a:xfrm>
                <a:off x="5385496" y="4768976"/>
                <a:ext cx="31552" cy="14858"/>
              </a:xfrm>
              <a:custGeom>
                <a:avLst/>
                <a:gdLst/>
                <a:ahLst/>
                <a:cxnLst/>
                <a:rect l="l" t="t" r="r" b="b"/>
                <a:pathLst>
                  <a:path w="31552" h="14858" extrusionOk="0">
                    <a:moveTo>
                      <a:pt x="31552" y="12954"/>
                    </a:moveTo>
                    <a:lnTo>
                      <a:pt x="31552" y="0"/>
                    </a:lnTo>
                    <a:lnTo>
                      <a:pt x="0" y="2477"/>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7" name="Google Shape;4467;p48"/>
              <p:cNvSpPr/>
              <p:nvPr/>
            </p:nvSpPr>
            <p:spPr>
              <a:xfrm>
                <a:off x="5396046" y="472144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8" name="Google Shape;4468;p48"/>
              <p:cNvSpPr/>
              <p:nvPr/>
            </p:nvSpPr>
            <p:spPr>
              <a:xfrm>
                <a:off x="5321441" y="4726305"/>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9" name="Google Shape;4469;p48"/>
              <p:cNvSpPr/>
              <p:nvPr/>
            </p:nvSpPr>
            <p:spPr>
              <a:xfrm>
                <a:off x="5249117" y="4684871"/>
                <a:ext cx="44382" cy="29146"/>
              </a:xfrm>
              <a:custGeom>
                <a:avLst/>
                <a:gdLst/>
                <a:ahLst/>
                <a:cxnLst/>
                <a:rect l="l" t="t" r="r" b="b"/>
                <a:pathLst>
                  <a:path w="44382" h="29146" extrusionOk="0">
                    <a:moveTo>
                      <a:pt x="0" y="8287"/>
                    </a:moveTo>
                    <a:lnTo>
                      <a:pt x="36780" y="29146"/>
                    </a:lnTo>
                    <a:lnTo>
                      <a:pt x="44383" y="23717"/>
                    </a:lnTo>
                    <a:lnTo>
                      <a:pt x="39346" y="17907"/>
                    </a:lnTo>
                    <a:cubicBezTo>
                      <a:pt x="36105" y="14116"/>
                      <a:pt x="32246" y="10896"/>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0" name="Google Shape;4470;p48"/>
              <p:cNvSpPr/>
              <p:nvPr/>
            </p:nvSpPr>
            <p:spPr>
              <a:xfrm>
                <a:off x="5289888" y="4661344"/>
                <a:ext cx="20528" cy="18478"/>
              </a:xfrm>
              <a:custGeom>
                <a:avLst/>
                <a:gdLst/>
                <a:ahLst/>
                <a:cxnLst/>
                <a:rect l="l" t="t" r="r" b="b"/>
                <a:pathLst>
                  <a:path w="20528" h="18478" extrusionOk="0">
                    <a:moveTo>
                      <a:pt x="20528" y="18479"/>
                    </a:moveTo>
                    <a:lnTo>
                      <a:pt x="20528" y="5524"/>
                    </a:lnTo>
                    <a:lnTo>
                      <a:pt x="3611" y="0"/>
                    </a:lnTo>
                    <a:lnTo>
                      <a:pt x="0" y="10096"/>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1" name="Google Shape;4471;p48"/>
              <p:cNvSpPr/>
              <p:nvPr/>
            </p:nvSpPr>
            <p:spPr>
              <a:xfrm>
                <a:off x="5197987" y="4657534"/>
                <a:ext cx="19577" cy="14668"/>
              </a:xfrm>
              <a:custGeom>
                <a:avLst/>
                <a:gdLst/>
                <a:ahLst/>
                <a:cxnLst/>
                <a:rect l="l" t="t" r="r" b="b"/>
                <a:pathLst>
                  <a:path w="19577" h="14668" extrusionOk="0">
                    <a:moveTo>
                      <a:pt x="0" y="12954"/>
                    </a:moveTo>
                    <a:lnTo>
                      <a:pt x="0" y="0"/>
                    </a:lnTo>
                    <a:lnTo>
                      <a:pt x="19578" y="2096"/>
                    </a:lnTo>
                    <a:lnTo>
                      <a:pt x="13305" y="14668"/>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2" name="Google Shape;4472;p48"/>
              <p:cNvSpPr/>
              <p:nvPr/>
            </p:nvSpPr>
            <p:spPr>
              <a:xfrm>
                <a:off x="5198652" y="4700873"/>
                <a:ext cx="22428" cy="22764"/>
              </a:xfrm>
              <a:custGeom>
                <a:avLst/>
                <a:gdLst/>
                <a:ahLst/>
                <a:cxnLst/>
                <a:rect l="l" t="t" r="r" b="b"/>
                <a:pathLst>
                  <a:path w="22428" h="22764" extrusionOk="0">
                    <a:moveTo>
                      <a:pt x="0" y="13430"/>
                    </a:moveTo>
                    <a:cubicBezTo>
                      <a:pt x="0" y="13430"/>
                      <a:pt x="0" y="0"/>
                      <a:pt x="0" y="0"/>
                    </a:cubicBezTo>
                    <a:lnTo>
                      <a:pt x="22429" y="0"/>
                    </a:lnTo>
                    <a:lnTo>
                      <a:pt x="16917" y="12002"/>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3" name="Google Shape;4473;p48"/>
              <p:cNvSpPr/>
              <p:nvPr/>
            </p:nvSpPr>
            <p:spPr>
              <a:xfrm>
                <a:off x="5197892" y="4644961"/>
                <a:ext cx="221610" cy="138874"/>
              </a:xfrm>
              <a:custGeom>
                <a:avLst/>
                <a:gdLst/>
                <a:ahLst/>
                <a:cxnLst/>
                <a:rect l="l" t="t" r="r" b="b"/>
                <a:pathLst>
                  <a:path w="221610" h="138874" extrusionOk="0">
                    <a:moveTo>
                      <a:pt x="112525" y="22288"/>
                    </a:moveTo>
                    <a:cubicBezTo>
                      <a:pt x="109598" y="22298"/>
                      <a:pt x="106680" y="22517"/>
                      <a:pt x="103781" y="22955"/>
                    </a:cubicBezTo>
                    <a:cubicBezTo>
                      <a:pt x="99885" y="23527"/>
                      <a:pt x="95513" y="24289"/>
                      <a:pt x="90666" y="25337"/>
                    </a:cubicBezTo>
                    <a:cubicBezTo>
                      <a:pt x="85819" y="26384"/>
                      <a:pt x="81162" y="27718"/>
                      <a:pt x="75460" y="29242"/>
                    </a:cubicBezTo>
                    <a:cubicBezTo>
                      <a:pt x="70395" y="30804"/>
                      <a:pt x="65434" y="32709"/>
                      <a:pt x="60634" y="34957"/>
                    </a:cubicBezTo>
                    <a:lnTo>
                      <a:pt x="98649" y="57055"/>
                    </a:lnTo>
                    <a:lnTo>
                      <a:pt x="105492" y="54578"/>
                    </a:lnTo>
                    <a:cubicBezTo>
                      <a:pt x="114996" y="51435"/>
                      <a:pt x="124500" y="48673"/>
                      <a:pt x="132958" y="46387"/>
                    </a:cubicBezTo>
                    <a:cubicBezTo>
                      <a:pt x="141036" y="44205"/>
                      <a:pt x="149314" y="42834"/>
                      <a:pt x="157668" y="42291"/>
                    </a:cubicBezTo>
                    <a:cubicBezTo>
                      <a:pt x="165309" y="41786"/>
                      <a:pt x="172978" y="42291"/>
                      <a:pt x="180477" y="43815"/>
                    </a:cubicBezTo>
                    <a:cubicBezTo>
                      <a:pt x="188127" y="45501"/>
                      <a:pt x="195464" y="48358"/>
                      <a:pt x="202241" y="52292"/>
                    </a:cubicBezTo>
                    <a:cubicBezTo>
                      <a:pt x="208846" y="55702"/>
                      <a:pt x="214501" y="60712"/>
                      <a:pt x="218682" y="66865"/>
                    </a:cubicBezTo>
                    <a:cubicBezTo>
                      <a:pt x="221438" y="71333"/>
                      <a:pt x="222294" y="76714"/>
                      <a:pt x="221058" y="81820"/>
                    </a:cubicBezTo>
                    <a:cubicBezTo>
                      <a:pt x="219442" y="87449"/>
                      <a:pt x="216363" y="92545"/>
                      <a:pt x="212125" y="96583"/>
                    </a:cubicBezTo>
                    <a:cubicBezTo>
                      <a:pt x="206869" y="101851"/>
                      <a:pt x="200996" y="106451"/>
                      <a:pt x="194638" y="110299"/>
                    </a:cubicBezTo>
                    <a:lnTo>
                      <a:pt x="218967" y="124396"/>
                    </a:lnTo>
                    <a:lnTo>
                      <a:pt x="205757" y="132112"/>
                    </a:lnTo>
                    <a:lnTo>
                      <a:pt x="181427" y="117538"/>
                    </a:lnTo>
                    <a:cubicBezTo>
                      <a:pt x="169728" y="123301"/>
                      <a:pt x="157506" y="127930"/>
                      <a:pt x="144933" y="131350"/>
                    </a:cubicBezTo>
                    <a:cubicBezTo>
                      <a:pt x="131760" y="134950"/>
                      <a:pt x="118313" y="137465"/>
                      <a:pt x="104732" y="138874"/>
                    </a:cubicBezTo>
                    <a:lnTo>
                      <a:pt x="91997" y="115824"/>
                    </a:lnTo>
                    <a:cubicBezTo>
                      <a:pt x="95561" y="115729"/>
                      <a:pt x="99115" y="115443"/>
                      <a:pt x="102641" y="114967"/>
                    </a:cubicBezTo>
                    <a:cubicBezTo>
                      <a:pt x="108039" y="114367"/>
                      <a:pt x="113399" y="113471"/>
                      <a:pt x="118702" y="112300"/>
                    </a:cubicBezTo>
                    <a:cubicBezTo>
                      <a:pt x="124595" y="110966"/>
                      <a:pt x="130772" y="109347"/>
                      <a:pt x="137710" y="107442"/>
                    </a:cubicBezTo>
                    <a:cubicBezTo>
                      <a:pt x="144229" y="105651"/>
                      <a:pt x="150578" y="103327"/>
                      <a:pt x="156717" y="100489"/>
                    </a:cubicBezTo>
                    <a:lnTo>
                      <a:pt x="118702" y="78486"/>
                    </a:lnTo>
                    <a:lnTo>
                      <a:pt x="113760" y="80296"/>
                    </a:lnTo>
                    <a:lnTo>
                      <a:pt x="108533" y="81820"/>
                    </a:lnTo>
                    <a:cubicBezTo>
                      <a:pt x="99029" y="84963"/>
                      <a:pt x="90191" y="87439"/>
                      <a:pt x="82208" y="89249"/>
                    </a:cubicBezTo>
                    <a:cubicBezTo>
                      <a:pt x="74842" y="90954"/>
                      <a:pt x="67334" y="91973"/>
                      <a:pt x="59779" y="92297"/>
                    </a:cubicBezTo>
                    <a:cubicBezTo>
                      <a:pt x="53136" y="92497"/>
                      <a:pt x="46493" y="91859"/>
                      <a:pt x="40011" y="90392"/>
                    </a:cubicBezTo>
                    <a:cubicBezTo>
                      <a:pt x="33586" y="88859"/>
                      <a:pt x="27428" y="86354"/>
                      <a:pt x="21764" y="82963"/>
                    </a:cubicBezTo>
                    <a:cubicBezTo>
                      <a:pt x="15463" y="79724"/>
                      <a:pt x="9998" y="75057"/>
                      <a:pt x="5797" y="69342"/>
                    </a:cubicBezTo>
                    <a:cubicBezTo>
                      <a:pt x="2737" y="65056"/>
                      <a:pt x="1226" y="59845"/>
                      <a:pt x="1521" y="54578"/>
                    </a:cubicBezTo>
                    <a:cubicBezTo>
                      <a:pt x="2091" y="49111"/>
                      <a:pt x="4277" y="43939"/>
                      <a:pt x="7793" y="39719"/>
                    </a:cubicBezTo>
                    <a:cubicBezTo>
                      <a:pt x="12203" y="34252"/>
                      <a:pt x="17430" y="29499"/>
                      <a:pt x="23284" y="25622"/>
                    </a:cubicBezTo>
                    <a:lnTo>
                      <a:pt x="0" y="12763"/>
                    </a:lnTo>
                    <a:lnTo>
                      <a:pt x="13210" y="5144"/>
                    </a:lnTo>
                    <a:lnTo>
                      <a:pt x="35544" y="18002"/>
                    </a:lnTo>
                    <a:cubicBezTo>
                      <a:pt x="46017" y="12821"/>
                      <a:pt x="57004" y="8763"/>
                      <a:pt x="68332" y="5905"/>
                    </a:cubicBezTo>
                    <a:cubicBezTo>
                      <a:pt x="79119" y="3191"/>
                      <a:pt x="90067" y="1219"/>
                      <a:pt x="101120" y="0"/>
                    </a:cubicBezTo>
                    <a:close/>
                    <a:moveTo>
                      <a:pt x="47519" y="62008"/>
                    </a:moveTo>
                    <a:cubicBezTo>
                      <a:pt x="52547" y="64932"/>
                      <a:pt x="58363" y="66199"/>
                      <a:pt x="64151" y="65627"/>
                    </a:cubicBezTo>
                    <a:cubicBezTo>
                      <a:pt x="71887" y="64770"/>
                      <a:pt x="79509" y="63037"/>
                      <a:pt x="86865" y="60484"/>
                    </a:cubicBezTo>
                    <a:lnTo>
                      <a:pt x="51130" y="39814"/>
                    </a:lnTo>
                    <a:cubicBezTo>
                      <a:pt x="38015" y="48387"/>
                      <a:pt x="36808" y="55788"/>
                      <a:pt x="47519" y="62008"/>
                    </a:cubicBezTo>
                    <a:close/>
                    <a:moveTo>
                      <a:pt x="172969" y="72485"/>
                    </a:moveTo>
                    <a:cubicBezTo>
                      <a:pt x="167514" y="69513"/>
                      <a:pt x="161241" y="68409"/>
                      <a:pt x="155102" y="69342"/>
                    </a:cubicBezTo>
                    <a:cubicBezTo>
                      <a:pt x="146663" y="70428"/>
                      <a:pt x="138328" y="72247"/>
                      <a:pt x="130202" y="74771"/>
                    </a:cubicBezTo>
                    <a:lnTo>
                      <a:pt x="165746" y="95345"/>
                    </a:lnTo>
                    <a:cubicBezTo>
                      <a:pt x="180572" y="86106"/>
                      <a:pt x="183328" y="78486"/>
                      <a:pt x="172969" y="72485"/>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74" name="Google Shape;4474;p48"/>
            <p:cNvGrpSpPr/>
            <p:nvPr/>
          </p:nvGrpSpPr>
          <p:grpSpPr>
            <a:xfrm>
              <a:off x="2181300" y="4477454"/>
              <a:ext cx="746806" cy="516445"/>
              <a:chOff x="3962400" y="5293804"/>
              <a:chExt cx="746806" cy="516445"/>
            </a:xfrm>
          </p:grpSpPr>
          <p:sp>
            <p:nvSpPr>
              <p:cNvPr id="4475" name="Google Shape;4475;p48"/>
              <p:cNvSpPr/>
              <p:nvPr/>
            </p:nvSpPr>
            <p:spPr>
              <a:xfrm>
                <a:off x="3962400"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6" name="Google Shape;4476;p48"/>
              <p:cNvSpPr/>
              <p:nvPr/>
            </p:nvSpPr>
            <p:spPr>
              <a:xfrm>
                <a:off x="4044607"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7" name="Google Shape;4477;p48"/>
              <p:cNvSpPr/>
              <p:nvPr/>
            </p:nvSpPr>
            <p:spPr>
              <a:xfrm>
                <a:off x="4044702"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8" name="Google Shape;4478;p48"/>
              <p:cNvSpPr/>
              <p:nvPr/>
            </p:nvSpPr>
            <p:spPr>
              <a:xfrm>
                <a:off x="4659217"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9" name="Google Shape;4479;p48"/>
              <p:cNvSpPr/>
              <p:nvPr/>
            </p:nvSpPr>
            <p:spPr>
              <a:xfrm>
                <a:off x="4044607"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0" name="Google Shape;4480;p48"/>
              <p:cNvSpPr/>
              <p:nvPr/>
            </p:nvSpPr>
            <p:spPr>
              <a:xfrm>
                <a:off x="4139107" y="5346215"/>
                <a:ext cx="475657" cy="275248"/>
              </a:xfrm>
              <a:custGeom>
                <a:avLst/>
                <a:gdLst/>
                <a:ahLst/>
                <a:cxnLst/>
                <a:rect l="l" t="t" r="r" b="b"/>
                <a:pathLst>
                  <a:path w="475657"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05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1" name="Google Shape;4481;p48"/>
              <p:cNvSpPr/>
              <p:nvPr/>
            </p:nvSpPr>
            <p:spPr>
              <a:xfrm>
                <a:off x="4139550"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5" y="193715"/>
                      <a:pt x="3326" y="161806"/>
                      <a:pt x="0" y="129421"/>
                    </a:cubicBezTo>
                    <a:cubicBezTo>
                      <a:pt x="3326" y="97036"/>
                      <a:pt x="26325"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2" name="Google Shape;4482;p48"/>
              <p:cNvSpPr/>
              <p:nvPr/>
            </p:nvSpPr>
            <p:spPr>
              <a:xfrm>
                <a:off x="4261389" y="5424963"/>
                <a:ext cx="221102" cy="138970"/>
              </a:xfrm>
              <a:custGeom>
                <a:avLst/>
                <a:gdLst/>
                <a:ahLst/>
                <a:cxnLst/>
                <a:rect l="l" t="t" r="r" b="b"/>
                <a:pathLst>
                  <a:path w="221102" h="138970" extrusionOk="0">
                    <a:moveTo>
                      <a:pt x="112050" y="22098"/>
                    </a:moveTo>
                    <a:cubicBezTo>
                      <a:pt x="109122" y="22060"/>
                      <a:pt x="106194" y="22279"/>
                      <a:pt x="103306" y="22765"/>
                    </a:cubicBezTo>
                    <a:cubicBezTo>
                      <a:pt x="99410" y="23336"/>
                      <a:pt x="95038" y="24098"/>
                      <a:pt x="90191" y="25146"/>
                    </a:cubicBezTo>
                    <a:cubicBezTo>
                      <a:pt x="85344" y="26194"/>
                      <a:pt x="80687" y="27432"/>
                      <a:pt x="75080" y="29051"/>
                    </a:cubicBezTo>
                    <a:cubicBezTo>
                      <a:pt x="69967" y="30566"/>
                      <a:pt x="64977" y="32480"/>
                      <a:pt x="60159" y="34766"/>
                    </a:cubicBezTo>
                    <a:lnTo>
                      <a:pt x="98174" y="56864"/>
                    </a:lnTo>
                    <a:lnTo>
                      <a:pt x="105017" y="54388"/>
                    </a:lnTo>
                    <a:cubicBezTo>
                      <a:pt x="114521" y="51149"/>
                      <a:pt x="124024" y="48387"/>
                      <a:pt x="132483" y="46196"/>
                    </a:cubicBezTo>
                    <a:cubicBezTo>
                      <a:pt x="140574" y="44120"/>
                      <a:pt x="148851" y="42844"/>
                      <a:pt x="157193" y="42386"/>
                    </a:cubicBezTo>
                    <a:cubicBezTo>
                      <a:pt x="164798" y="41881"/>
                      <a:pt x="172437" y="42386"/>
                      <a:pt x="179907" y="43910"/>
                    </a:cubicBezTo>
                    <a:cubicBezTo>
                      <a:pt x="187570" y="45539"/>
                      <a:pt x="194919" y="48406"/>
                      <a:pt x="201670" y="52388"/>
                    </a:cubicBezTo>
                    <a:cubicBezTo>
                      <a:pt x="208292" y="55731"/>
                      <a:pt x="213951" y="60713"/>
                      <a:pt x="218112" y="66866"/>
                    </a:cubicBezTo>
                    <a:cubicBezTo>
                      <a:pt x="220891" y="71323"/>
                      <a:pt x="221780" y="76705"/>
                      <a:pt x="220583" y="81820"/>
                    </a:cubicBezTo>
                    <a:cubicBezTo>
                      <a:pt x="218785" y="87506"/>
                      <a:pt x="215504" y="92602"/>
                      <a:pt x="211079" y="96584"/>
                    </a:cubicBezTo>
                    <a:cubicBezTo>
                      <a:pt x="205885" y="101898"/>
                      <a:pt x="200041" y="106547"/>
                      <a:pt x="193687" y="110395"/>
                    </a:cubicBezTo>
                    <a:lnTo>
                      <a:pt x="217922" y="124492"/>
                    </a:lnTo>
                    <a:lnTo>
                      <a:pt x="204712" y="132112"/>
                    </a:lnTo>
                    <a:lnTo>
                      <a:pt x="180952" y="117634"/>
                    </a:lnTo>
                    <a:cubicBezTo>
                      <a:pt x="169319" y="123463"/>
                      <a:pt x="157122" y="128092"/>
                      <a:pt x="144553" y="131445"/>
                    </a:cubicBezTo>
                    <a:cubicBezTo>
                      <a:pt x="131396" y="135112"/>
                      <a:pt x="117944" y="137636"/>
                      <a:pt x="104352" y="138970"/>
                    </a:cubicBezTo>
                    <a:lnTo>
                      <a:pt x="91521" y="116015"/>
                    </a:lnTo>
                    <a:cubicBezTo>
                      <a:pt x="95114" y="115919"/>
                      <a:pt x="98699" y="115634"/>
                      <a:pt x="102261" y="115158"/>
                    </a:cubicBezTo>
                    <a:cubicBezTo>
                      <a:pt x="107627" y="114510"/>
                      <a:pt x="112956" y="113586"/>
                      <a:pt x="118227" y="112395"/>
                    </a:cubicBezTo>
                    <a:cubicBezTo>
                      <a:pt x="124119" y="111157"/>
                      <a:pt x="130392" y="109538"/>
                      <a:pt x="137235" y="107633"/>
                    </a:cubicBezTo>
                    <a:cubicBezTo>
                      <a:pt x="143743" y="105823"/>
                      <a:pt x="150098" y="103489"/>
                      <a:pt x="156242" y="100679"/>
                    </a:cubicBezTo>
                    <a:lnTo>
                      <a:pt x="118227" y="78677"/>
                    </a:lnTo>
                    <a:cubicBezTo>
                      <a:pt x="116611" y="79248"/>
                      <a:pt x="114996" y="79915"/>
                      <a:pt x="113285" y="80391"/>
                    </a:cubicBezTo>
                    <a:lnTo>
                      <a:pt x="108058" y="82010"/>
                    </a:lnTo>
                    <a:cubicBezTo>
                      <a:pt x="98554" y="85154"/>
                      <a:pt x="89716" y="87630"/>
                      <a:pt x="81828" y="89440"/>
                    </a:cubicBezTo>
                    <a:cubicBezTo>
                      <a:pt x="74465" y="91154"/>
                      <a:pt x="66953" y="92145"/>
                      <a:pt x="59399" y="92393"/>
                    </a:cubicBezTo>
                    <a:cubicBezTo>
                      <a:pt x="52758" y="92678"/>
                      <a:pt x="46110" y="92069"/>
                      <a:pt x="39631" y="90583"/>
                    </a:cubicBezTo>
                    <a:cubicBezTo>
                      <a:pt x="33176" y="89059"/>
                      <a:pt x="26991" y="86554"/>
                      <a:pt x="21288" y="83153"/>
                    </a:cubicBezTo>
                    <a:cubicBezTo>
                      <a:pt x="14928" y="79924"/>
                      <a:pt x="9398" y="75257"/>
                      <a:pt x="5132" y="69533"/>
                    </a:cubicBezTo>
                    <a:cubicBezTo>
                      <a:pt x="2001" y="65275"/>
                      <a:pt x="454" y="60055"/>
                      <a:pt x="760" y="54769"/>
                    </a:cubicBezTo>
                    <a:cubicBezTo>
                      <a:pt x="1328" y="49273"/>
                      <a:pt x="3511" y="44063"/>
                      <a:pt x="7033" y="39815"/>
                    </a:cubicBezTo>
                    <a:cubicBezTo>
                      <a:pt x="11446" y="34376"/>
                      <a:pt x="16672" y="29651"/>
                      <a:pt x="22524" y="25813"/>
                    </a:cubicBezTo>
                    <a:lnTo>
                      <a:pt x="0" y="12764"/>
                    </a:lnTo>
                    <a:lnTo>
                      <a:pt x="13305" y="5048"/>
                    </a:lnTo>
                    <a:lnTo>
                      <a:pt x="35544" y="18002"/>
                    </a:lnTo>
                    <a:cubicBezTo>
                      <a:pt x="45998" y="12783"/>
                      <a:pt x="56994" y="8725"/>
                      <a:pt x="68332" y="5906"/>
                    </a:cubicBezTo>
                    <a:cubicBezTo>
                      <a:pt x="79137" y="3143"/>
                      <a:pt x="90126" y="1172"/>
                      <a:pt x="101215" y="0"/>
                    </a:cubicBezTo>
                    <a:close/>
                    <a:moveTo>
                      <a:pt x="47139" y="62198"/>
                    </a:moveTo>
                    <a:cubicBezTo>
                      <a:pt x="52133" y="65122"/>
                      <a:pt x="57921" y="66389"/>
                      <a:pt x="63675" y="65818"/>
                    </a:cubicBezTo>
                    <a:cubicBezTo>
                      <a:pt x="71401" y="64875"/>
                      <a:pt x="79011" y="63151"/>
                      <a:pt x="86389" y="60674"/>
                    </a:cubicBezTo>
                    <a:lnTo>
                      <a:pt x="50655" y="40005"/>
                    </a:lnTo>
                    <a:cubicBezTo>
                      <a:pt x="37540" y="48578"/>
                      <a:pt x="36368" y="55979"/>
                      <a:pt x="47139" y="62198"/>
                    </a:cubicBezTo>
                    <a:close/>
                    <a:moveTo>
                      <a:pt x="172589" y="72676"/>
                    </a:moveTo>
                    <a:cubicBezTo>
                      <a:pt x="167122" y="69742"/>
                      <a:pt x="160859" y="68637"/>
                      <a:pt x="154722" y="69533"/>
                    </a:cubicBezTo>
                    <a:cubicBezTo>
                      <a:pt x="146250" y="70618"/>
                      <a:pt x="137887" y="72438"/>
                      <a:pt x="129727" y="74962"/>
                    </a:cubicBezTo>
                    <a:lnTo>
                      <a:pt x="165271" y="95536"/>
                    </a:lnTo>
                    <a:cubicBezTo>
                      <a:pt x="180477" y="86296"/>
                      <a:pt x="182853" y="78677"/>
                      <a:pt x="17258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3" name="Google Shape;4483;p48"/>
              <p:cNvSpPr/>
              <p:nvPr/>
            </p:nvSpPr>
            <p:spPr>
              <a:xfrm>
                <a:off x="4352910"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4" name="Google Shape;4484;p48"/>
              <p:cNvSpPr/>
              <p:nvPr/>
            </p:nvSpPr>
            <p:spPr>
              <a:xfrm>
                <a:off x="4448518" y="5536215"/>
                <a:ext cx="31552" cy="14858"/>
              </a:xfrm>
              <a:custGeom>
                <a:avLst/>
                <a:gdLst/>
                <a:ahLst/>
                <a:cxnLst/>
                <a:rect l="l" t="t" r="r" b="b"/>
                <a:pathLst>
                  <a:path w="31552" h="14858" extrusionOk="0">
                    <a:moveTo>
                      <a:pt x="31553" y="12954"/>
                    </a:moveTo>
                    <a:lnTo>
                      <a:pt x="31553" y="0"/>
                    </a:lnTo>
                    <a:lnTo>
                      <a:pt x="0" y="2476"/>
                    </a:lnTo>
                    <a:lnTo>
                      <a:pt x="18152" y="14859"/>
                    </a:lnTo>
                    <a:lnTo>
                      <a:pt x="31553"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5" name="Google Shape;4485;p48"/>
              <p:cNvSpPr/>
              <p:nvPr/>
            </p:nvSpPr>
            <p:spPr>
              <a:xfrm>
                <a:off x="4459162" y="5488685"/>
                <a:ext cx="23664" cy="13049"/>
              </a:xfrm>
              <a:custGeom>
                <a:avLst/>
                <a:gdLst/>
                <a:ahLst/>
                <a:cxnLst/>
                <a:rect l="l" t="t" r="r" b="b"/>
                <a:pathLst>
                  <a:path w="23664" h="13049" extrusionOk="0">
                    <a:moveTo>
                      <a:pt x="23664" y="13049"/>
                    </a:moveTo>
                    <a:lnTo>
                      <a:pt x="23664" y="0"/>
                    </a:lnTo>
                    <a:lnTo>
                      <a:pt x="0" y="8573"/>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6" name="Google Shape;4486;p48"/>
              <p:cNvSpPr/>
              <p:nvPr/>
            </p:nvSpPr>
            <p:spPr>
              <a:xfrm>
                <a:off x="4384748"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7" name="Google Shape;4487;p48"/>
              <p:cNvSpPr/>
              <p:nvPr/>
            </p:nvSpPr>
            <p:spPr>
              <a:xfrm>
                <a:off x="4312139"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0" y="14135"/>
                      <a:pt x="32258"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8" name="Google Shape;4488;p48"/>
              <p:cNvSpPr/>
              <p:nvPr/>
            </p:nvSpPr>
            <p:spPr>
              <a:xfrm>
                <a:off x="4352910"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9" name="Google Shape;4489;p48"/>
              <p:cNvSpPr/>
              <p:nvPr/>
            </p:nvSpPr>
            <p:spPr>
              <a:xfrm>
                <a:off x="4261008"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0" name="Google Shape;4490;p48"/>
              <p:cNvSpPr/>
              <p:nvPr/>
            </p:nvSpPr>
            <p:spPr>
              <a:xfrm>
                <a:off x="4261769"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1" name="Google Shape;4491;p48"/>
              <p:cNvSpPr/>
              <p:nvPr/>
            </p:nvSpPr>
            <p:spPr>
              <a:xfrm>
                <a:off x="4261389" y="5412009"/>
                <a:ext cx="221197" cy="139065"/>
              </a:xfrm>
              <a:custGeom>
                <a:avLst/>
                <a:gdLst/>
                <a:ahLst/>
                <a:cxnLst/>
                <a:rect l="l" t="t" r="r" b="b"/>
                <a:pathLst>
                  <a:path w="221197" h="139065" extrusionOk="0">
                    <a:moveTo>
                      <a:pt x="112050" y="22098"/>
                    </a:moveTo>
                    <a:cubicBezTo>
                      <a:pt x="109119" y="22098"/>
                      <a:pt x="106193" y="22355"/>
                      <a:pt x="103306" y="22860"/>
                    </a:cubicBezTo>
                    <a:cubicBezTo>
                      <a:pt x="99441" y="23431"/>
                      <a:pt x="95069" y="24194"/>
                      <a:pt x="90191" y="25146"/>
                    </a:cubicBezTo>
                    <a:cubicBezTo>
                      <a:pt x="85344" y="26194"/>
                      <a:pt x="80687" y="27527"/>
                      <a:pt x="75080" y="29051"/>
                    </a:cubicBezTo>
                    <a:cubicBezTo>
                      <a:pt x="69981" y="30613"/>
                      <a:pt x="64995" y="32518"/>
                      <a:pt x="60159" y="34766"/>
                    </a:cubicBezTo>
                    <a:lnTo>
                      <a:pt x="98174" y="56864"/>
                    </a:lnTo>
                    <a:lnTo>
                      <a:pt x="105017" y="54483"/>
                    </a:lnTo>
                    <a:cubicBezTo>
                      <a:pt x="114521" y="51245"/>
                      <a:pt x="124024" y="48482"/>
                      <a:pt x="132483" y="46196"/>
                    </a:cubicBezTo>
                    <a:cubicBezTo>
                      <a:pt x="140606" y="44063"/>
                      <a:pt x="148910" y="42691"/>
                      <a:pt x="157288" y="42100"/>
                    </a:cubicBezTo>
                    <a:cubicBezTo>
                      <a:pt x="164893" y="41643"/>
                      <a:pt x="172525" y="42158"/>
                      <a:pt x="180002" y="43624"/>
                    </a:cubicBezTo>
                    <a:cubicBezTo>
                      <a:pt x="187668" y="45291"/>
                      <a:pt x="195018" y="48187"/>
                      <a:pt x="201765" y="52197"/>
                    </a:cubicBezTo>
                    <a:cubicBezTo>
                      <a:pt x="208387" y="55540"/>
                      <a:pt x="214046" y="60522"/>
                      <a:pt x="218207" y="66675"/>
                    </a:cubicBezTo>
                    <a:cubicBezTo>
                      <a:pt x="220986" y="71133"/>
                      <a:pt x="221875" y="76514"/>
                      <a:pt x="220678" y="81629"/>
                    </a:cubicBezTo>
                    <a:cubicBezTo>
                      <a:pt x="218855" y="87297"/>
                      <a:pt x="215578" y="92393"/>
                      <a:pt x="211174" y="96393"/>
                    </a:cubicBezTo>
                    <a:cubicBezTo>
                      <a:pt x="205956" y="101689"/>
                      <a:pt x="200116" y="106318"/>
                      <a:pt x="193782" y="110204"/>
                    </a:cubicBezTo>
                    <a:lnTo>
                      <a:pt x="218017" y="124206"/>
                    </a:lnTo>
                    <a:lnTo>
                      <a:pt x="204807" y="131921"/>
                    </a:lnTo>
                    <a:lnTo>
                      <a:pt x="180287" y="117729"/>
                    </a:lnTo>
                    <a:cubicBezTo>
                      <a:pt x="168831" y="123434"/>
                      <a:pt x="156868" y="128064"/>
                      <a:pt x="144553" y="131540"/>
                    </a:cubicBezTo>
                    <a:cubicBezTo>
                      <a:pt x="131385" y="135169"/>
                      <a:pt x="117937" y="137684"/>
                      <a:pt x="104352" y="139065"/>
                    </a:cubicBezTo>
                    <a:lnTo>
                      <a:pt x="91521" y="116014"/>
                    </a:lnTo>
                    <a:cubicBezTo>
                      <a:pt x="95113" y="115967"/>
                      <a:pt x="98698" y="115710"/>
                      <a:pt x="102261" y="115253"/>
                    </a:cubicBezTo>
                    <a:cubicBezTo>
                      <a:pt x="107013" y="114681"/>
                      <a:pt x="112335" y="113729"/>
                      <a:pt x="118227" y="112490"/>
                    </a:cubicBezTo>
                    <a:cubicBezTo>
                      <a:pt x="124119" y="111252"/>
                      <a:pt x="130392" y="109633"/>
                      <a:pt x="137235" y="107728"/>
                    </a:cubicBezTo>
                    <a:cubicBezTo>
                      <a:pt x="143731" y="105842"/>
                      <a:pt x="150083" y="103479"/>
                      <a:pt x="156242" y="100679"/>
                    </a:cubicBezTo>
                    <a:lnTo>
                      <a:pt x="118227" y="78772"/>
                    </a:lnTo>
                    <a:lnTo>
                      <a:pt x="113285" y="80486"/>
                    </a:lnTo>
                    <a:lnTo>
                      <a:pt x="108058" y="82105"/>
                    </a:lnTo>
                    <a:cubicBezTo>
                      <a:pt x="99447" y="85001"/>
                      <a:pt x="90692" y="87449"/>
                      <a:pt x="81828" y="89440"/>
                    </a:cubicBezTo>
                    <a:cubicBezTo>
                      <a:pt x="74467" y="91183"/>
                      <a:pt x="66956" y="92202"/>
                      <a:pt x="59399" y="92488"/>
                    </a:cubicBezTo>
                    <a:cubicBezTo>
                      <a:pt x="52754" y="92745"/>
                      <a:pt x="46105" y="92107"/>
                      <a:pt x="39631" y="90583"/>
                    </a:cubicBezTo>
                    <a:cubicBezTo>
                      <a:pt x="33193" y="89049"/>
                      <a:pt x="27013" y="86573"/>
                      <a:pt x="21288" y="83248"/>
                    </a:cubicBezTo>
                    <a:cubicBezTo>
                      <a:pt x="14922" y="79981"/>
                      <a:pt x="9393" y="75286"/>
                      <a:pt x="5132" y="69532"/>
                    </a:cubicBezTo>
                    <a:cubicBezTo>
                      <a:pt x="2001" y="65275"/>
                      <a:pt x="454" y="60055"/>
                      <a:pt x="760" y="54769"/>
                    </a:cubicBezTo>
                    <a:cubicBezTo>
                      <a:pt x="1351" y="49311"/>
                      <a:pt x="3533" y="44139"/>
                      <a:pt x="7033" y="39910"/>
                    </a:cubicBezTo>
                    <a:cubicBezTo>
                      <a:pt x="11467" y="34462"/>
                      <a:pt x="16689" y="29708"/>
                      <a:pt x="22524" y="25813"/>
                    </a:cubicBezTo>
                    <a:lnTo>
                      <a:pt x="0" y="12763"/>
                    </a:lnTo>
                    <a:lnTo>
                      <a:pt x="13305" y="5144"/>
                    </a:lnTo>
                    <a:lnTo>
                      <a:pt x="35544" y="18002"/>
                    </a:lnTo>
                    <a:cubicBezTo>
                      <a:pt x="46019" y="12849"/>
                      <a:pt x="57010" y="8830"/>
                      <a:pt x="68332" y="6001"/>
                    </a:cubicBezTo>
                    <a:cubicBezTo>
                      <a:pt x="79145" y="3258"/>
                      <a:pt x="90131" y="1248"/>
                      <a:pt x="101215" y="0"/>
                    </a:cubicBezTo>
                    <a:close/>
                    <a:moveTo>
                      <a:pt x="47139" y="62294"/>
                    </a:moveTo>
                    <a:cubicBezTo>
                      <a:pt x="52142" y="65189"/>
                      <a:pt x="57930" y="66418"/>
                      <a:pt x="63675" y="65818"/>
                    </a:cubicBezTo>
                    <a:cubicBezTo>
                      <a:pt x="71416" y="64970"/>
                      <a:pt x="79036" y="63246"/>
                      <a:pt x="86389" y="60674"/>
                    </a:cubicBezTo>
                    <a:lnTo>
                      <a:pt x="50655" y="40005"/>
                    </a:lnTo>
                    <a:cubicBezTo>
                      <a:pt x="37540" y="48578"/>
                      <a:pt x="36368" y="56007"/>
                      <a:pt x="47139" y="62294"/>
                    </a:cubicBezTo>
                    <a:close/>
                    <a:moveTo>
                      <a:pt x="172589" y="72771"/>
                    </a:moveTo>
                    <a:cubicBezTo>
                      <a:pt x="167144" y="69771"/>
                      <a:pt x="160871" y="68628"/>
                      <a:pt x="154722" y="69532"/>
                    </a:cubicBezTo>
                    <a:cubicBezTo>
                      <a:pt x="146240" y="70609"/>
                      <a:pt x="137873" y="72457"/>
                      <a:pt x="129727" y="75057"/>
                    </a:cubicBezTo>
                    <a:lnTo>
                      <a:pt x="165271" y="95631"/>
                    </a:lnTo>
                    <a:cubicBezTo>
                      <a:pt x="180477" y="86296"/>
                      <a:pt x="182853" y="78677"/>
                      <a:pt x="17258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92" name="Google Shape;4492;p48"/>
            <p:cNvGrpSpPr/>
            <p:nvPr/>
          </p:nvGrpSpPr>
          <p:grpSpPr>
            <a:xfrm>
              <a:off x="2290688" y="4374965"/>
              <a:ext cx="664599" cy="467010"/>
              <a:chOff x="4071788" y="5191315"/>
              <a:chExt cx="664599" cy="467010"/>
            </a:xfrm>
          </p:grpSpPr>
          <p:sp>
            <p:nvSpPr>
              <p:cNvPr id="4493" name="Google Shape;4493;p48"/>
              <p:cNvSpPr/>
              <p:nvPr/>
            </p:nvSpPr>
            <p:spPr>
              <a:xfrm>
                <a:off x="4071788" y="5273706"/>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4" name="Google Shape;4494;p48"/>
              <p:cNvSpPr/>
              <p:nvPr/>
            </p:nvSpPr>
            <p:spPr>
              <a:xfrm>
                <a:off x="4071883" y="5381339"/>
                <a:ext cx="65671" cy="87630"/>
              </a:xfrm>
              <a:custGeom>
                <a:avLst/>
                <a:gdLst/>
                <a:ahLst/>
                <a:cxnLst/>
                <a:rect l="l" t="t" r="r" b="b"/>
                <a:pathLst>
                  <a:path w="65671" h="87630"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5" name="Google Shape;4495;p48"/>
              <p:cNvSpPr/>
              <p:nvPr/>
            </p:nvSpPr>
            <p:spPr>
              <a:xfrm>
                <a:off x="4686303" y="5383625"/>
                <a:ext cx="50084" cy="118109"/>
              </a:xfrm>
              <a:custGeom>
                <a:avLst/>
                <a:gdLst/>
                <a:ahLst/>
                <a:cxnLst/>
                <a:rect l="l" t="t" r="r" b="b"/>
                <a:pathLst>
                  <a:path w="50084" h="118109" extrusionOk="0">
                    <a:moveTo>
                      <a:pt x="50085" y="0"/>
                    </a:moveTo>
                    <a:lnTo>
                      <a:pt x="50085" y="82391"/>
                    </a:lnTo>
                    <a:lnTo>
                      <a:pt x="16442" y="118110"/>
                    </a:lnTo>
                    <a:lnTo>
                      <a:pt x="0" y="23717"/>
                    </a:lnTo>
                    <a:lnTo>
                      <a:pt x="50085"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6" name="Google Shape;4496;p48"/>
              <p:cNvSpPr/>
              <p:nvPr/>
            </p:nvSpPr>
            <p:spPr>
              <a:xfrm>
                <a:off x="4071788" y="5191315"/>
                <a:ext cx="664504" cy="384619"/>
              </a:xfrm>
              <a:custGeom>
                <a:avLst/>
                <a:gdLst/>
                <a:ahLst/>
                <a:cxnLst/>
                <a:rect l="l" t="t" r="r" b="b"/>
                <a:pathLst>
                  <a:path w="664504" h="384619" extrusionOk="0">
                    <a:moveTo>
                      <a:pt x="664505" y="192310"/>
                    </a:moveTo>
                    <a:cubicBezTo>
                      <a:pt x="664505" y="298519"/>
                      <a:pt x="515750" y="384619"/>
                      <a:pt x="332252" y="384619"/>
                    </a:cubicBezTo>
                    <a:cubicBezTo>
                      <a:pt x="148754" y="384619"/>
                      <a:pt x="0" y="298519"/>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7" name="Google Shape;4497;p48"/>
              <p:cNvSpPr/>
              <p:nvPr/>
            </p:nvSpPr>
            <p:spPr>
              <a:xfrm>
                <a:off x="4166288" y="5243631"/>
                <a:ext cx="475673" cy="275343"/>
              </a:xfrm>
              <a:custGeom>
                <a:avLst/>
                <a:gdLst/>
                <a:ahLst/>
                <a:cxnLst/>
                <a:rect l="l" t="t" r="r" b="b"/>
                <a:pathLst>
                  <a:path w="475673" h="275343" extrusionOk="0">
                    <a:moveTo>
                      <a:pt x="475252" y="145899"/>
                    </a:moveTo>
                    <a:cubicBezTo>
                      <a:pt x="471830" y="178284"/>
                      <a:pt x="448831" y="210193"/>
                      <a:pt x="405969" y="235053"/>
                    </a:cubicBezTo>
                    <a:cubicBezTo>
                      <a:pt x="313117" y="288774"/>
                      <a:pt x="162482" y="288774"/>
                      <a:pt x="69535" y="235053"/>
                    </a:cubicBezTo>
                    <a:cubicBezTo>
                      <a:pt x="26768" y="210193"/>
                      <a:pt x="3769" y="177903"/>
                      <a:pt x="443" y="145899"/>
                    </a:cubicBezTo>
                    <a:cubicBezTo>
                      <a:pt x="-3549" y="107799"/>
                      <a:pt x="19450" y="69699"/>
                      <a:pt x="69535" y="40362"/>
                    </a:cubicBezTo>
                    <a:cubicBezTo>
                      <a:pt x="162482" y="-13454"/>
                      <a:pt x="313117" y="-13454"/>
                      <a:pt x="405969" y="40362"/>
                    </a:cubicBezTo>
                    <a:cubicBezTo>
                      <a:pt x="456054" y="69318"/>
                      <a:pt x="479148"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8" name="Google Shape;4498;p48"/>
              <p:cNvSpPr/>
              <p:nvPr/>
            </p:nvSpPr>
            <p:spPr>
              <a:xfrm>
                <a:off x="4166731" y="5260109"/>
                <a:ext cx="474809" cy="258865"/>
              </a:xfrm>
              <a:custGeom>
                <a:avLst/>
                <a:gdLst/>
                <a:ahLst/>
                <a:cxnLst/>
                <a:rect l="l" t="t" r="r" b="b"/>
                <a:pathLst>
                  <a:path w="474809" h="258865" extrusionOk="0">
                    <a:moveTo>
                      <a:pt x="474809" y="129421"/>
                    </a:moveTo>
                    <a:cubicBezTo>
                      <a:pt x="471388" y="161806"/>
                      <a:pt x="448389" y="193715"/>
                      <a:pt x="405527" y="218575"/>
                    </a:cubicBezTo>
                    <a:cubicBezTo>
                      <a:pt x="312675" y="272296"/>
                      <a:pt x="162040" y="272296"/>
                      <a:pt x="69093" y="218575"/>
                    </a:cubicBezTo>
                    <a:cubicBezTo>
                      <a:pt x="26325" y="193715"/>
                      <a:pt x="3326" y="161425"/>
                      <a:pt x="0" y="129421"/>
                    </a:cubicBezTo>
                    <a:cubicBezTo>
                      <a:pt x="3326" y="97036"/>
                      <a:pt x="26325" y="65222"/>
                      <a:pt x="69093" y="40362"/>
                    </a:cubicBezTo>
                    <a:cubicBezTo>
                      <a:pt x="162040" y="-13454"/>
                      <a:pt x="312675" y="-13454"/>
                      <a:pt x="405527" y="40362"/>
                    </a:cubicBezTo>
                    <a:cubicBezTo>
                      <a:pt x="448389" y="65222"/>
                      <a:pt x="471388"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9" name="Google Shape;4499;p48"/>
              <p:cNvSpPr/>
              <p:nvPr/>
            </p:nvSpPr>
            <p:spPr>
              <a:xfrm>
                <a:off x="4287999" y="5322379"/>
                <a:ext cx="221706" cy="139065"/>
              </a:xfrm>
              <a:custGeom>
                <a:avLst/>
                <a:gdLst/>
                <a:ahLst/>
                <a:cxnLst/>
                <a:rect l="l" t="t" r="r" b="b"/>
                <a:pathLst>
                  <a:path w="221706" h="139065" extrusionOk="0">
                    <a:moveTo>
                      <a:pt x="112620" y="22098"/>
                    </a:moveTo>
                    <a:cubicBezTo>
                      <a:pt x="109691" y="22146"/>
                      <a:pt x="106769" y="22403"/>
                      <a:pt x="103876" y="22860"/>
                    </a:cubicBezTo>
                    <a:cubicBezTo>
                      <a:pt x="99980" y="23431"/>
                      <a:pt x="95608" y="24194"/>
                      <a:pt x="90761" y="25241"/>
                    </a:cubicBezTo>
                    <a:cubicBezTo>
                      <a:pt x="85627" y="26280"/>
                      <a:pt x="80552" y="27575"/>
                      <a:pt x="75555" y="29146"/>
                    </a:cubicBezTo>
                    <a:cubicBezTo>
                      <a:pt x="70475" y="30632"/>
                      <a:pt x="65518" y="32509"/>
                      <a:pt x="60729" y="34766"/>
                    </a:cubicBezTo>
                    <a:lnTo>
                      <a:pt x="98744" y="56864"/>
                    </a:lnTo>
                    <a:lnTo>
                      <a:pt x="105587" y="54483"/>
                    </a:lnTo>
                    <a:cubicBezTo>
                      <a:pt x="115091" y="51245"/>
                      <a:pt x="124595" y="48482"/>
                      <a:pt x="133053" y="46196"/>
                    </a:cubicBezTo>
                    <a:cubicBezTo>
                      <a:pt x="141144" y="44063"/>
                      <a:pt x="149417" y="42691"/>
                      <a:pt x="157763" y="42101"/>
                    </a:cubicBezTo>
                    <a:cubicBezTo>
                      <a:pt x="165404" y="41624"/>
                      <a:pt x="173074" y="42167"/>
                      <a:pt x="180572" y="43720"/>
                    </a:cubicBezTo>
                    <a:cubicBezTo>
                      <a:pt x="188218" y="45310"/>
                      <a:pt x="195542" y="48178"/>
                      <a:pt x="202241" y="52197"/>
                    </a:cubicBezTo>
                    <a:cubicBezTo>
                      <a:pt x="208885" y="55550"/>
                      <a:pt x="214575" y="60522"/>
                      <a:pt x="218777" y="66675"/>
                    </a:cubicBezTo>
                    <a:cubicBezTo>
                      <a:pt x="221533" y="71142"/>
                      <a:pt x="222390" y="76524"/>
                      <a:pt x="221153" y="81629"/>
                    </a:cubicBezTo>
                    <a:cubicBezTo>
                      <a:pt x="219541" y="87259"/>
                      <a:pt x="216457" y="92355"/>
                      <a:pt x="212220" y="96393"/>
                    </a:cubicBezTo>
                    <a:cubicBezTo>
                      <a:pt x="206946" y="101660"/>
                      <a:pt x="201077" y="106299"/>
                      <a:pt x="194733" y="110204"/>
                    </a:cubicBezTo>
                    <a:lnTo>
                      <a:pt x="219062" y="124206"/>
                    </a:lnTo>
                    <a:lnTo>
                      <a:pt x="205852" y="131921"/>
                    </a:lnTo>
                    <a:lnTo>
                      <a:pt x="181332" y="117729"/>
                    </a:lnTo>
                    <a:cubicBezTo>
                      <a:pt x="169629" y="123473"/>
                      <a:pt x="157410" y="128102"/>
                      <a:pt x="144838" y="131540"/>
                    </a:cubicBezTo>
                    <a:cubicBezTo>
                      <a:pt x="131674" y="135179"/>
                      <a:pt x="118225" y="137703"/>
                      <a:pt x="104637" y="139065"/>
                    </a:cubicBezTo>
                    <a:lnTo>
                      <a:pt x="92567" y="116396"/>
                    </a:lnTo>
                    <a:cubicBezTo>
                      <a:pt x="96128" y="116300"/>
                      <a:pt x="99680" y="116014"/>
                      <a:pt x="103211" y="115538"/>
                    </a:cubicBezTo>
                    <a:cubicBezTo>
                      <a:pt x="108058" y="114967"/>
                      <a:pt x="113380" y="114014"/>
                      <a:pt x="119273" y="112776"/>
                    </a:cubicBezTo>
                    <a:cubicBezTo>
                      <a:pt x="125165" y="111538"/>
                      <a:pt x="131342" y="109919"/>
                      <a:pt x="138280" y="108013"/>
                    </a:cubicBezTo>
                    <a:cubicBezTo>
                      <a:pt x="144781" y="106175"/>
                      <a:pt x="151135" y="103851"/>
                      <a:pt x="157288" y="101060"/>
                    </a:cubicBezTo>
                    <a:lnTo>
                      <a:pt x="119273" y="79057"/>
                    </a:lnTo>
                    <a:lnTo>
                      <a:pt x="114236" y="80772"/>
                    </a:lnTo>
                    <a:lnTo>
                      <a:pt x="109104" y="82391"/>
                    </a:lnTo>
                    <a:cubicBezTo>
                      <a:pt x="99600" y="85535"/>
                      <a:pt x="90761" y="88011"/>
                      <a:pt x="82778" y="89821"/>
                    </a:cubicBezTo>
                    <a:cubicBezTo>
                      <a:pt x="75409" y="91497"/>
                      <a:pt x="67901" y="92488"/>
                      <a:pt x="60349" y="92773"/>
                    </a:cubicBezTo>
                    <a:cubicBezTo>
                      <a:pt x="53710" y="93002"/>
                      <a:pt x="47068" y="92402"/>
                      <a:pt x="40581" y="90964"/>
                    </a:cubicBezTo>
                    <a:cubicBezTo>
                      <a:pt x="34183" y="89354"/>
                      <a:pt x="28042" y="86849"/>
                      <a:pt x="22334" y="83534"/>
                    </a:cubicBezTo>
                    <a:cubicBezTo>
                      <a:pt x="16043" y="80229"/>
                      <a:pt x="10584" y="75543"/>
                      <a:pt x="6368" y="69818"/>
                    </a:cubicBezTo>
                    <a:cubicBezTo>
                      <a:pt x="3291" y="65532"/>
                      <a:pt x="1781" y="60322"/>
                      <a:pt x="2091" y="55054"/>
                    </a:cubicBezTo>
                    <a:cubicBezTo>
                      <a:pt x="2294" y="49730"/>
                      <a:pt x="4009" y="44577"/>
                      <a:pt x="7033" y="40196"/>
                    </a:cubicBezTo>
                    <a:cubicBezTo>
                      <a:pt x="11467" y="34747"/>
                      <a:pt x="16689" y="29994"/>
                      <a:pt x="22524" y="26098"/>
                    </a:cubicBezTo>
                    <a:lnTo>
                      <a:pt x="0" y="13049"/>
                    </a:lnTo>
                    <a:lnTo>
                      <a:pt x="13210" y="5429"/>
                    </a:lnTo>
                    <a:lnTo>
                      <a:pt x="35544" y="18002"/>
                    </a:lnTo>
                    <a:cubicBezTo>
                      <a:pt x="46019" y="12849"/>
                      <a:pt x="57010" y="8830"/>
                      <a:pt x="68332" y="6001"/>
                    </a:cubicBezTo>
                    <a:cubicBezTo>
                      <a:pt x="79113" y="3258"/>
                      <a:pt x="90067" y="1248"/>
                      <a:pt x="101120" y="0"/>
                    </a:cubicBezTo>
                    <a:close/>
                    <a:moveTo>
                      <a:pt x="47614" y="62294"/>
                    </a:moveTo>
                    <a:cubicBezTo>
                      <a:pt x="52651" y="65189"/>
                      <a:pt x="58470" y="66418"/>
                      <a:pt x="64246" y="65818"/>
                    </a:cubicBezTo>
                    <a:cubicBezTo>
                      <a:pt x="71975" y="64951"/>
                      <a:pt x="79590" y="63265"/>
                      <a:pt x="86960" y="60770"/>
                    </a:cubicBezTo>
                    <a:lnTo>
                      <a:pt x="51225" y="40196"/>
                    </a:lnTo>
                    <a:cubicBezTo>
                      <a:pt x="38110" y="48673"/>
                      <a:pt x="36875" y="56007"/>
                      <a:pt x="47614" y="62294"/>
                    </a:cubicBezTo>
                    <a:close/>
                    <a:moveTo>
                      <a:pt x="173064" y="72771"/>
                    </a:moveTo>
                    <a:cubicBezTo>
                      <a:pt x="167619" y="69771"/>
                      <a:pt x="161346" y="68628"/>
                      <a:pt x="155197" y="69532"/>
                    </a:cubicBezTo>
                    <a:cubicBezTo>
                      <a:pt x="146746" y="70609"/>
                      <a:pt x="138412" y="72457"/>
                      <a:pt x="130297" y="75057"/>
                    </a:cubicBezTo>
                    <a:lnTo>
                      <a:pt x="165841" y="95631"/>
                    </a:lnTo>
                    <a:cubicBezTo>
                      <a:pt x="180952" y="86296"/>
                      <a:pt x="183423" y="78296"/>
                      <a:pt x="173064" y="72771"/>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0" name="Google Shape;4500;p48"/>
              <p:cNvSpPr/>
              <p:nvPr/>
            </p:nvSpPr>
            <p:spPr>
              <a:xfrm>
                <a:off x="4380566" y="5425821"/>
                <a:ext cx="14540" cy="19050"/>
              </a:xfrm>
              <a:custGeom>
                <a:avLst/>
                <a:gdLst/>
                <a:ahLst/>
                <a:cxnLst/>
                <a:rect l="l" t="t" r="r" b="b"/>
                <a:pathLst>
                  <a:path w="14540" h="19050" extrusionOk="0">
                    <a:moveTo>
                      <a:pt x="0" y="12954"/>
                    </a:moveTo>
                    <a:cubicBezTo>
                      <a:pt x="0" y="12001"/>
                      <a:pt x="0" y="0"/>
                      <a:pt x="0" y="0"/>
                    </a:cubicBezTo>
                    <a:lnTo>
                      <a:pt x="14541" y="9525"/>
                    </a:lnTo>
                    <a:lnTo>
                      <a:pt x="8173"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1" name="Google Shape;4501;p48"/>
              <p:cNvSpPr/>
              <p:nvPr/>
            </p:nvSpPr>
            <p:spPr>
              <a:xfrm>
                <a:off x="4475699" y="5433726"/>
                <a:ext cx="31552" cy="14763"/>
              </a:xfrm>
              <a:custGeom>
                <a:avLst/>
                <a:gdLst/>
                <a:ahLst/>
                <a:cxnLst/>
                <a:rect l="l" t="t" r="r" b="b"/>
                <a:pathLst>
                  <a:path w="31552" h="14763" extrusionOk="0">
                    <a:moveTo>
                      <a:pt x="31553" y="12859"/>
                    </a:moveTo>
                    <a:lnTo>
                      <a:pt x="31553" y="0"/>
                    </a:lnTo>
                    <a:lnTo>
                      <a:pt x="0" y="2381"/>
                    </a:lnTo>
                    <a:lnTo>
                      <a:pt x="18152" y="14764"/>
                    </a:lnTo>
                    <a:lnTo>
                      <a:pt x="31553" y="1285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2" name="Google Shape;4502;p48"/>
              <p:cNvSpPr/>
              <p:nvPr/>
            </p:nvSpPr>
            <p:spPr>
              <a:xfrm>
                <a:off x="4486248" y="5386197"/>
                <a:ext cx="23664" cy="13049"/>
              </a:xfrm>
              <a:custGeom>
                <a:avLst/>
                <a:gdLst/>
                <a:ahLst/>
                <a:cxnLst/>
                <a:rect l="l" t="t" r="r" b="b"/>
                <a:pathLst>
                  <a:path w="23664" h="13049" extrusionOk="0">
                    <a:moveTo>
                      <a:pt x="23664" y="13049"/>
                    </a:moveTo>
                    <a:lnTo>
                      <a:pt x="23664" y="0"/>
                    </a:lnTo>
                    <a:lnTo>
                      <a:pt x="0" y="8572"/>
                    </a:lnTo>
                    <a:lnTo>
                      <a:pt x="23664"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3" name="Google Shape;4503;p48"/>
              <p:cNvSpPr/>
              <p:nvPr/>
            </p:nvSpPr>
            <p:spPr>
              <a:xfrm>
                <a:off x="4411929" y="5390959"/>
                <a:ext cx="35639" cy="24764"/>
              </a:xfrm>
              <a:custGeom>
                <a:avLst/>
                <a:gdLst/>
                <a:ahLst/>
                <a:cxnLst/>
                <a:rect l="l" t="t" r="r" b="b"/>
                <a:pathLst>
                  <a:path w="35639" h="24764" extrusionOk="0">
                    <a:moveTo>
                      <a:pt x="0" y="7620"/>
                    </a:moveTo>
                    <a:lnTo>
                      <a:pt x="7888" y="0"/>
                    </a:lnTo>
                    <a:lnTo>
                      <a:pt x="35639" y="19050"/>
                    </a:lnTo>
                    <a:lnTo>
                      <a:pt x="33929" y="24765"/>
                    </a:lnTo>
                    <a:cubicBezTo>
                      <a:pt x="33929" y="24765"/>
                      <a:pt x="13210" y="16002"/>
                      <a:pt x="12545" y="1524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4" name="Google Shape;4504;p48"/>
              <p:cNvSpPr/>
              <p:nvPr/>
            </p:nvSpPr>
            <p:spPr>
              <a:xfrm>
                <a:off x="4339320" y="5349621"/>
                <a:ext cx="44382" cy="29146"/>
              </a:xfrm>
              <a:custGeom>
                <a:avLst/>
                <a:gdLst/>
                <a:ahLst/>
                <a:cxnLst/>
                <a:rect l="l" t="t" r="r" b="b"/>
                <a:pathLst>
                  <a:path w="44382" h="29146" extrusionOk="0">
                    <a:moveTo>
                      <a:pt x="0" y="8191"/>
                    </a:moveTo>
                    <a:lnTo>
                      <a:pt x="36780" y="29146"/>
                    </a:lnTo>
                    <a:lnTo>
                      <a:pt x="44383" y="23717"/>
                    </a:lnTo>
                    <a:cubicBezTo>
                      <a:pt x="44383" y="23717"/>
                      <a:pt x="39726" y="18383"/>
                      <a:pt x="39346" y="17812"/>
                    </a:cubicBezTo>
                    <a:cubicBezTo>
                      <a:pt x="36032" y="14097"/>
                      <a:pt x="32188" y="10887"/>
                      <a:pt x="27941" y="8287"/>
                    </a:cubicBezTo>
                    <a:cubicBezTo>
                      <a:pt x="25185" y="7810"/>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5" name="Google Shape;4505;p48"/>
              <p:cNvSpPr/>
              <p:nvPr/>
            </p:nvSpPr>
            <p:spPr>
              <a:xfrm>
                <a:off x="4380091" y="5326094"/>
                <a:ext cx="20528" cy="18383"/>
              </a:xfrm>
              <a:custGeom>
                <a:avLst/>
                <a:gdLst/>
                <a:ahLst/>
                <a:cxnLst/>
                <a:rect l="l" t="t" r="r" b="b"/>
                <a:pathLst>
                  <a:path w="20528" h="18383" extrusionOk="0">
                    <a:moveTo>
                      <a:pt x="20528" y="18383"/>
                    </a:moveTo>
                    <a:lnTo>
                      <a:pt x="20528" y="5524"/>
                    </a:lnTo>
                    <a:lnTo>
                      <a:pt x="3611" y="0"/>
                    </a:lnTo>
                    <a:lnTo>
                      <a:pt x="0" y="10096"/>
                    </a:lnTo>
                    <a:lnTo>
                      <a:pt x="855" y="14764"/>
                    </a:lnTo>
                    <a:lnTo>
                      <a:pt x="20528" y="18383"/>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6" name="Google Shape;4506;p48"/>
              <p:cNvSpPr/>
              <p:nvPr/>
            </p:nvSpPr>
            <p:spPr>
              <a:xfrm>
                <a:off x="4288189" y="5322284"/>
                <a:ext cx="19577" cy="14668"/>
              </a:xfrm>
              <a:custGeom>
                <a:avLst/>
                <a:gdLst/>
                <a:ahLst/>
                <a:cxnLst/>
                <a:rect l="l" t="t" r="r" b="b"/>
                <a:pathLst>
                  <a:path w="19577" h="14668" extrusionOk="0">
                    <a:moveTo>
                      <a:pt x="0" y="12954"/>
                    </a:moveTo>
                    <a:lnTo>
                      <a:pt x="0" y="0"/>
                    </a:lnTo>
                    <a:lnTo>
                      <a:pt x="19578"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7" name="Google Shape;4507;p48"/>
              <p:cNvSpPr/>
              <p:nvPr/>
            </p:nvSpPr>
            <p:spPr>
              <a:xfrm>
                <a:off x="4288855" y="5365623"/>
                <a:ext cx="22428" cy="22764"/>
              </a:xfrm>
              <a:custGeom>
                <a:avLst/>
                <a:gdLst/>
                <a:ahLst/>
                <a:cxnLst/>
                <a:rect l="l" t="t" r="r" b="b"/>
                <a:pathLst>
                  <a:path w="22428" h="22764" extrusionOk="0">
                    <a:moveTo>
                      <a:pt x="0" y="13430"/>
                    </a:moveTo>
                    <a:cubicBezTo>
                      <a:pt x="0" y="13430"/>
                      <a:pt x="0" y="0"/>
                      <a:pt x="0" y="0"/>
                    </a:cubicBezTo>
                    <a:lnTo>
                      <a:pt x="22429" y="0"/>
                    </a:lnTo>
                    <a:lnTo>
                      <a:pt x="16917" y="12001"/>
                    </a:lnTo>
                    <a:lnTo>
                      <a:pt x="7413"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8" name="Google Shape;4508;p48"/>
              <p:cNvSpPr/>
              <p:nvPr/>
            </p:nvSpPr>
            <p:spPr>
              <a:xfrm>
                <a:off x="4289330" y="5309520"/>
                <a:ext cx="220369" cy="139160"/>
              </a:xfrm>
              <a:custGeom>
                <a:avLst/>
                <a:gdLst/>
                <a:ahLst/>
                <a:cxnLst/>
                <a:rect l="l" t="t" r="r" b="b"/>
                <a:pathLst>
                  <a:path w="220369" h="139160" extrusionOk="0">
                    <a:moveTo>
                      <a:pt x="111289" y="22098"/>
                    </a:moveTo>
                    <a:cubicBezTo>
                      <a:pt x="108361" y="22060"/>
                      <a:pt x="105434" y="22279"/>
                      <a:pt x="102546" y="22765"/>
                    </a:cubicBezTo>
                    <a:cubicBezTo>
                      <a:pt x="98649" y="23336"/>
                      <a:pt x="94278" y="24098"/>
                      <a:pt x="89431" y="25146"/>
                    </a:cubicBezTo>
                    <a:cubicBezTo>
                      <a:pt x="84584" y="26194"/>
                      <a:pt x="79452" y="27432"/>
                      <a:pt x="74225" y="29051"/>
                    </a:cubicBezTo>
                    <a:cubicBezTo>
                      <a:pt x="69142" y="30566"/>
                      <a:pt x="64185" y="32480"/>
                      <a:pt x="59399" y="34766"/>
                    </a:cubicBezTo>
                    <a:lnTo>
                      <a:pt x="97414" y="56864"/>
                    </a:lnTo>
                    <a:lnTo>
                      <a:pt x="104257" y="54388"/>
                    </a:lnTo>
                    <a:cubicBezTo>
                      <a:pt x="113760" y="51149"/>
                      <a:pt x="123264" y="48482"/>
                      <a:pt x="131722" y="46196"/>
                    </a:cubicBezTo>
                    <a:cubicBezTo>
                      <a:pt x="139804" y="44015"/>
                      <a:pt x="148080" y="42644"/>
                      <a:pt x="156432" y="42101"/>
                    </a:cubicBezTo>
                    <a:cubicBezTo>
                      <a:pt x="164070" y="41596"/>
                      <a:pt x="171739" y="42101"/>
                      <a:pt x="179241" y="43625"/>
                    </a:cubicBezTo>
                    <a:cubicBezTo>
                      <a:pt x="186874" y="45253"/>
                      <a:pt x="194193" y="48120"/>
                      <a:pt x="200910" y="52102"/>
                    </a:cubicBezTo>
                    <a:cubicBezTo>
                      <a:pt x="207554" y="55455"/>
                      <a:pt x="213244" y="60427"/>
                      <a:pt x="217447" y="66580"/>
                    </a:cubicBezTo>
                    <a:cubicBezTo>
                      <a:pt x="220193" y="71047"/>
                      <a:pt x="221049" y="76429"/>
                      <a:pt x="219823" y="81534"/>
                    </a:cubicBezTo>
                    <a:cubicBezTo>
                      <a:pt x="218233" y="87173"/>
                      <a:pt x="215145" y="92278"/>
                      <a:pt x="210889" y="96298"/>
                    </a:cubicBezTo>
                    <a:cubicBezTo>
                      <a:pt x="205705" y="101613"/>
                      <a:pt x="199897" y="106289"/>
                      <a:pt x="193592" y="110204"/>
                    </a:cubicBezTo>
                    <a:lnTo>
                      <a:pt x="217922" y="124301"/>
                    </a:lnTo>
                    <a:lnTo>
                      <a:pt x="204712" y="131921"/>
                    </a:lnTo>
                    <a:lnTo>
                      <a:pt x="180192" y="117729"/>
                    </a:lnTo>
                    <a:cubicBezTo>
                      <a:pt x="168525" y="123558"/>
                      <a:pt x="156297" y="128188"/>
                      <a:pt x="143697" y="131540"/>
                    </a:cubicBezTo>
                    <a:cubicBezTo>
                      <a:pt x="130535" y="135217"/>
                      <a:pt x="117088" y="137760"/>
                      <a:pt x="103496" y="139160"/>
                    </a:cubicBezTo>
                    <a:lnTo>
                      <a:pt x="91236" y="116014"/>
                    </a:lnTo>
                    <a:cubicBezTo>
                      <a:pt x="94797" y="115919"/>
                      <a:pt x="98350" y="115634"/>
                      <a:pt x="101881" y="115157"/>
                    </a:cubicBezTo>
                    <a:cubicBezTo>
                      <a:pt x="107279" y="114519"/>
                      <a:pt x="112641" y="113595"/>
                      <a:pt x="117942" y="112395"/>
                    </a:cubicBezTo>
                    <a:cubicBezTo>
                      <a:pt x="123834" y="111157"/>
                      <a:pt x="130012" y="109538"/>
                      <a:pt x="136950" y="107633"/>
                    </a:cubicBezTo>
                    <a:cubicBezTo>
                      <a:pt x="143464" y="105842"/>
                      <a:pt x="149821" y="103518"/>
                      <a:pt x="155957" y="100679"/>
                    </a:cubicBezTo>
                    <a:lnTo>
                      <a:pt x="117942" y="78677"/>
                    </a:lnTo>
                    <a:cubicBezTo>
                      <a:pt x="116326" y="79248"/>
                      <a:pt x="114616" y="79915"/>
                      <a:pt x="112905" y="80391"/>
                    </a:cubicBezTo>
                    <a:lnTo>
                      <a:pt x="107773" y="82010"/>
                    </a:lnTo>
                    <a:cubicBezTo>
                      <a:pt x="98269" y="85154"/>
                      <a:pt x="89431" y="87630"/>
                      <a:pt x="81447" y="89440"/>
                    </a:cubicBezTo>
                    <a:cubicBezTo>
                      <a:pt x="74081" y="91145"/>
                      <a:pt x="66572" y="92164"/>
                      <a:pt x="59019" y="92488"/>
                    </a:cubicBezTo>
                    <a:cubicBezTo>
                      <a:pt x="52375" y="92688"/>
                      <a:pt x="45733" y="92050"/>
                      <a:pt x="39251" y="90583"/>
                    </a:cubicBezTo>
                    <a:cubicBezTo>
                      <a:pt x="32826" y="89049"/>
                      <a:pt x="26672" y="86544"/>
                      <a:pt x="21003" y="83153"/>
                    </a:cubicBezTo>
                    <a:cubicBezTo>
                      <a:pt x="14721" y="79886"/>
                      <a:pt x="9261" y="75229"/>
                      <a:pt x="5037" y="69533"/>
                    </a:cubicBezTo>
                    <a:cubicBezTo>
                      <a:pt x="1975" y="65246"/>
                      <a:pt x="466" y="60036"/>
                      <a:pt x="760" y="54769"/>
                    </a:cubicBezTo>
                    <a:cubicBezTo>
                      <a:pt x="1328" y="49273"/>
                      <a:pt x="3511" y="44063"/>
                      <a:pt x="7033" y="39814"/>
                    </a:cubicBezTo>
                    <a:cubicBezTo>
                      <a:pt x="11472" y="34404"/>
                      <a:pt x="16693" y="29680"/>
                      <a:pt x="22524" y="25813"/>
                    </a:cubicBezTo>
                    <a:lnTo>
                      <a:pt x="0" y="12763"/>
                    </a:lnTo>
                    <a:lnTo>
                      <a:pt x="13210" y="5048"/>
                    </a:lnTo>
                    <a:lnTo>
                      <a:pt x="34214" y="18002"/>
                    </a:lnTo>
                    <a:cubicBezTo>
                      <a:pt x="44668" y="12783"/>
                      <a:pt x="55664" y="8725"/>
                      <a:pt x="67002" y="5905"/>
                    </a:cubicBezTo>
                    <a:cubicBezTo>
                      <a:pt x="77774" y="3143"/>
                      <a:pt x="88732" y="1172"/>
                      <a:pt x="99790" y="0"/>
                    </a:cubicBezTo>
                    <a:close/>
                    <a:moveTo>
                      <a:pt x="46283" y="62579"/>
                    </a:moveTo>
                    <a:cubicBezTo>
                      <a:pt x="51312" y="65504"/>
                      <a:pt x="57130" y="66770"/>
                      <a:pt x="62915" y="66199"/>
                    </a:cubicBezTo>
                    <a:cubicBezTo>
                      <a:pt x="70639" y="65246"/>
                      <a:pt x="78248" y="63522"/>
                      <a:pt x="85629" y="61055"/>
                    </a:cubicBezTo>
                    <a:lnTo>
                      <a:pt x="49895" y="40386"/>
                    </a:lnTo>
                    <a:cubicBezTo>
                      <a:pt x="36780" y="48835"/>
                      <a:pt x="35576" y="56226"/>
                      <a:pt x="46283" y="62579"/>
                    </a:cubicBezTo>
                    <a:close/>
                    <a:moveTo>
                      <a:pt x="171733" y="73057"/>
                    </a:moveTo>
                    <a:cubicBezTo>
                      <a:pt x="166278" y="70085"/>
                      <a:pt x="160005" y="68980"/>
                      <a:pt x="153866" y="69913"/>
                    </a:cubicBezTo>
                    <a:cubicBezTo>
                      <a:pt x="145426" y="70999"/>
                      <a:pt x="137095" y="72819"/>
                      <a:pt x="128966" y="75343"/>
                    </a:cubicBezTo>
                    <a:lnTo>
                      <a:pt x="164511" y="95917"/>
                    </a:lnTo>
                    <a:cubicBezTo>
                      <a:pt x="179622" y="86296"/>
                      <a:pt x="182093" y="78677"/>
                      <a:pt x="171733" y="72676"/>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09" name="Google Shape;4509;p48"/>
            <p:cNvGrpSpPr/>
            <p:nvPr/>
          </p:nvGrpSpPr>
          <p:grpSpPr>
            <a:xfrm>
              <a:off x="3915836" y="4477454"/>
              <a:ext cx="746806" cy="516445"/>
              <a:chOff x="5696936" y="5293804"/>
              <a:chExt cx="746806" cy="516445"/>
            </a:xfrm>
          </p:grpSpPr>
          <p:sp>
            <p:nvSpPr>
              <p:cNvPr id="4510" name="Google Shape;4510;p48"/>
              <p:cNvSpPr/>
              <p:nvPr/>
            </p:nvSpPr>
            <p:spPr>
              <a:xfrm>
                <a:off x="5696936" y="5425630"/>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1" name="Google Shape;4511;p48"/>
              <p:cNvSpPr/>
              <p:nvPr/>
            </p:nvSpPr>
            <p:spPr>
              <a:xfrm>
                <a:off x="5779143" y="5376195"/>
                <a:ext cx="664504" cy="384619"/>
              </a:xfrm>
              <a:custGeom>
                <a:avLst/>
                <a:gdLst/>
                <a:ahLst/>
                <a:cxnLst/>
                <a:rect l="l" t="t" r="r" b="b"/>
                <a:pathLst>
                  <a:path w="664504" h="384619" extrusionOk="0">
                    <a:moveTo>
                      <a:pt x="664505" y="192310"/>
                    </a:moveTo>
                    <a:cubicBezTo>
                      <a:pt x="664505" y="298520"/>
                      <a:pt x="515750" y="384619"/>
                      <a:pt x="332252" y="384619"/>
                    </a:cubicBezTo>
                    <a:cubicBezTo>
                      <a:pt x="148754" y="384619"/>
                      <a:pt x="0" y="298520"/>
                      <a:pt x="0" y="192310"/>
                    </a:cubicBezTo>
                    <a:cubicBezTo>
                      <a:pt x="0" y="86100"/>
                      <a:pt x="148754" y="0"/>
                      <a:pt x="332252" y="0"/>
                    </a:cubicBezTo>
                    <a:cubicBezTo>
                      <a:pt x="515750" y="0"/>
                      <a:pt x="664505" y="86100"/>
                      <a:pt x="664505" y="192310"/>
                    </a:cubicBez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2" name="Google Shape;4512;p48"/>
              <p:cNvSpPr/>
              <p:nvPr/>
            </p:nvSpPr>
            <p:spPr>
              <a:xfrm>
                <a:off x="5779238" y="5483828"/>
                <a:ext cx="65671" cy="87629"/>
              </a:xfrm>
              <a:custGeom>
                <a:avLst/>
                <a:gdLst/>
                <a:ahLst/>
                <a:cxnLst/>
                <a:rect l="l" t="t" r="r" b="b"/>
                <a:pathLst>
                  <a:path w="65671" h="87629" extrusionOk="0">
                    <a:moveTo>
                      <a:pt x="0" y="87630"/>
                    </a:moveTo>
                    <a:lnTo>
                      <a:pt x="0" y="0"/>
                    </a:lnTo>
                    <a:lnTo>
                      <a:pt x="65671" y="58579"/>
                    </a:lnTo>
                    <a:lnTo>
                      <a:pt x="0" y="8763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3" name="Google Shape;4513;p48"/>
              <p:cNvSpPr/>
              <p:nvPr/>
            </p:nvSpPr>
            <p:spPr>
              <a:xfrm>
                <a:off x="6393753" y="5486114"/>
                <a:ext cx="49989" cy="118109"/>
              </a:xfrm>
              <a:custGeom>
                <a:avLst/>
                <a:gdLst/>
                <a:ahLst/>
                <a:cxnLst/>
                <a:rect l="l" t="t" r="r" b="b"/>
                <a:pathLst>
                  <a:path w="49989" h="118109" extrusionOk="0">
                    <a:moveTo>
                      <a:pt x="49990" y="0"/>
                    </a:moveTo>
                    <a:lnTo>
                      <a:pt x="49990" y="82391"/>
                    </a:lnTo>
                    <a:lnTo>
                      <a:pt x="16442" y="118110"/>
                    </a:lnTo>
                    <a:lnTo>
                      <a:pt x="0" y="23813"/>
                    </a:lnTo>
                    <a:lnTo>
                      <a:pt x="49990" y="0"/>
                    </a:lnTo>
                    <a:close/>
                  </a:path>
                </a:pathLst>
              </a:custGeom>
              <a:solidFill>
                <a:srgbClr val="DD99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4" name="Google Shape;4514;p48"/>
              <p:cNvSpPr/>
              <p:nvPr/>
            </p:nvSpPr>
            <p:spPr>
              <a:xfrm>
                <a:off x="5779143" y="5293804"/>
                <a:ext cx="664504" cy="384619"/>
              </a:xfrm>
              <a:custGeom>
                <a:avLst/>
                <a:gdLst/>
                <a:ahLst/>
                <a:cxnLst/>
                <a:rect l="l" t="t" r="r" b="b"/>
                <a:pathLst>
                  <a:path w="664504" h="384619" extrusionOk="0">
                    <a:moveTo>
                      <a:pt x="664505" y="192310"/>
                    </a:moveTo>
                    <a:cubicBezTo>
                      <a:pt x="664505" y="298520"/>
                      <a:pt x="515750" y="384620"/>
                      <a:pt x="332252" y="384620"/>
                    </a:cubicBezTo>
                    <a:cubicBezTo>
                      <a:pt x="148754" y="384620"/>
                      <a:pt x="0" y="298520"/>
                      <a:pt x="0" y="192310"/>
                    </a:cubicBezTo>
                    <a:cubicBezTo>
                      <a:pt x="0" y="86100"/>
                      <a:pt x="148754" y="0"/>
                      <a:pt x="332252" y="0"/>
                    </a:cubicBezTo>
                    <a:cubicBezTo>
                      <a:pt x="515750" y="0"/>
                      <a:pt x="664505" y="86100"/>
                      <a:pt x="664505" y="192310"/>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5" name="Google Shape;4515;p48"/>
              <p:cNvSpPr/>
              <p:nvPr/>
            </p:nvSpPr>
            <p:spPr>
              <a:xfrm>
                <a:off x="5873643" y="5346215"/>
                <a:ext cx="475693" cy="275248"/>
              </a:xfrm>
              <a:custGeom>
                <a:avLst/>
                <a:gdLst/>
                <a:ahLst/>
                <a:cxnLst/>
                <a:rect l="l" t="t" r="r" b="b"/>
                <a:pathLst>
                  <a:path w="475693" h="275248" extrusionOk="0">
                    <a:moveTo>
                      <a:pt x="475252" y="145899"/>
                    </a:moveTo>
                    <a:cubicBezTo>
                      <a:pt x="471926" y="178284"/>
                      <a:pt x="448831" y="210193"/>
                      <a:pt x="406064" y="234958"/>
                    </a:cubicBezTo>
                    <a:cubicBezTo>
                      <a:pt x="313117" y="288679"/>
                      <a:pt x="162482" y="288679"/>
                      <a:pt x="69630" y="234958"/>
                    </a:cubicBezTo>
                    <a:cubicBezTo>
                      <a:pt x="26768" y="210193"/>
                      <a:pt x="3769" y="178284"/>
                      <a:pt x="443" y="145899"/>
                    </a:cubicBezTo>
                    <a:cubicBezTo>
                      <a:pt x="-3549" y="107799"/>
                      <a:pt x="19450" y="69223"/>
                      <a:pt x="69630" y="40362"/>
                    </a:cubicBezTo>
                    <a:cubicBezTo>
                      <a:pt x="162482" y="-13454"/>
                      <a:pt x="313117" y="-13454"/>
                      <a:pt x="406064" y="40362"/>
                    </a:cubicBezTo>
                    <a:cubicBezTo>
                      <a:pt x="456149" y="69223"/>
                      <a:pt x="479243" y="107990"/>
                      <a:pt x="475252" y="14589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6" name="Google Shape;4516;p48"/>
              <p:cNvSpPr/>
              <p:nvPr/>
            </p:nvSpPr>
            <p:spPr>
              <a:xfrm>
                <a:off x="5874086" y="5362694"/>
                <a:ext cx="474809" cy="258770"/>
              </a:xfrm>
              <a:custGeom>
                <a:avLst/>
                <a:gdLst/>
                <a:ahLst/>
                <a:cxnLst/>
                <a:rect l="l" t="t" r="r" b="b"/>
                <a:pathLst>
                  <a:path w="474809" h="258770" extrusionOk="0">
                    <a:moveTo>
                      <a:pt x="474809" y="129421"/>
                    </a:moveTo>
                    <a:cubicBezTo>
                      <a:pt x="471483" y="161806"/>
                      <a:pt x="448389" y="193715"/>
                      <a:pt x="405622" y="218480"/>
                    </a:cubicBezTo>
                    <a:cubicBezTo>
                      <a:pt x="312675" y="272201"/>
                      <a:pt x="162040" y="272201"/>
                      <a:pt x="69188" y="218480"/>
                    </a:cubicBezTo>
                    <a:cubicBezTo>
                      <a:pt x="26326" y="193715"/>
                      <a:pt x="3326" y="161806"/>
                      <a:pt x="0" y="129421"/>
                    </a:cubicBezTo>
                    <a:cubicBezTo>
                      <a:pt x="3326" y="97036"/>
                      <a:pt x="26326" y="65127"/>
                      <a:pt x="69188" y="40362"/>
                    </a:cubicBezTo>
                    <a:cubicBezTo>
                      <a:pt x="162040" y="-13454"/>
                      <a:pt x="312675" y="-13454"/>
                      <a:pt x="405622" y="40362"/>
                    </a:cubicBezTo>
                    <a:cubicBezTo>
                      <a:pt x="448389" y="65127"/>
                      <a:pt x="471483" y="97036"/>
                      <a:pt x="474809" y="12942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7" name="Google Shape;4517;p48"/>
              <p:cNvSpPr/>
              <p:nvPr/>
            </p:nvSpPr>
            <p:spPr>
              <a:xfrm>
                <a:off x="5996115" y="5424963"/>
                <a:ext cx="220987" cy="138970"/>
              </a:xfrm>
              <a:custGeom>
                <a:avLst/>
                <a:gdLst/>
                <a:ahLst/>
                <a:cxnLst/>
                <a:rect l="l" t="t" r="r" b="b"/>
                <a:pathLst>
                  <a:path w="220987" h="138970" extrusionOk="0">
                    <a:moveTo>
                      <a:pt x="111859" y="22098"/>
                    </a:moveTo>
                    <a:cubicBezTo>
                      <a:pt x="108932" y="22060"/>
                      <a:pt x="106005" y="22279"/>
                      <a:pt x="103116" y="22765"/>
                    </a:cubicBezTo>
                    <a:cubicBezTo>
                      <a:pt x="99219" y="23336"/>
                      <a:pt x="94848" y="24098"/>
                      <a:pt x="90001" y="25146"/>
                    </a:cubicBezTo>
                    <a:cubicBezTo>
                      <a:pt x="85154" y="26194"/>
                      <a:pt x="80497" y="27432"/>
                      <a:pt x="74890" y="29051"/>
                    </a:cubicBezTo>
                    <a:cubicBezTo>
                      <a:pt x="69777" y="30566"/>
                      <a:pt x="64787" y="32480"/>
                      <a:pt x="59969" y="34766"/>
                    </a:cubicBezTo>
                    <a:lnTo>
                      <a:pt x="97984" y="56864"/>
                    </a:lnTo>
                    <a:lnTo>
                      <a:pt x="104827" y="54388"/>
                    </a:lnTo>
                    <a:cubicBezTo>
                      <a:pt x="114331" y="51149"/>
                      <a:pt x="123834" y="48387"/>
                      <a:pt x="132293" y="46196"/>
                    </a:cubicBezTo>
                    <a:cubicBezTo>
                      <a:pt x="140409" y="44015"/>
                      <a:pt x="148715" y="42644"/>
                      <a:pt x="157098" y="42101"/>
                    </a:cubicBezTo>
                    <a:cubicBezTo>
                      <a:pt x="164701" y="41596"/>
                      <a:pt x="172342" y="42101"/>
                      <a:pt x="179812" y="43625"/>
                    </a:cubicBezTo>
                    <a:cubicBezTo>
                      <a:pt x="187472" y="45253"/>
                      <a:pt x="194828" y="48120"/>
                      <a:pt x="201575" y="52102"/>
                    </a:cubicBezTo>
                    <a:cubicBezTo>
                      <a:pt x="208199" y="55445"/>
                      <a:pt x="213854" y="60427"/>
                      <a:pt x="218017" y="66580"/>
                    </a:cubicBezTo>
                    <a:cubicBezTo>
                      <a:pt x="220839" y="71019"/>
                      <a:pt x="221695" y="76438"/>
                      <a:pt x="220393" y="81534"/>
                    </a:cubicBezTo>
                    <a:cubicBezTo>
                      <a:pt x="218806" y="87173"/>
                      <a:pt x="215717" y="92278"/>
                      <a:pt x="211459" y="96298"/>
                    </a:cubicBezTo>
                    <a:cubicBezTo>
                      <a:pt x="206261" y="101613"/>
                      <a:pt x="200425" y="106261"/>
                      <a:pt x="194067" y="110109"/>
                    </a:cubicBezTo>
                    <a:lnTo>
                      <a:pt x="218302" y="124206"/>
                    </a:lnTo>
                    <a:lnTo>
                      <a:pt x="205092" y="131826"/>
                    </a:lnTo>
                    <a:lnTo>
                      <a:pt x="180667" y="117634"/>
                    </a:lnTo>
                    <a:cubicBezTo>
                      <a:pt x="169034" y="123463"/>
                      <a:pt x="156841" y="128092"/>
                      <a:pt x="144267" y="131445"/>
                    </a:cubicBezTo>
                    <a:cubicBezTo>
                      <a:pt x="131114" y="135112"/>
                      <a:pt x="117657" y="137636"/>
                      <a:pt x="104066" y="138970"/>
                    </a:cubicBezTo>
                    <a:lnTo>
                      <a:pt x="91236" y="116015"/>
                    </a:lnTo>
                    <a:cubicBezTo>
                      <a:pt x="94829" y="115919"/>
                      <a:pt x="98412" y="115634"/>
                      <a:pt x="101976" y="115158"/>
                    </a:cubicBezTo>
                    <a:cubicBezTo>
                      <a:pt x="107345" y="114510"/>
                      <a:pt x="112667" y="113586"/>
                      <a:pt x="117942" y="112395"/>
                    </a:cubicBezTo>
                    <a:cubicBezTo>
                      <a:pt x="123834" y="111157"/>
                      <a:pt x="130012" y="109538"/>
                      <a:pt x="136949" y="107633"/>
                    </a:cubicBezTo>
                    <a:cubicBezTo>
                      <a:pt x="143460" y="105823"/>
                      <a:pt x="149818" y="103489"/>
                      <a:pt x="155957" y="100679"/>
                    </a:cubicBezTo>
                    <a:lnTo>
                      <a:pt x="117942" y="78677"/>
                    </a:lnTo>
                    <a:cubicBezTo>
                      <a:pt x="116326" y="79248"/>
                      <a:pt x="114711" y="79915"/>
                      <a:pt x="113000" y="80391"/>
                    </a:cubicBezTo>
                    <a:lnTo>
                      <a:pt x="107773" y="82010"/>
                    </a:lnTo>
                    <a:cubicBezTo>
                      <a:pt x="98269" y="85154"/>
                      <a:pt x="89431" y="87630"/>
                      <a:pt x="81543" y="89440"/>
                    </a:cubicBezTo>
                    <a:cubicBezTo>
                      <a:pt x="74177" y="91154"/>
                      <a:pt x="66669" y="92145"/>
                      <a:pt x="59114" y="92393"/>
                    </a:cubicBezTo>
                    <a:cubicBezTo>
                      <a:pt x="52470" y="92678"/>
                      <a:pt x="45827" y="92069"/>
                      <a:pt x="39346" y="90583"/>
                    </a:cubicBezTo>
                    <a:cubicBezTo>
                      <a:pt x="32893" y="89059"/>
                      <a:pt x="26706" y="86554"/>
                      <a:pt x="21003" y="83153"/>
                    </a:cubicBezTo>
                    <a:cubicBezTo>
                      <a:pt x="14750" y="79886"/>
                      <a:pt x="9314" y="75229"/>
                      <a:pt x="5132" y="69533"/>
                    </a:cubicBezTo>
                    <a:cubicBezTo>
                      <a:pt x="2005" y="65275"/>
                      <a:pt x="456" y="60055"/>
                      <a:pt x="760" y="54769"/>
                    </a:cubicBezTo>
                    <a:cubicBezTo>
                      <a:pt x="1331" y="49273"/>
                      <a:pt x="3507" y="44063"/>
                      <a:pt x="7033" y="39815"/>
                    </a:cubicBezTo>
                    <a:cubicBezTo>
                      <a:pt x="11443" y="34376"/>
                      <a:pt x="16670" y="29651"/>
                      <a:pt x="22524" y="25813"/>
                    </a:cubicBezTo>
                    <a:lnTo>
                      <a:pt x="0" y="12764"/>
                    </a:lnTo>
                    <a:lnTo>
                      <a:pt x="13305" y="5048"/>
                    </a:lnTo>
                    <a:lnTo>
                      <a:pt x="35544" y="18002"/>
                    </a:lnTo>
                    <a:cubicBezTo>
                      <a:pt x="45998" y="12783"/>
                      <a:pt x="56994" y="8725"/>
                      <a:pt x="68332" y="5906"/>
                    </a:cubicBezTo>
                    <a:cubicBezTo>
                      <a:pt x="79109" y="3153"/>
                      <a:pt x="90067" y="1181"/>
                      <a:pt x="101120" y="0"/>
                    </a:cubicBezTo>
                    <a:close/>
                    <a:moveTo>
                      <a:pt x="46949" y="62198"/>
                    </a:moveTo>
                    <a:cubicBezTo>
                      <a:pt x="51948" y="65122"/>
                      <a:pt x="57726" y="66389"/>
                      <a:pt x="63485" y="65818"/>
                    </a:cubicBezTo>
                    <a:cubicBezTo>
                      <a:pt x="71212" y="64875"/>
                      <a:pt x="78824" y="63151"/>
                      <a:pt x="86199" y="60674"/>
                    </a:cubicBezTo>
                    <a:lnTo>
                      <a:pt x="50465" y="40005"/>
                    </a:lnTo>
                    <a:cubicBezTo>
                      <a:pt x="37350" y="48578"/>
                      <a:pt x="36181" y="55979"/>
                      <a:pt x="46949" y="62198"/>
                    </a:cubicBezTo>
                    <a:close/>
                    <a:moveTo>
                      <a:pt x="172399" y="72676"/>
                    </a:moveTo>
                    <a:cubicBezTo>
                      <a:pt x="166896" y="69733"/>
                      <a:pt x="160605" y="68628"/>
                      <a:pt x="154437" y="69533"/>
                    </a:cubicBezTo>
                    <a:cubicBezTo>
                      <a:pt x="145997" y="70628"/>
                      <a:pt x="137672" y="72447"/>
                      <a:pt x="129537" y="74962"/>
                    </a:cubicBezTo>
                    <a:lnTo>
                      <a:pt x="165081" y="95536"/>
                    </a:lnTo>
                    <a:cubicBezTo>
                      <a:pt x="180667" y="86296"/>
                      <a:pt x="182663" y="78677"/>
                      <a:pt x="172399" y="72676"/>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8" name="Google Shape;4518;p48"/>
              <p:cNvSpPr/>
              <p:nvPr/>
            </p:nvSpPr>
            <p:spPr>
              <a:xfrm>
                <a:off x="6087446" y="5528024"/>
                <a:ext cx="14540" cy="19050"/>
              </a:xfrm>
              <a:custGeom>
                <a:avLst/>
                <a:gdLst/>
                <a:ahLst/>
                <a:cxnLst/>
                <a:rect l="l" t="t" r="r" b="b"/>
                <a:pathLst>
                  <a:path w="14540" h="19050" extrusionOk="0">
                    <a:moveTo>
                      <a:pt x="0" y="12954"/>
                    </a:moveTo>
                    <a:cubicBezTo>
                      <a:pt x="0" y="12002"/>
                      <a:pt x="0" y="0"/>
                      <a:pt x="0" y="0"/>
                    </a:cubicBezTo>
                    <a:lnTo>
                      <a:pt x="14541" y="9525"/>
                    </a:lnTo>
                    <a:lnTo>
                      <a:pt x="8268" y="19050"/>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9" name="Google Shape;4519;p48"/>
              <p:cNvSpPr/>
              <p:nvPr/>
            </p:nvSpPr>
            <p:spPr>
              <a:xfrm>
                <a:off x="6183054" y="5536215"/>
                <a:ext cx="31552" cy="14858"/>
              </a:xfrm>
              <a:custGeom>
                <a:avLst/>
                <a:gdLst/>
                <a:ahLst/>
                <a:cxnLst/>
                <a:rect l="l" t="t" r="r" b="b"/>
                <a:pathLst>
                  <a:path w="31552" h="14858" extrusionOk="0">
                    <a:moveTo>
                      <a:pt x="31552" y="12954"/>
                    </a:moveTo>
                    <a:lnTo>
                      <a:pt x="31552" y="0"/>
                    </a:lnTo>
                    <a:lnTo>
                      <a:pt x="0" y="2476"/>
                    </a:lnTo>
                    <a:lnTo>
                      <a:pt x="18152" y="14859"/>
                    </a:lnTo>
                    <a:lnTo>
                      <a:pt x="31552"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0" name="Google Shape;4520;p48"/>
              <p:cNvSpPr/>
              <p:nvPr/>
            </p:nvSpPr>
            <p:spPr>
              <a:xfrm>
                <a:off x="6193698" y="5488685"/>
                <a:ext cx="23569" cy="13049"/>
              </a:xfrm>
              <a:custGeom>
                <a:avLst/>
                <a:gdLst/>
                <a:ahLst/>
                <a:cxnLst/>
                <a:rect l="l" t="t" r="r" b="b"/>
                <a:pathLst>
                  <a:path w="23569" h="13049" extrusionOk="0">
                    <a:moveTo>
                      <a:pt x="23569" y="13049"/>
                    </a:moveTo>
                    <a:lnTo>
                      <a:pt x="23569" y="0"/>
                    </a:lnTo>
                    <a:lnTo>
                      <a:pt x="0" y="8573"/>
                    </a:lnTo>
                    <a:lnTo>
                      <a:pt x="23569" y="1304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1" name="Google Shape;4521;p48"/>
              <p:cNvSpPr/>
              <p:nvPr/>
            </p:nvSpPr>
            <p:spPr>
              <a:xfrm>
                <a:off x="6119759" y="5493543"/>
                <a:ext cx="35639" cy="24669"/>
              </a:xfrm>
              <a:custGeom>
                <a:avLst/>
                <a:gdLst/>
                <a:ahLst/>
                <a:cxnLst/>
                <a:rect l="l" t="t" r="r" b="b"/>
                <a:pathLst>
                  <a:path w="35639" h="24669" extrusionOk="0">
                    <a:moveTo>
                      <a:pt x="0" y="7525"/>
                    </a:moveTo>
                    <a:lnTo>
                      <a:pt x="7888" y="0"/>
                    </a:lnTo>
                    <a:lnTo>
                      <a:pt x="35639" y="19050"/>
                    </a:lnTo>
                    <a:lnTo>
                      <a:pt x="33929" y="24670"/>
                    </a:lnTo>
                    <a:cubicBezTo>
                      <a:pt x="33929" y="24670"/>
                      <a:pt x="13210" y="15907"/>
                      <a:pt x="12545" y="15145"/>
                    </a:cubicBezTo>
                    <a:cubicBezTo>
                      <a:pt x="11880" y="14383"/>
                      <a:pt x="0" y="7525"/>
                      <a:pt x="0" y="752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2" name="Google Shape;4522;p48"/>
              <p:cNvSpPr/>
              <p:nvPr/>
            </p:nvSpPr>
            <p:spPr>
              <a:xfrm>
                <a:off x="6046675" y="5452109"/>
                <a:ext cx="44382" cy="29241"/>
              </a:xfrm>
              <a:custGeom>
                <a:avLst/>
                <a:gdLst/>
                <a:ahLst/>
                <a:cxnLst/>
                <a:rect l="l" t="t" r="r" b="b"/>
                <a:pathLst>
                  <a:path w="44382" h="29241" extrusionOk="0">
                    <a:moveTo>
                      <a:pt x="0" y="8287"/>
                    </a:moveTo>
                    <a:lnTo>
                      <a:pt x="36875" y="29242"/>
                    </a:lnTo>
                    <a:lnTo>
                      <a:pt x="44383" y="23717"/>
                    </a:lnTo>
                    <a:cubicBezTo>
                      <a:pt x="44383" y="23717"/>
                      <a:pt x="39726" y="18383"/>
                      <a:pt x="39441" y="17907"/>
                    </a:cubicBezTo>
                    <a:cubicBezTo>
                      <a:pt x="36143" y="14135"/>
                      <a:pt x="32256" y="10925"/>
                      <a:pt x="27941" y="8382"/>
                    </a:cubicBezTo>
                    <a:cubicBezTo>
                      <a:pt x="25185" y="7811"/>
                      <a:pt x="7698" y="0"/>
                      <a:pt x="7698" y="0"/>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3" name="Google Shape;4523;p48"/>
              <p:cNvSpPr/>
              <p:nvPr/>
            </p:nvSpPr>
            <p:spPr>
              <a:xfrm>
                <a:off x="6087446" y="5428583"/>
                <a:ext cx="20528" cy="18478"/>
              </a:xfrm>
              <a:custGeom>
                <a:avLst/>
                <a:gdLst/>
                <a:ahLst/>
                <a:cxnLst/>
                <a:rect l="l" t="t" r="r" b="b"/>
                <a:pathLst>
                  <a:path w="20528" h="18478" extrusionOk="0">
                    <a:moveTo>
                      <a:pt x="20528" y="18479"/>
                    </a:moveTo>
                    <a:lnTo>
                      <a:pt x="20528" y="5525"/>
                    </a:lnTo>
                    <a:lnTo>
                      <a:pt x="3611" y="0"/>
                    </a:lnTo>
                    <a:lnTo>
                      <a:pt x="0" y="10192"/>
                    </a:lnTo>
                    <a:lnTo>
                      <a:pt x="855" y="14764"/>
                    </a:lnTo>
                    <a:lnTo>
                      <a:pt x="20528" y="18479"/>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4" name="Google Shape;4524;p48"/>
              <p:cNvSpPr/>
              <p:nvPr/>
            </p:nvSpPr>
            <p:spPr>
              <a:xfrm>
                <a:off x="5995544" y="5424773"/>
                <a:ext cx="19672" cy="14668"/>
              </a:xfrm>
              <a:custGeom>
                <a:avLst/>
                <a:gdLst/>
                <a:ahLst/>
                <a:cxnLst/>
                <a:rect l="l" t="t" r="r" b="b"/>
                <a:pathLst>
                  <a:path w="19672" h="14668" extrusionOk="0">
                    <a:moveTo>
                      <a:pt x="0" y="12954"/>
                    </a:moveTo>
                    <a:lnTo>
                      <a:pt x="0" y="0"/>
                    </a:lnTo>
                    <a:lnTo>
                      <a:pt x="19673" y="2096"/>
                    </a:lnTo>
                    <a:lnTo>
                      <a:pt x="13305" y="14669"/>
                    </a:lnTo>
                    <a:lnTo>
                      <a:pt x="0" y="12954"/>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5" name="Google Shape;4525;p48"/>
              <p:cNvSpPr/>
              <p:nvPr/>
            </p:nvSpPr>
            <p:spPr>
              <a:xfrm>
                <a:off x="5996210" y="5468111"/>
                <a:ext cx="22428" cy="22764"/>
              </a:xfrm>
              <a:custGeom>
                <a:avLst/>
                <a:gdLst/>
                <a:ahLst/>
                <a:cxnLst/>
                <a:rect l="l" t="t" r="r" b="b"/>
                <a:pathLst>
                  <a:path w="22428" h="22764" extrusionOk="0">
                    <a:moveTo>
                      <a:pt x="0" y="13430"/>
                    </a:moveTo>
                    <a:lnTo>
                      <a:pt x="0" y="0"/>
                    </a:lnTo>
                    <a:lnTo>
                      <a:pt x="22429" y="0"/>
                    </a:lnTo>
                    <a:lnTo>
                      <a:pt x="17012" y="12002"/>
                    </a:lnTo>
                    <a:lnTo>
                      <a:pt x="7508" y="22765"/>
                    </a:ln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6" name="Google Shape;4526;p48"/>
              <p:cNvSpPr/>
              <p:nvPr/>
            </p:nvSpPr>
            <p:spPr>
              <a:xfrm>
                <a:off x="5996115" y="5412009"/>
                <a:ext cx="220987" cy="139065"/>
              </a:xfrm>
              <a:custGeom>
                <a:avLst/>
                <a:gdLst/>
                <a:ahLst/>
                <a:cxnLst/>
                <a:rect l="l" t="t" r="r" b="b"/>
                <a:pathLst>
                  <a:path w="220987" h="139065" extrusionOk="0">
                    <a:moveTo>
                      <a:pt x="111859" y="22098"/>
                    </a:moveTo>
                    <a:cubicBezTo>
                      <a:pt x="108932" y="22098"/>
                      <a:pt x="106005" y="22355"/>
                      <a:pt x="103116" y="22860"/>
                    </a:cubicBezTo>
                    <a:cubicBezTo>
                      <a:pt x="99248" y="23431"/>
                      <a:pt x="94876" y="24194"/>
                      <a:pt x="90001" y="25146"/>
                    </a:cubicBezTo>
                    <a:cubicBezTo>
                      <a:pt x="85154" y="26194"/>
                      <a:pt x="80497" y="27527"/>
                      <a:pt x="74890" y="29051"/>
                    </a:cubicBezTo>
                    <a:cubicBezTo>
                      <a:pt x="69786" y="30613"/>
                      <a:pt x="64806" y="32518"/>
                      <a:pt x="59969" y="34766"/>
                    </a:cubicBezTo>
                    <a:lnTo>
                      <a:pt x="97984" y="56864"/>
                    </a:lnTo>
                    <a:lnTo>
                      <a:pt x="104827" y="54483"/>
                    </a:lnTo>
                    <a:cubicBezTo>
                      <a:pt x="114331" y="51245"/>
                      <a:pt x="123834" y="48482"/>
                      <a:pt x="132293" y="46196"/>
                    </a:cubicBezTo>
                    <a:cubicBezTo>
                      <a:pt x="140418" y="44063"/>
                      <a:pt x="148725" y="42691"/>
                      <a:pt x="157098" y="42100"/>
                    </a:cubicBezTo>
                    <a:cubicBezTo>
                      <a:pt x="164701" y="41643"/>
                      <a:pt x="172332" y="42158"/>
                      <a:pt x="179812" y="43624"/>
                    </a:cubicBezTo>
                    <a:cubicBezTo>
                      <a:pt x="187481" y="45291"/>
                      <a:pt x="194828" y="48187"/>
                      <a:pt x="201575" y="52197"/>
                    </a:cubicBezTo>
                    <a:cubicBezTo>
                      <a:pt x="208199" y="55540"/>
                      <a:pt x="213854" y="60522"/>
                      <a:pt x="218017" y="66675"/>
                    </a:cubicBezTo>
                    <a:cubicBezTo>
                      <a:pt x="220839" y="71114"/>
                      <a:pt x="221695" y="76533"/>
                      <a:pt x="220393" y="81629"/>
                    </a:cubicBezTo>
                    <a:cubicBezTo>
                      <a:pt x="218777" y="87259"/>
                      <a:pt x="215698" y="92354"/>
                      <a:pt x="211459" y="96393"/>
                    </a:cubicBezTo>
                    <a:cubicBezTo>
                      <a:pt x="206242" y="101689"/>
                      <a:pt x="200397" y="106318"/>
                      <a:pt x="194067" y="110204"/>
                    </a:cubicBezTo>
                    <a:lnTo>
                      <a:pt x="218302" y="124206"/>
                    </a:lnTo>
                    <a:lnTo>
                      <a:pt x="205092" y="131921"/>
                    </a:lnTo>
                    <a:lnTo>
                      <a:pt x="180667" y="117729"/>
                    </a:lnTo>
                    <a:cubicBezTo>
                      <a:pt x="168996" y="123473"/>
                      <a:pt x="156812" y="128102"/>
                      <a:pt x="144267" y="131540"/>
                    </a:cubicBezTo>
                    <a:cubicBezTo>
                      <a:pt x="131095" y="135169"/>
                      <a:pt x="117657" y="137684"/>
                      <a:pt x="104066" y="139065"/>
                    </a:cubicBezTo>
                    <a:lnTo>
                      <a:pt x="91236" y="116014"/>
                    </a:lnTo>
                    <a:cubicBezTo>
                      <a:pt x="94829" y="115967"/>
                      <a:pt x="98412" y="115710"/>
                      <a:pt x="101976" y="115253"/>
                    </a:cubicBezTo>
                    <a:cubicBezTo>
                      <a:pt x="106727" y="114681"/>
                      <a:pt x="112050" y="113729"/>
                      <a:pt x="117942" y="112490"/>
                    </a:cubicBezTo>
                    <a:cubicBezTo>
                      <a:pt x="123834" y="111252"/>
                      <a:pt x="130012" y="109633"/>
                      <a:pt x="136949" y="107728"/>
                    </a:cubicBezTo>
                    <a:cubicBezTo>
                      <a:pt x="143450" y="105842"/>
                      <a:pt x="149799" y="103479"/>
                      <a:pt x="155957" y="100679"/>
                    </a:cubicBezTo>
                    <a:lnTo>
                      <a:pt x="117942" y="78772"/>
                    </a:lnTo>
                    <a:lnTo>
                      <a:pt x="113000" y="80486"/>
                    </a:lnTo>
                    <a:lnTo>
                      <a:pt x="107773" y="82105"/>
                    </a:lnTo>
                    <a:cubicBezTo>
                      <a:pt x="99162" y="85001"/>
                      <a:pt x="90410" y="87449"/>
                      <a:pt x="81543" y="89440"/>
                    </a:cubicBezTo>
                    <a:cubicBezTo>
                      <a:pt x="74187" y="91183"/>
                      <a:pt x="66669" y="92202"/>
                      <a:pt x="59114" y="92488"/>
                    </a:cubicBezTo>
                    <a:cubicBezTo>
                      <a:pt x="52470" y="92745"/>
                      <a:pt x="45818" y="92107"/>
                      <a:pt x="39346" y="90583"/>
                    </a:cubicBezTo>
                    <a:cubicBezTo>
                      <a:pt x="32912" y="89049"/>
                      <a:pt x="26725" y="86573"/>
                      <a:pt x="21003" y="83248"/>
                    </a:cubicBezTo>
                    <a:cubicBezTo>
                      <a:pt x="14740" y="79943"/>
                      <a:pt x="9314" y="75257"/>
                      <a:pt x="5132" y="69532"/>
                    </a:cubicBezTo>
                    <a:cubicBezTo>
                      <a:pt x="2005" y="65275"/>
                      <a:pt x="456" y="60055"/>
                      <a:pt x="760" y="54769"/>
                    </a:cubicBezTo>
                    <a:cubicBezTo>
                      <a:pt x="1350" y="49311"/>
                      <a:pt x="3535" y="44139"/>
                      <a:pt x="7033" y="39910"/>
                    </a:cubicBezTo>
                    <a:cubicBezTo>
                      <a:pt x="11471" y="34462"/>
                      <a:pt x="16689" y="29708"/>
                      <a:pt x="22524" y="25813"/>
                    </a:cubicBezTo>
                    <a:lnTo>
                      <a:pt x="0" y="12763"/>
                    </a:lnTo>
                    <a:lnTo>
                      <a:pt x="13305" y="5144"/>
                    </a:lnTo>
                    <a:lnTo>
                      <a:pt x="35544" y="18002"/>
                    </a:lnTo>
                    <a:cubicBezTo>
                      <a:pt x="46017" y="12849"/>
                      <a:pt x="57013" y="8830"/>
                      <a:pt x="68332" y="6001"/>
                    </a:cubicBezTo>
                    <a:cubicBezTo>
                      <a:pt x="79119" y="3267"/>
                      <a:pt x="90067" y="1257"/>
                      <a:pt x="101120" y="0"/>
                    </a:cubicBezTo>
                    <a:close/>
                    <a:moveTo>
                      <a:pt x="46949" y="62294"/>
                    </a:moveTo>
                    <a:cubicBezTo>
                      <a:pt x="51948" y="65189"/>
                      <a:pt x="57735" y="66418"/>
                      <a:pt x="63485" y="65818"/>
                    </a:cubicBezTo>
                    <a:cubicBezTo>
                      <a:pt x="71231" y="64970"/>
                      <a:pt x="78843" y="63246"/>
                      <a:pt x="86199" y="60674"/>
                    </a:cubicBezTo>
                    <a:lnTo>
                      <a:pt x="50465" y="40005"/>
                    </a:lnTo>
                    <a:cubicBezTo>
                      <a:pt x="37350" y="48578"/>
                      <a:pt x="36181" y="56007"/>
                      <a:pt x="46949" y="62294"/>
                    </a:cubicBezTo>
                    <a:close/>
                    <a:moveTo>
                      <a:pt x="172399" y="72771"/>
                    </a:moveTo>
                    <a:cubicBezTo>
                      <a:pt x="166924" y="69752"/>
                      <a:pt x="160614" y="68609"/>
                      <a:pt x="154437" y="69532"/>
                    </a:cubicBezTo>
                    <a:cubicBezTo>
                      <a:pt x="145988" y="70618"/>
                      <a:pt x="137653" y="72466"/>
                      <a:pt x="129537" y="75057"/>
                    </a:cubicBezTo>
                    <a:lnTo>
                      <a:pt x="165081" y="95631"/>
                    </a:lnTo>
                    <a:cubicBezTo>
                      <a:pt x="180667" y="86296"/>
                      <a:pt x="182663" y="78677"/>
                      <a:pt x="172399" y="72771"/>
                    </a:cubicBezTo>
                    <a:close/>
                  </a:path>
                </a:pathLst>
              </a:custGeom>
              <a:solidFill>
                <a:srgbClr val="F9CA0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27" name="Google Shape;4527;p48"/>
            <p:cNvSpPr/>
            <p:nvPr/>
          </p:nvSpPr>
          <p:spPr>
            <a:xfrm>
              <a:off x="5615017" y="4460119"/>
              <a:ext cx="828920" cy="479679"/>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8" name="Google Shape;4528;p48"/>
            <p:cNvSpPr/>
            <p:nvPr/>
          </p:nvSpPr>
          <p:spPr>
            <a:xfrm>
              <a:off x="5846435" y="2182763"/>
              <a:ext cx="465451" cy="682637"/>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9" name="Google Shape;4529;p48"/>
            <p:cNvSpPr/>
            <p:nvPr/>
          </p:nvSpPr>
          <p:spPr>
            <a:xfrm>
              <a:off x="5832052" y="2673876"/>
              <a:ext cx="86758" cy="504907"/>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0" name="Google Shape;4530;p48"/>
            <p:cNvSpPr/>
            <p:nvPr/>
          </p:nvSpPr>
          <p:spPr>
            <a:xfrm>
              <a:off x="5882176" y="2176405"/>
              <a:ext cx="221715" cy="275766"/>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1" name="Google Shape;4531;p48"/>
            <p:cNvSpPr/>
            <p:nvPr/>
          </p:nvSpPr>
          <p:spPr>
            <a:xfrm>
              <a:off x="5925036" y="2475870"/>
              <a:ext cx="274953" cy="308347"/>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2" name="Google Shape;4532;p48"/>
            <p:cNvSpPr/>
            <p:nvPr/>
          </p:nvSpPr>
          <p:spPr>
            <a:xfrm>
              <a:off x="5845497" y="2576533"/>
              <a:ext cx="400459" cy="461811"/>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3" name="Google Shape;4533;p48"/>
            <p:cNvSpPr/>
            <p:nvPr/>
          </p:nvSpPr>
          <p:spPr>
            <a:xfrm>
              <a:off x="5916607" y="2198526"/>
              <a:ext cx="294816" cy="364308"/>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4" name="Google Shape;4534;p48"/>
            <p:cNvSpPr/>
            <p:nvPr/>
          </p:nvSpPr>
          <p:spPr>
            <a:xfrm>
              <a:off x="5928072" y="2197020"/>
              <a:ext cx="296585" cy="278850"/>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5" name="Google Shape;4535;p48"/>
            <p:cNvSpPr/>
            <p:nvPr/>
          </p:nvSpPr>
          <p:spPr>
            <a:xfrm>
              <a:off x="5977205" y="4610895"/>
              <a:ext cx="232912" cy="178155"/>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6" name="Google Shape;4536;p48"/>
            <p:cNvSpPr/>
            <p:nvPr/>
          </p:nvSpPr>
          <p:spPr>
            <a:xfrm>
              <a:off x="5978157" y="4667764"/>
              <a:ext cx="231905" cy="121227"/>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7" name="Google Shape;4537;p48"/>
            <p:cNvSpPr/>
            <p:nvPr/>
          </p:nvSpPr>
          <p:spPr>
            <a:xfrm>
              <a:off x="5800764" y="4571652"/>
              <a:ext cx="213680" cy="165568"/>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8" name="Google Shape;4538;p48"/>
            <p:cNvSpPr/>
            <p:nvPr/>
          </p:nvSpPr>
          <p:spPr>
            <a:xfrm>
              <a:off x="5801482" y="4626139"/>
              <a:ext cx="212755" cy="111143"/>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9" name="Google Shape;4539;p48"/>
            <p:cNvSpPr/>
            <p:nvPr/>
          </p:nvSpPr>
          <p:spPr>
            <a:xfrm>
              <a:off x="5835285" y="3032607"/>
              <a:ext cx="455829" cy="159522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0" name="Google Shape;4540;p48"/>
            <p:cNvSpPr/>
            <p:nvPr/>
          </p:nvSpPr>
          <p:spPr>
            <a:xfrm>
              <a:off x="5815995" y="3000698"/>
              <a:ext cx="485198" cy="1060979"/>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1" name="Google Shape;4541;p48"/>
            <p:cNvSpPr/>
            <p:nvPr/>
          </p:nvSpPr>
          <p:spPr>
            <a:xfrm>
              <a:off x="5561118" y="2683306"/>
              <a:ext cx="698939" cy="60971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2" name="Google Shape;4542;p48"/>
            <p:cNvSpPr/>
            <p:nvPr/>
          </p:nvSpPr>
          <p:spPr>
            <a:xfrm>
              <a:off x="6103702" y="2644294"/>
              <a:ext cx="168312" cy="197615"/>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3" name="Google Shape;4543;p48"/>
            <p:cNvSpPr/>
            <p:nvPr/>
          </p:nvSpPr>
          <p:spPr>
            <a:xfrm>
              <a:off x="5833319" y="2576558"/>
              <a:ext cx="135999" cy="14296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4" name="Google Shape;4544;p48"/>
            <p:cNvSpPr/>
            <p:nvPr/>
          </p:nvSpPr>
          <p:spPr>
            <a:xfrm>
              <a:off x="2925535" y="2722330"/>
              <a:ext cx="1200895" cy="746478"/>
            </a:xfrm>
            <a:custGeom>
              <a:avLst/>
              <a:gdLst/>
              <a:ahLst/>
              <a:cxnLst/>
              <a:rect l="l" t="t" r="r" b="b"/>
              <a:pathLst>
                <a:path w="1200895" h="746478" extrusionOk="0">
                  <a:moveTo>
                    <a:pt x="1109954" y="738045"/>
                  </a:moveTo>
                  <a:lnTo>
                    <a:pt x="30323" y="113395"/>
                  </a:lnTo>
                  <a:cubicBezTo>
                    <a:pt x="1323" y="96612"/>
                    <a:pt x="-8610" y="59446"/>
                    <a:pt x="8136" y="30385"/>
                  </a:cubicBezTo>
                  <a:cubicBezTo>
                    <a:pt x="13457" y="21145"/>
                    <a:pt x="21109" y="13478"/>
                    <a:pt x="30323" y="8144"/>
                  </a:cubicBezTo>
                  <a:lnTo>
                    <a:pt x="30323" y="8144"/>
                  </a:lnTo>
                  <a:cubicBezTo>
                    <a:pt x="49084" y="-2715"/>
                    <a:pt x="72197" y="-2715"/>
                    <a:pt x="90957" y="8144"/>
                  </a:cubicBezTo>
                  <a:lnTo>
                    <a:pt x="1170588" y="633270"/>
                  </a:lnTo>
                  <a:cubicBezTo>
                    <a:pt x="1199584" y="650062"/>
                    <a:pt x="1209506" y="687229"/>
                    <a:pt x="1192750" y="716290"/>
                  </a:cubicBezTo>
                  <a:cubicBezTo>
                    <a:pt x="1186117" y="727805"/>
                    <a:pt x="1175891" y="736816"/>
                    <a:pt x="1163650" y="741950"/>
                  </a:cubicBezTo>
                  <a:lnTo>
                    <a:pt x="1163650" y="741950"/>
                  </a:lnTo>
                  <a:cubicBezTo>
                    <a:pt x="1146125" y="749151"/>
                    <a:pt x="1126253" y="747703"/>
                    <a:pt x="1109954" y="73804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5" name="Google Shape;4545;p48"/>
            <p:cNvSpPr/>
            <p:nvPr/>
          </p:nvSpPr>
          <p:spPr>
            <a:xfrm>
              <a:off x="2868613" y="1365288"/>
              <a:ext cx="1401428" cy="1812876"/>
            </a:xfrm>
            <a:custGeom>
              <a:avLst/>
              <a:gdLst/>
              <a:ahLst/>
              <a:cxnLst/>
              <a:rect l="l" t="t" r="r" b="b"/>
              <a:pathLst>
                <a:path w="1401428" h="1812876" extrusionOk="0">
                  <a:moveTo>
                    <a:pt x="700714" y="1717230"/>
                  </a:moveTo>
                  <a:cubicBezTo>
                    <a:pt x="314290" y="1493678"/>
                    <a:pt x="0" y="947991"/>
                    <a:pt x="0" y="500888"/>
                  </a:cubicBezTo>
                  <a:cubicBezTo>
                    <a:pt x="0" y="53784"/>
                    <a:pt x="314290" y="-127762"/>
                    <a:pt x="700714" y="95504"/>
                  </a:cubicBezTo>
                  <a:cubicBezTo>
                    <a:pt x="1087138" y="318770"/>
                    <a:pt x="1401428" y="864647"/>
                    <a:pt x="1401428" y="1311846"/>
                  </a:cubicBezTo>
                  <a:cubicBezTo>
                    <a:pt x="1401428" y="1759045"/>
                    <a:pt x="1087043" y="1940782"/>
                    <a:pt x="700714" y="1717230"/>
                  </a:cubicBezTo>
                  <a:close/>
                  <a:moveTo>
                    <a:pt x="700714" y="240855"/>
                  </a:moveTo>
                  <a:cubicBezTo>
                    <a:pt x="383478" y="57308"/>
                    <a:pt x="125355" y="206660"/>
                    <a:pt x="125355" y="573754"/>
                  </a:cubicBezTo>
                  <a:cubicBezTo>
                    <a:pt x="125355" y="940847"/>
                    <a:pt x="383478" y="1388808"/>
                    <a:pt x="700714" y="1572355"/>
                  </a:cubicBezTo>
                  <a:cubicBezTo>
                    <a:pt x="1017951" y="1755902"/>
                    <a:pt x="1275978" y="1606645"/>
                    <a:pt x="1275978" y="1239551"/>
                  </a:cubicBezTo>
                  <a:cubicBezTo>
                    <a:pt x="1275978" y="872458"/>
                    <a:pt x="1017951" y="424116"/>
                    <a:pt x="700714" y="24056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6" name="Google Shape;4546;p48"/>
            <p:cNvSpPr/>
            <p:nvPr/>
          </p:nvSpPr>
          <p:spPr>
            <a:xfrm>
              <a:off x="2977907" y="1395545"/>
              <a:ext cx="128396" cy="88201"/>
            </a:xfrm>
            <a:custGeom>
              <a:avLst/>
              <a:gdLst/>
              <a:ahLst/>
              <a:cxnLst/>
              <a:rect l="l" t="t" r="r" b="b"/>
              <a:pathLst>
                <a:path w="128396" h="88201" extrusionOk="0">
                  <a:moveTo>
                    <a:pt x="0" y="70295"/>
                  </a:moveTo>
                  <a:lnTo>
                    <a:pt x="128396" y="0"/>
                  </a:lnTo>
                  <a:lnTo>
                    <a:pt x="109198" y="88201"/>
                  </a:lnTo>
                  <a:lnTo>
                    <a:pt x="0" y="70295"/>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7" name="Google Shape;4547;p48"/>
            <p:cNvSpPr/>
            <p:nvPr/>
          </p:nvSpPr>
          <p:spPr>
            <a:xfrm>
              <a:off x="3945392" y="3100901"/>
              <a:ext cx="140370" cy="95440"/>
            </a:xfrm>
            <a:custGeom>
              <a:avLst/>
              <a:gdLst/>
              <a:ahLst/>
              <a:cxnLst/>
              <a:rect l="l" t="t" r="r" b="b"/>
              <a:pathLst>
                <a:path w="140370" h="95440" extrusionOk="0">
                  <a:moveTo>
                    <a:pt x="0" y="95440"/>
                  </a:moveTo>
                  <a:cubicBezTo>
                    <a:pt x="3136" y="94012"/>
                    <a:pt x="140371" y="17050"/>
                    <a:pt x="140371" y="17050"/>
                  </a:cubicBezTo>
                  <a:lnTo>
                    <a:pt x="34309" y="0"/>
                  </a:lnTo>
                  <a:close/>
                </a:path>
              </a:pathLst>
            </a:custGeom>
            <a:solidFill>
              <a:srgbClr val="D33D3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8" name="Google Shape;4548;p48"/>
            <p:cNvSpPr/>
            <p:nvPr/>
          </p:nvSpPr>
          <p:spPr>
            <a:xfrm rot="-1801764">
              <a:off x="2958862" y="1416978"/>
              <a:ext cx="1040879" cy="1807000"/>
            </a:xfrm>
            <a:custGeom>
              <a:avLst/>
              <a:gdLst/>
              <a:ahLst/>
              <a:cxnLst/>
              <a:rect l="l" t="t" r="r" b="b"/>
              <a:pathLst>
                <a:path w="1041804" h="1808606" extrusionOk="0">
                  <a:moveTo>
                    <a:pt x="1041805" y="904303"/>
                  </a:moveTo>
                  <a:cubicBezTo>
                    <a:pt x="1041805" y="1403736"/>
                    <a:pt x="808589" y="1808606"/>
                    <a:pt x="520902" y="1808606"/>
                  </a:cubicBezTo>
                  <a:cubicBezTo>
                    <a:pt x="233216" y="1808606"/>
                    <a:pt x="0" y="1403736"/>
                    <a:pt x="0" y="904303"/>
                  </a:cubicBezTo>
                  <a:cubicBezTo>
                    <a:pt x="0" y="404870"/>
                    <a:pt x="233216" y="0"/>
                    <a:pt x="520902" y="0"/>
                  </a:cubicBezTo>
                  <a:cubicBezTo>
                    <a:pt x="808589" y="0"/>
                    <a:pt x="1041805" y="404870"/>
                    <a:pt x="1041805" y="90430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9" name="Google Shape;4549;p48"/>
            <p:cNvSpPr/>
            <p:nvPr/>
          </p:nvSpPr>
          <p:spPr>
            <a:xfrm>
              <a:off x="2779183" y="1414991"/>
              <a:ext cx="1401428" cy="1812826"/>
            </a:xfrm>
            <a:custGeom>
              <a:avLst/>
              <a:gdLst/>
              <a:ahLst/>
              <a:cxnLst/>
              <a:rect l="l" t="t" r="r" b="b"/>
              <a:pathLst>
                <a:path w="1401428" h="1812826" extrusionOk="0">
                  <a:moveTo>
                    <a:pt x="700714" y="1717343"/>
                  </a:moveTo>
                  <a:cubicBezTo>
                    <a:pt x="314480" y="1493695"/>
                    <a:pt x="0" y="948104"/>
                    <a:pt x="0" y="500905"/>
                  </a:cubicBezTo>
                  <a:cubicBezTo>
                    <a:pt x="0" y="53706"/>
                    <a:pt x="314385" y="-127745"/>
                    <a:pt x="700714" y="95521"/>
                  </a:cubicBezTo>
                  <a:cubicBezTo>
                    <a:pt x="1087043" y="318787"/>
                    <a:pt x="1401428" y="864760"/>
                    <a:pt x="1401428" y="1311863"/>
                  </a:cubicBezTo>
                  <a:cubicBezTo>
                    <a:pt x="1401428" y="1758967"/>
                    <a:pt x="1087138" y="1940609"/>
                    <a:pt x="700714" y="1717343"/>
                  </a:cubicBezTo>
                  <a:close/>
                  <a:moveTo>
                    <a:pt x="700714" y="240967"/>
                  </a:moveTo>
                  <a:cubicBezTo>
                    <a:pt x="383573" y="57421"/>
                    <a:pt x="125450" y="206678"/>
                    <a:pt x="125450" y="573771"/>
                  </a:cubicBezTo>
                  <a:cubicBezTo>
                    <a:pt x="125450" y="940864"/>
                    <a:pt x="383573" y="1388920"/>
                    <a:pt x="700714" y="1572467"/>
                  </a:cubicBezTo>
                  <a:cubicBezTo>
                    <a:pt x="1017855" y="1756014"/>
                    <a:pt x="1276073" y="1606662"/>
                    <a:pt x="1276073" y="1239568"/>
                  </a:cubicBezTo>
                  <a:cubicBezTo>
                    <a:pt x="1276073" y="872475"/>
                    <a:pt x="1017760" y="424229"/>
                    <a:pt x="700714" y="24068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0" name="Google Shape;4550;p48"/>
            <p:cNvSpPr/>
            <p:nvPr/>
          </p:nvSpPr>
          <p:spPr>
            <a:xfrm>
              <a:off x="3046144" y="1759790"/>
              <a:ext cx="868170" cy="1123263"/>
            </a:xfrm>
            <a:custGeom>
              <a:avLst/>
              <a:gdLst/>
              <a:ahLst/>
              <a:cxnLst/>
              <a:rect l="l" t="t" r="r" b="b"/>
              <a:pathLst>
                <a:path w="868170" h="1123263" extrusionOk="0">
                  <a:moveTo>
                    <a:pt x="433753" y="1063934"/>
                  </a:moveTo>
                  <a:cubicBezTo>
                    <a:pt x="194447" y="925440"/>
                    <a:pt x="0" y="587398"/>
                    <a:pt x="0" y="310411"/>
                  </a:cubicBezTo>
                  <a:cubicBezTo>
                    <a:pt x="0" y="33424"/>
                    <a:pt x="194733" y="-79257"/>
                    <a:pt x="434038" y="59237"/>
                  </a:cubicBezTo>
                  <a:cubicBezTo>
                    <a:pt x="673343" y="197730"/>
                    <a:pt x="868171" y="535487"/>
                    <a:pt x="868171" y="812759"/>
                  </a:cubicBezTo>
                  <a:cubicBezTo>
                    <a:pt x="868171" y="1090032"/>
                    <a:pt x="673153" y="1202523"/>
                    <a:pt x="433753" y="1063934"/>
                  </a:cubicBezTo>
                  <a:close/>
                  <a:moveTo>
                    <a:pt x="433753" y="204398"/>
                  </a:moveTo>
                  <a:cubicBezTo>
                    <a:pt x="263540" y="105909"/>
                    <a:pt x="125070" y="186015"/>
                    <a:pt x="125070" y="382992"/>
                  </a:cubicBezTo>
                  <a:cubicBezTo>
                    <a:pt x="125070" y="579969"/>
                    <a:pt x="263540" y="820380"/>
                    <a:pt x="433753" y="918868"/>
                  </a:cubicBezTo>
                  <a:cubicBezTo>
                    <a:pt x="603966" y="1017356"/>
                    <a:pt x="742436" y="937156"/>
                    <a:pt x="742436" y="740179"/>
                  </a:cubicBezTo>
                  <a:cubicBezTo>
                    <a:pt x="742436" y="543202"/>
                    <a:pt x="603966" y="302886"/>
                    <a:pt x="433753" y="20439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1" name="Google Shape;4551;p48"/>
            <p:cNvSpPr/>
            <p:nvPr/>
          </p:nvSpPr>
          <p:spPr>
            <a:xfrm>
              <a:off x="3308258" y="2099261"/>
              <a:ext cx="343371" cy="444102"/>
            </a:xfrm>
            <a:custGeom>
              <a:avLst/>
              <a:gdLst/>
              <a:ahLst/>
              <a:cxnLst/>
              <a:rect l="l" t="t" r="r" b="b"/>
              <a:pathLst>
                <a:path w="343371" h="444102" extrusionOk="0">
                  <a:moveTo>
                    <a:pt x="171638" y="420806"/>
                  </a:moveTo>
                  <a:cubicBezTo>
                    <a:pt x="76600" y="366037"/>
                    <a:pt x="0" y="232306"/>
                    <a:pt x="0" y="122768"/>
                  </a:cubicBezTo>
                  <a:cubicBezTo>
                    <a:pt x="0" y="13231"/>
                    <a:pt x="76981" y="-31346"/>
                    <a:pt x="171638" y="23423"/>
                  </a:cubicBezTo>
                  <a:cubicBezTo>
                    <a:pt x="266296" y="78191"/>
                    <a:pt x="343372" y="211922"/>
                    <a:pt x="343372" y="321460"/>
                  </a:cubicBezTo>
                  <a:cubicBezTo>
                    <a:pt x="343372" y="430997"/>
                    <a:pt x="266391" y="475289"/>
                    <a:pt x="171638" y="420806"/>
                  </a:cubicBezTo>
                  <a:close/>
                  <a:moveTo>
                    <a:pt x="171638" y="168584"/>
                  </a:moveTo>
                  <a:cubicBezTo>
                    <a:pt x="146168" y="153820"/>
                    <a:pt x="125355" y="165821"/>
                    <a:pt x="125355" y="195349"/>
                  </a:cubicBezTo>
                  <a:cubicBezTo>
                    <a:pt x="127170" y="227962"/>
                    <a:pt x="144353" y="257776"/>
                    <a:pt x="171638" y="275644"/>
                  </a:cubicBezTo>
                  <a:cubicBezTo>
                    <a:pt x="197204" y="290408"/>
                    <a:pt x="217922" y="278407"/>
                    <a:pt x="217922" y="248879"/>
                  </a:cubicBezTo>
                  <a:cubicBezTo>
                    <a:pt x="216145" y="216247"/>
                    <a:pt x="198952" y="186424"/>
                    <a:pt x="171638" y="16858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2" name="Google Shape;4552;p48"/>
            <p:cNvSpPr/>
            <p:nvPr/>
          </p:nvSpPr>
          <p:spPr>
            <a:xfrm>
              <a:off x="2221786" y="2914306"/>
              <a:ext cx="208703" cy="88772"/>
            </a:xfrm>
            <a:custGeom>
              <a:avLst/>
              <a:gdLst/>
              <a:ahLst/>
              <a:cxnLst/>
              <a:rect l="l" t="t" r="r" b="b"/>
              <a:pathLst>
                <a:path w="208703" h="88772" extrusionOk="0">
                  <a:moveTo>
                    <a:pt x="64246" y="87916"/>
                  </a:moveTo>
                  <a:lnTo>
                    <a:pt x="0" y="88773"/>
                  </a:lnTo>
                  <a:lnTo>
                    <a:pt x="208703" y="0"/>
                  </a:lnTo>
                  <a:lnTo>
                    <a:pt x="87720" y="75342"/>
                  </a:lnTo>
                  <a:lnTo>
                    <a:pt x="64246" y="87916"/>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3" name="Google Shape;4553;p48"/>
            <p:cNvSpPr/>
            <p:nvPr/>
          </p:nvSpPr>
          <p:spPr>
            <a:xfrm rot="-1801764">
              <a:off x="2288993" y="2988576"/>
              <a:ext cx="26776" cy="46440"/>
            </a:xfrm>
            <a:custGeom>
              <a:avLst/>
              <a:gdLst/>
              <a:ahLst/>
              <a:cxnLst/>
              <a:rect l="l" t="t" r="r" b="b"/>
              <a:pathLst>
                <a:path w="26800" h="46481" extrusionOk="0">
                  <a:moveTo>
                    <a:pt x="26801" y="23241"/>
                  </a:moveTo>
                  <a:cubicBezTo>
                    <a:pt x="26801" y="36076"/>
                    <a:pt x="20801" y="46482"/>
                    <a:pt x="13400" y="46482"/>
                  </a:cubicBezTo>
                  <a:cubicBezTo>
                    <a:pt x="6000" y="46482"/>
                    <a:pt x="0" y="36076"/>
                    <a:pt x="0" y="23241"/>
                  </a:cubicBezTo>
                  <a:cubicBezTo>
                    <a:pt x="0" y="10405"/>
                    <a:pt x="6000"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4" name="Google Shape;4554;p48"/>
            <p:cNvSpPr/>
            <p:nvPr/>
          </p:nvSpPr>
          <p:spPr>
            <a:xfrm rot="-1801764">
              <a:off x="3469496" y="2304051"/>
              <a:ext cx="26776" cy="46440"/>
            </a:xfrm>
            <a:custGeom>
              <a:avLst/>
              <a:gdLst/>
              <a:ahLst/>
              <a:cxnLst/>
              <a:rect l="l" t="t" r="r" b="b"/>
              <a:pathLst>
                <a:path w="26800" h="46481" extrusionOk="0">
                  <a:moveTo>
                    <a:pt x="26801" y="23241"/>
                  </a:moveTo>
                  <a:cubicBezTo>
                    <a:pt x="26801" y="36077"/>
                    <a:pt x="20801" y="46482"/>
                    <a:pt x="13400" y="46482"/>
                  </a:cubicBezTo>
                  <a:cubicBezTo>
                    <a:pt x="5999" y="46482"/>
                    <a:pt x="0" y="36077"/>
                    <a:pt x="0" y="23241"/>
                  </a:cubicBezTo>
                  <a:cubicBezTo>
                    <a:pt x="0" y="10405"/>
                    <a:pt x="5999" y="0"/>
                    <a:pt x="13400" y="0"/>
                  </a:cubicBezTo>
                  <a:cubicBezTo>
                    <a:pt x="20801" y="0"/>
                    <a:pt x="26801" y="10405"/>
                    <a:pt x="26801" y="23241"/>
                  </a:cubicBez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5" name="Google Shape;4555;p48"/>
            <p:cNvSpPr/>
            <p:nvPr/>
          </p:nvSpPr>
          <p:spPr>
            <a:xfrm>
              <a:off x="2314638" y="2924117"/>
              <a:ext cx="167836" cy="171354"/>
            </a:xfrm>
            <a:custGeom>
              <a:avLst/>
              <a:gdLst/>
              <a:ahLst/>
              <a:cxnLst/>
              <a:rect l="l" t="t" r="r" b="b"/>
              <a:pathLst>
                <a:path w="167836" h="171354" extrusionOk="0">
                  <a:moveTo>
                    <a:pt x="15301" y="171355"/>
                  </a:moveTo>
                  <a:lnTo>
                    <a:pt x="0" y="107251"/>
                  </a:lnTo>
                  <a:lnTo>
                    <a:pt x="167837" y="0"/>
                  </a:lnTo>
                  <a:lnTo>
                    <a:pt x="160519" y="15145"/>
                  </a:lnTo>
                  <a:lnTo>
                    <a:pt x="15301" y="171355"/>
                  </a:ln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6" name="Google Shape;4556;p48"/>
            <p:cNvSpPr/>
            <p:nvPr/>
          </p:nvSpPr>
          <p:spPr>
            <a:xfrm>
              <a:off x="2290498" y="2306802"/>
              <a:ext cx="1203749" cy="724947"/>
            </a:xfrm>
            <a:custGeom>
              <a:avLst/>
              <a:gdLst/>
              <a:ahLst/>
              <a:cxnLst/>
              <a:rect l="l" t="t" r="r" b="b"/>
              <a:pathLst>
                <a:path w="1203749" h="724947" extrusionOk="0">
                  <a:moveTo>
                    <a:pt x="23855" y="724948"/>
                  </a:moveTo>
                  <a:cubicBezTo>
                    <a:pt x="25280" y="723709"/>
                    <a:pt x="1203750" y="40958"/>
                    <a:pt x="1203750" y="40958"/>
                  </a:cubicBezTo>
                  <a:lnTo>
                    <a:pt x="1182081" y="0"/>
                  </a:lnTo>
                  <a:lnTo>
                    <a:pt x="0" y="685800"/>
                  </a:lnTo>
                  <a:close/>
                </a:path>
              </a:pathLst>
            </a:custGeom>
            <a:solidFill>
              <a:srgbClr val="E8A30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57" name="Google Shape;4557;p48"/>
          <p:cNvGrpSpPr/>
          <p:nvPr/>
        </p:nvGrpSpPr>
        <p:grpSpPr>
          <a:xfrm>
            <a:off x="7353972" y="2937150"/>
            <a:ext cx="1412160" cy="1611152"/>
            <a:chOff x="2602525" y="317054"/>
            <a:chExt cx="4174283" cy="4762495"/>
          </a:xfrm>
        </p:grpSpPr>
        <p:sp>
          <p:nvSpPr>
            <p:cNvPr id="4558" name="Google Shape;4558;p48"/>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9" name="Google Shape;4559;p48"/>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0" name="Google Shape;4560;p48"/>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1" name="Google Shape;4561;p48"/>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2" name="Google Shape;4562;p48"/>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3" name="Google Shape;4563;p48"/>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4" name="Google Shape;4564;p48"/>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5" name="Google Shape;4565;p48"/>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6" name="Google Shape;4566;p48"/>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7" name="Google Shape;4567;p48"/>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8" name="Google Shape;4568;p48"/>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9" name="Google Shape;4569;p48"/>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0" name="Google Shape;4570;p48"/>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1" name="Google Shape;4571;p48"/>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2" name="Google Shape;4572;p48"/>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3" name="Google Shape;4573;p48"/>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4" name="Google Shape;4574;p48"/>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5" name="Google Shape;4575;p48"/>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6" name="Google Shape;4576;p48"/>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7" name="Google Shape;4577;p48"/>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8" name="Google Shape;4578;p48"/>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9" name="Google Shape;4579;p48"/>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0" name="Google Shape;4580;p48"/>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1" name="Google Shape;4581;p48"/>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2" name="Google Shape;4582;p48"/>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3" name="Google Shape;4583;p48"/>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4" name="Google Shape;4584;p48"/>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5" name="Google Shape;4585;p48"/>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6" name="Google Shape;4586;p48"/>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7" name="Google Shape;4587;p48"/>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8" name="Google Shape;4588;p48"/>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9" name="Google Shape;4589;p48"/>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0" name="Google Shape;4590;p48"/>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1" name="Google Shape;4591;p48"/>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2" name="Google Shape;4592;p48"/>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3" name="Google Shape;4593;p48"/>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4" name="Google Shape;4594;p48"/>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5" name="Google Shape;4595;p48"/>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6" name="Google Shape;4596;p48"/>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7" name="Google Shape;4597;p48"/>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8" name="Google Shape;4598;p48"/>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9" name="Google Shape;4599;p48"/>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0" name="Google Shape;4600;p48"/>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1" name="Google Shape;4601;p48"/>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2" name="Google Shape;4602;p48"/>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3" name="Google Shape;4603;p48"/>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4" name="Google Shape;4604;p48"/>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5" name="Google Shape;4605;p48"/>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6" name="Google Shape;4606;p48"/>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7" name="Google Shape;4607;p48"/>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8" name="Google Shape;4608;p48"/>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9" name="Google Shape;4609;p48"/>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0" name="Google Shape;4610;p48"/>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1" name="Google Shape;4611;p48"/>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2" name="Google Shape;4612;p48"/>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3" name="Google Shape;4613;p48"/>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4" name="Google Shape;4614;p48"/>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15" name="Google Shape;4615;p48"/>
            <p:cNvGrpSpPr/>
            <p:nvPr/>
          </p:nvGrpSpPr>
          <p:grpSpPr>
            <a:xfrm>
              <a:off x="2941619" y="3895613"/>
              <a:ext cx="483621" cy="510995"/>
              <a:chOff x="4345944" y="4626313"/>
              <a:chExt cx="483621" cy="510995"/>
            </a:xfrm>
          </p:grpSpPr>
          <p:grpSp>
            <p:nvGrpSpPr>
              <p:cNvPr id="4616" name="Google Shape;4616;p48"/>
              <p:cNvGrpSpPr/>
              <p:nvPr/>
            </p:nvGrpSpPr>
            <p:grpSpPr>
              <a:xfrm>
                <a:off x="4345944" y="4852987"/>
                <a:ext cx="474200" cy="284321"/>
                <a:chOff x="4345944" y="4852987"/>
                <a:chExt cx="474200" cy="284321"/>
              </a:xfrm>
            </p:grpSpPr>
            <p:sp>
              <p:nvSpPr>
                <p:cNvPr id="4617" name="Google Shape;4617;p48"/>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8" name="Google Shape;4618;p48"/>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9" name="Google Shape;4619;p48"/>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20" name="Google Shape;4620;p48"/>
                <p:cNvGrpSpPr/>
                <p:nvPr/>
              </p:nvGrpSpPr>
              <p:grpSpPr>
                <a:xfrm>
                  <a:off x="4457040" y="4985575"/>
                  <a:ext cx="133724" cy="77247"/>
                  <a:chOff x="4457040" y="4985575"/>
                  <a:chExt cx="133724" cy="77247"/>
                </a:xfrm>
              </p:grpSpPr>
              <p:sp>
                <p:nvSpPr>
                  <p:cNvPr id="4621" name="Google Shape;4621;p48"/>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2" name="Google Shape;4622;p48"/>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623" name="Google Shape;4623;p48"/>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4" name="Google Shape;4624;p48"/>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5" name="Google Shape;4625;p48"/>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6" name="Google Shape;4626;p48"/>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7" name="Google Shape;4627;p48"/>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8" name="Google Shape;4628;p48"/>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9" name="Google Shape;4629;p48"/>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0" name="Google Shape;4630;p48"/>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1" name="Google Shape;4631;p48"/>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2" name="Google Shape;4632;p48"/>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3" name="Google Shape;4633;p48"/>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4" name="Google Shape;4634;p48"/>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5" name="Google Shape;4635;p48"/>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6" name="Google Shape;4636;p48"/>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7" name="Google Shape;4637;p48"/>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8" name="Google Shape;4638;p48"/>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9" name="Google Shape;4639;p48"/>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0" name="Google Shape;4640;p48"/>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1" name="Google Shape;4641;p48"/>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2" name="Google Shape;4642;p48"/>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3" name="Google Shape;4643;p48"/>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4" name="Google Shape;4644;p48"/>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5" name="Google Shape;4645;p48"/>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6" name="Google Shape;4646;p48"/>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7" name="Google Shape;4647;p48"/>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8" name="Google Shape;4648;p48"/>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9" name="Google Shape;4649;p48"/>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0" name="Google Shape;4650;p48"/>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1" name="Google Shape;4651;p48"/>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2" name="Google Shape;4652;p48"/>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3" name="Google Shape;4653;p48"/>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4" name="Google Shape;4654;p48"/>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5" name="Google Shape;4655;p48"/>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6" name="Google Shape;4656;p48"/>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7" name="Google Shape;4657;p48"/>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8" name="Google Shape;4658;p48"/>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9" name="Google Shape;4659;p48"/>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0" name="Google Shape;4660;p48"/>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1" name="Google Shape;4661;p48"/>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2" name="Google Shape;4662;p48"/>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3" name="Google Shape;4663;p48"/>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4" name="Google Shape;4664;p48"/>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5" name="Google Shape;4665;p48"/>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6" name="Google Shape;4666;p48"/>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7" name="Google Shape;4667;p48"/>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8" name="Google Shape;4668;p48"/>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9" name="Google Shape;4669;p48"/>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0" name="Google Shape;4670;p48"/>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1" name="Google Shape;4671;p48"/>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2" name="Google Shape;4672;p48"/>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3" name="Google Shape;4673;p48"/>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4" name="Google Shape;4674;p48"/>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5" name="Google Shape;4675;p48"/>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6" name="Google Shape;4676;p48"/>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7" name="Google Shape;4677;p48"/>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8" name="Google Shape;4678;p48"/>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9" name="Google Shape;4679;p48"/>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0" name="Google Shape;4680;p48"/>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1" name="Google Shape;4681;p48"/>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2" name="Google Shape;4682;p48"/>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3" name="Google Shape;4683;p48"/>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4" name="Google Shape;4684;p48"/>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5" name="Google Shape;4685;p48"/>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6" name="Google Shape;4686;p48"/>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87" name="Google Shape;4687;p48"/>
              <p:cNvGrpSpPr/>
              <p:nvPr/>
            </p:nvGrpSpPr>
            <p:grpSpPr>
              <a:xfrm>
                <a:off x="4543079" y="4626313"/>
                <a:ext cx="286486" cy="386884"/>
                <a:chOff x="4543079" y="4626313"/>
                <a:chExt cx="286486" cy="386884"/>
              </a:xfrm>
            </p:grpSpPr>
            <p:grpSp>
              <p:nvGrpSpPr>
                <p:cNvPr id="4688" name="Google Shape;4688;p48"/>
                <p:cNvGrpSpPr/>
                <p:nvPr/>
              </p:nvGrpSpPr>
              <p:grpSpPr>
                <a:xfrm>
                  <a:off x="4543079" y="4626313"/>
                  <a:ext cx="286486" cy="386884"/>
                  <a:chOff x="4543079" y="4626313"/>
                  <a:chExt cx="286486" cy="386884"/>
                </a:xfrm>
              </p:grpSpPr>
              <p:sp>
                <p:nvSpPr>
                  <p:cNvPr id="4689" name="Google Shape;4689;p48"/>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0" name="Google Shape;4690;p48"/>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1" name="Google Shape;4691;p48"/>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2" name="Google Shape;4692;p48"/>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3" name="Google Shape;4693;p48"/>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694" name="Google Shape;4694;p48"/>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5" name="Google Shape;4695;p48"/>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6" name="Google Shape;4696;p48"/>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697" name="Google Shape;4697;p48"/>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8" name="Google Shape;4698;p48"/>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9" name="Google Shape;4699;p48"/>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0" name="Google Shape;4700;p48"/>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1" name="Google Shape;4701;p48"/>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2" name="Google Shape;4702;p48"/>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03" name="Google Shape;4703;p48"/>
          <p:cNvSpPr txBox="1">
            <a:spLocks noGrp="1"/>
          </p:cNvSpPr>
          <p:nvPr>
            <p:ph type="title"/>
          </p:nvPr>
        </p:nvSpPr>
        <p:spPr>
          <a:xfrm>
            <a:off x="381000" y="624650"/>
            <a:ext cx="1562100" cy="468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400"/>
              <a:t>Extra resources</a:t>
            </a:r>
            <a:endParaRPr sz="2400"/>
          </a:p>
        </p:txBody>
      </p:sp>
      <p:sp>
        <p:nvSpPr>
          <p:cNvPr id="4704" name="Google Shape;4704;p48"/>
          <p:cNvSpPr txBox="1"/>
          <p:nvPr/>
        </p:nvSpPr>
        <p:spPr>
          <a:xfrm>
            <a:off x="381000" y="1466850"/>
            <a:ext cx="1782600" cy="30576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200">
                <a:latin typeface="Barlow Light"/>
                <a:ea typeface="Barlow Light"/>
                <a:cs typeface="Barlow Light"/>
                <a:sym typeface="Barlow Light"/>
              </a:rPr>
              <a:t>Illustrations created by </a:t>
            </a:r>
            <a:r>
              <a:rPr lang="en" sz="1200" u="sng">
                <a:solidFill>
                  <a:schemeClr val="hlink"/>
                </a:solidFill>
                <a:latin typeface="Barlow Light"/>
                <a:ea typeface="Barlow Light"/>
                <a:cs typeface="Barlow Light"/>
                <a:sym typeface="Barlow Light"/>
                <a:hlinkClick r:id="rId3"/>
              </a:rPr>
              <a:t>Sergei Tikhonov</a:t>
            </a:r>
            <a:r>
              <a:rPr lang="en" sz="1200">
                <a:latin typeface="Barlow Light"/>
                <a:ea typeface="Barlow Light"/>
                <a:cs typeface="Barlow Light"/>
                <a:sym typeface="Barlow Light"/>
              </a:rPr>
              <a:t>.</a:t>
            </a:r>
            <a:endParaRPr sz="1200">
              <a:latin typeface="Barlow Light"/>
              <a:ea typeface="Barlow Light"/>
              <a:cs typeface="Barlow Light"/>
              <a:sym typeface="Barlow Light"/>
            </a:endParaRPr>
          </a:p>
          <a:p>
            <a:pPr marL="0" lvl="0" indent="0" algn="l" rtl="0">
              <a:spcBef>
                <a:spcPts val="1000"/>
              </a:spcBef>
              <a:spcAft>
                <a:spcPts val="0"/>
              </a:spcAft>
              <a:buNone/>
            </a:pPr>
            <a:r>
              <a:rPr lang="en" sz="1200">
                <a:latin typeface="Barlow Light"/>
                <a:ea typeface="Barlow Light"/>
                <a:cs typeface="Barlow Light"/>
                <a:sym typeface="Barlow Light"/>
              </a:rPr>
              <a:t>Free illustrations published under the MIT License. You can use them for personal and commercial projects, without the need to include attribution.</a:t>
            </a:r>
            <a:endParaRPr sz="1200">
              <a:latin typeface="Barlow Light"/>
              <a:ea typeface="Barlow Light"/>
              <a:cs typeface="Barlow Light"/>
              <a:sym typeface="Barlow Light"/>
            </a:endParaRPr>
          </a:p>
          <a:p>
            <a:pPr marL="0" lvl="0" indent="0" algn="l" rtl="0">
              <a:spcBef>
                <a:spcPts val="1000"/>
              </a:spcBef>
              <a:spcAft>
                <a:spcPts val="0"/>
              </a:spcAft>
              <a:buNone/>
            </a:pPr>
            <a:r>
              <a:rPr lang="en" sz="1200" u="sng">
                <a:solidFill>
                  <a:schemeClr val="hlink"/>
                </a:solidFill>
                <a:latin typeface="Barlow Light"/>
                <a:ea typeface="Barlow Light"/>
                <a:cs typeface="Barlow Light"/>
                <a:sym typeface="Barlow Light"/>
                <a:hlinkClick r:id="rId4"/>
              </a:rPr>
              <a:t>See license</a:t>
            </a:r>
            <a:r>
              <a:rPr lang="en" sz="1200">
                <a:latin typeface="Barlow Light"/>
                <a:ea typeface="Barlow Light"/>
                <a:cs typeface="Barlow Light"/>
                <a:sym typeface="Barlow Light"/>
              </a:rPr>
              <a:t>.</a:t>
            </a:r>
            <a:endParaRPr sz="1200">
              <a:latin typeface="Barlow Light"/>
              <a:ea typeface="Barlow Light"/>
              <a:cs typeface="Barlow Light"/>
              <a:sym typeface="Barlow Light"/>
            </a:endParaRPr>
          </a:p>
          <a:p>
            <a:pPr marL="0" lvl="0" indent="0" algn="l" rtl="0">
              <a:spcBef>
                <a:spcPts val="1000"/>
              </a:spcBef>
              <a:spcAft>
                <a:spcPts val="1000"/>
              </a:spcAft>
              <a:buNone/>
            </a:pPr>
            <a:endParaRPr sz="1200">
              <a:latin typeface="Barlow Light"/>
              <a:ea typeface="Barlow Light"/>
              <a:cs typeface="Barlow Light"/>
              <a:sym typeface="Barlow Light"/>
            </a:endParaRPr>
          </a:p>
        </p:txBody>
      </p:sp>
    </p:spTree>
    <p:extLst>
      <p:ext uri="{BB962C8B-B14F-4D97-AF65-F5344CB8AC3E}">
        <p14:creationId xmlns:p14="http://schemas.microsoft.com/office/powerpoint/2010/main" val="47078503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4708"/>
        <p:cNvGrpSpPr/>
        <p:nvPr/>
      </p:nvGrpSpPr>
      <p:grpSpPr>
        <a:xfrm>
          <a:off x="0" y="0"/>
          <a:ext cx="0" cy="0"/>
          <a:chOff x="0" y="0"/>
          <a:chExt cx="0" cy="0"/>
        </a:xfrm>
      </p:grpSpPr>
      <p:sp>
        <p:nvSpPr>
          <p:cNvPr id="4709" name="Google Shape;4709;p49"/>
          <p:cNvSpPr txBox="1">
            <a:spLocks noGrp="1"/>
          </p:cNvSpPr>
          <p:nvPr>
            <p:ph type="body" idx="4294967295"/>
          </p:nvPr>
        </p:nvSpPr>
        <p:spPr>
          <a:xfrm>
            <a:off x="6248575" y="312075"/>
            <a:ext cx="2438100" cy="1525800"/>
          </a:xfrm>
          <a:prstGeom prst="rect">
            <a:avLst/>
          </a:prstGeom>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900" b="1"/>
              <a:t>SlidesCarnival icons are editable shapes. </a:t>
            </a:r>
            <a:br>
              <a:rPr lang="en" sz="900"/>
            </a:br>
            <a:br>
              <a:rPr lang="en" sz="900"/>
            </a:br>
            <a:r>
              <a:rPr lang="en" sz="900"/>
              <a:t>This means that you can:</a:t>
            </a:r>
            <a:endParaRPr sz="900"/>
          </a:p>
          <a:p>
            <a:pPr marL="457200" lvl="0" indent="-285750" algn="l" rtl="0">
              <a:lnSpc>
                <a:spcPct val="100000"/>
              </a:lnSpc>
              <a:spcBef>
                <a:spcPts val="0"/>
              </a:spcBef>
              <a:spcAft>
                <a:spcPts val="0"/>
              </a:spcAft>
              <a:buSzPts val="900"/>
              <a:buChar char="▸"/>
            </a:pPr>
            <a:r>
              <a:rPr lang="en" sz="900"/>
              <a:t>Resize them without losing quality.</a:t>
            </a:r>
            <a:endParaRPr sz="900"/>
          </a:p>
          <a:p>
            <a:pPr marL="457200" lvl="0" indent="-285750" algn="l" rtl="0">
              <a:lnSpc>
                <a:spcPct val="100000"/>
              </a:lnSpc>
              <a:spcBef>
                <a:spcPts val="0"/>
              </a:spcBef>
              <a:spcAft>
                <a:spcPts val="0"/>
              </a:spcAft>
              <a:buSzPts val="900"/>
              <a:buChar char="▸"/>
            </a:pPr>
            <a:r>
              <a:rPr lang="en" sz="900"/>
              <a:t>Change fill color and opacity.</a:t>
            </a:r>
            <a:endParaRPr sz="900"/>
          </a:p>
          <a:p>
            <a:pPr marL="457200" lvl="0" indent="-285750" algn="l" rtl="0">
              <a:lnSpc>
                <a:spcPct val="100000"/>
              </a:lnSpc>
              <a:spcBef>
                <a:spcPts val="0"/>
              </a:spcBef>
              <a:spcAft>
                <a:spcPts val="0"/>
              </a:spcAft>
              <a:buSzPts val="900"/>
              <a:buChar char="▸"/>
            </a:pPr>
            <a:r>
              <a:rPr lang="en" sz="900"/>
              <a:t>Change line color, width and style.</a:t>
            </a:r>
            <a:endParaRPr sz="900"/>
          </a:p>
          <a:p>
            <a:pPr marL="0" lvl="0" indent="0" algn="l" rtl="0">
              <a:lnSpc>
                <a:spcPct val="100000"/>
              </a:lnSpc>
              <a:spcBef>
                <a:spcPts val="0"/>
              </a:spcBef>
              <a:spcAft>
                <a:spcPts val="0"/>
              </a:spcAft>
              <a:buNone/>
            </a:pPr>
            <a:r>
              <a:rPr lang="en" sz="900"/>
              <a:t>Isn’t that nice? :)</a:t>
            </a:r>
            <a:br>
              <a:rPr lang="en" sz="900"/>
            </a:br>
            <a:br>
              <a:rPr lang="en" sz="900"/>
            </a:br>
            <a:r>
              <a:rPr lang="en" sz="900"/>
              <a:t>Examples:</a:t>
            </a:r>
            <a:endParaRPr sz="900"/>
          </a:p>
        </p:txBody>
      </p:sp>
      <p:grpSp>
        <p:nvGrpSpPr>
          <p:cNvPr id="4710" name="Google Shape;4710;p49"/>
          <p:cNvGrpSpPr/>
          <p:nvPr/>
        </p:nvGrpSpPr>
        <p:grpSpPr>
          <a:xfrm>
            <a:off x="358968" y="342338"/>
            <a:ext cx="347107" cy="438984"/>
            <a:chOff x="584925" y="238125"/>
            <a:chExt cx="415200" cy="525100"/>
          </a:xfrm>
        </p:grpSpPr>
        <p:sp>
          <p:nvSpPr>
            <p:cNvPr id="4711" name="Google Shape;4711;p49"/>
            <p:cNvSpPr/>
            <p:nvPr/>
          </p:nvSpPr>
          <p:spPr>
            <a:xfrm>
              <a:off x="621550" y="299175"/>
              <a:ext cx="378575" cy="464050"/>
            </a:xfrm>
            <a:custGeom>
              <a:avLst/>
              <a:gdLst/>
              <a:ahLst/>
              <a:cxnLst/>
              <a:rect l="l" t="t" r="r" b="b"/>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12" name="Google Shape;4712;p49"/>
            <p:cNvSpPr/>
            <p:nvPr/>
          </p:nvSpPr>
          <p:spPr>
            <a:xfrm>
              <a:off x="633750" y="2381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13" name="Google Shape;4713;p49"/>
            <p:cNvSpPr/>
            <p:nvPr/>
          </p:nvSpPr>
          <p:spPr>
            <a:xfrm>
              <a:off x="716800"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14" name="Google Shape;4714;p49"/>
            <p:cNvSpPr/>
            <p:nvPr/>
          </p:nvSpPr>
          <p:spPr>
            <a:xfrm>
              <a:off x="799825" y="238125"/>
              <a:ext cx="29350" cy="63500"/>
            </a:xfrm>
            <a:custGeom>
              <a:avLst/>
              <a:gdLst/>
              <a:ahLst/>
              <a:cxnLst/>
              <a:rect l="l" t="t" r="r" b="b"/>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15" name="Google Shape;4715;p49"/>
            <p:cNvSpPr/>
            <p:nvPr/>
          </p:nvSpPr>
          <p:spPr>
            <a:xfrm>
              <a:off x="882875"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16" name="Google Shape;4716;p49"/>
            <p:cNvSpPr/>
            <p:nvPr/>
          </p:nvSpPr>
          <p:spPr>
            <a:xfrm>
              <a:off x="584925" y="261325"/>
              <a:ext cx="378575" cy="464050"/>
            </a:xfrm>
            <a:custGeom>
              <a:avLst/>
              <a:gdLst/>
              <a:ahLst/>
              <a:cxnLst/>
              <a:rect l="l" t="t" r="r" b="b"/>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17" name="Google Shape;4717;p49"/>
          <p:cNvGrpSpPr/>
          <p:nvPr/>
        </p:nvGrpSpPr>
        <p:grpSpPr>
          <a:xfrm>
            <a:off x="910227" y="406125"/>
            <a:ext cx="371623" cy="309362"/>
            <a:chOff x="1244325" y="314425"/>
            <a:chExt cx="444525" cy="370050"/>
          </a:xfrm>
        </p:grpSpPr>
        <p:sp>
          <p:nvSpPr>
            <p:cNvPr id="4718" name="Google Shape;4718;p49"/>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19" name="Google Shape;4719;p49"/>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20" name="Google Shape;4720;p49"/>
          <p:cNvGrpSpPr/>
          <p:nvPr/>
        </p:nvGrpSpPr>
        <p:grpSpPr>
          <a:xfrm>
            <a:off x="1481925" y="404599"/>
            <a:ext cx="355300" cy="312413"/>
            <a:chOff x="1928175" y="312600"/>
            <a:chExt cx="425000" cy="373700"/>
          </a:xfrm>
        </p:grpSpPr>
        <p:sp>
          <p:nvSpPr>
            <p:cNvPr id="4721" name="Google Shape;4721;p49"/>
            <p:cNvSpPr/>
            <p:nvPr/>
          </p:nvSpPr>
          <p:spPr>
            <a:xfrm>
              <a:off x="1928175" y="312600"/>
              <a:ext cx="425000" cy="373700"/>
            </a:xfrm>
            <a:custGeom>
              <a:avLst/>
              <a:gdLst/>
              <a:ahLst/>
              <a:cxnLst/>
              <a:rect l="l" t="t" r="r" b="b"/>
              <a:pathLst>
                <a:path w="17000" h="14948" extrusionOk="0">
                  <a:moveTo>
                    <a:pt x="16022" y="978"/>
                  </a:moveTo>
                  <a:lnTo>
                    <a:pt x="16022" y="13971"/>
                  </a:lnTo>
                  <a:lnTo>
                    <a:pt x="978" y="13971"/>
                  </a:lnTo>
                  <a:lnTo>
                    <a:pt x="978" y="978"/>
                  </a:lnTo>
                  <a:close/>
                  <a:moveTo>
                    <a:pt x="782" y="1"/>
                  </a:moveTo>
                  <a:lnTo>
                    <a:pt x="636" y="25"/>
                  </a:lnTo>
                  <a:lnTo>
                    <a:pt x="489" y="74"/>
                  </a:lnTo>
                  <a:lnTo>
                    <a:pt x="343" y="147"/>
                  </a:lnTo>
                  <a:lnTo>
                    <a:pt x="221" y="245"/>
                  </a:lnTo>
                  <a:lnTo>
                    <a:pt x="123" y="343"/>
                  </a:lnTo>
                  <a:lnTo>
                    <a:pt x="74" y="489"/>
                  </a:lnTo>
                  <a:lnTo>
                    <a:pt x="25" y="636"/>
                  </a:lnTo>
                  <a:lnTo>
                    <a:pt x="1" y="782"/>
                  </a:lnTo>
                  <a:lnTo>
                    <a:pt x="1" y="14166"/>
                  </a:lnTo>
                  <a:lnTo>
                    <a:pt x="25" y="14313"/>
                  </a:lnTo>
                  <a:lnTo>
                    <a:pt x="74" y="14459"/>
                  </a:lnTo>
                  <a:lnTo>
                    <a:pt x="123" y="14606"/>
                  </a:lnTo>
                  <a:lnTo>
                    <a:pt x="221" y="14703"/>
                  </a:lnTo>
                  <a:lnTo>
                    <a:pt x="343" y="14801"/>
                  </a:lnTo>
                  <a:lnTo>
                    <a:pt x="489" y="14874"/>
                  </a:lnTo>
                  <a:lnTo>
                    <a:pt x="636" y="14923"/>
                  </a:lnTo>
                  <a:lnTo>
                    <a:pt x="782" y="14948"/>
                  </a:lnTo>
                  <a:lnTo>
                    <a:pt x="16218" y="14948"/>
                  </a:lnTo>
                  <a:lnTo>
                    <a:pt x="16364" y="14923"/>
                  </a:lnTo>
                  <a:lnTo>
                    <a:pt x="16511" y="14874"/>
                  </a:lnTo>
                  <a:lnTo>
                    <a:pt x="16657" y="14801"/>
                  </a:lnTo>
                  <a:lnTo>
                    <a:pt x="16779" y="14703"/>
                  </a:lnTo>
                  <a:lnTo>
                    <a:pt x="16877" y="14606"/>
                  </a:lnTo>
                  <a:lnTo>
                    <a:pt x="16926" y="14459"/>
                  </a:lnTo>
                  <a:lnTo>
                    <a:pt x="16975" y="14313"/>
                  </a:lnTo>
                  <a:lnTo>
                    <a:pt x="16999" y="14166"/>
                  </a:lnTo>
                  <a:lnTo>
                    <a:pt x="16999" y="782"/>
                  </a:lnTo>
                  <a:lnTo>
                    <a:pt x="16975" y="636"/>
                  </a:lnTo>
                  <a:lnTo>
                    <a:pt x="16926" y="489"/>
                  </a:lnTo>
                  <a:lnTo>
                    <a:pt x="16877" y="343"/>
                  </a:lnTo>
                  <a:lnTo>
                    <a:pt x="16779" y="245"/>
                  </a:lnTo>
                  <a:lnTo>
                    <a:pt x="16657" y="147"/>
                  </a:lnTo>
                  <a:lnTo>
                    <a:pt x="16511" y="74"/>
                  </a:lnTo>
                  <a:lnTo>
                    <a:pt x="16364" y="25"/>
                  </a:lnTo>
                  <a:lnTo>
                    <a:pt x="16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22" name="Google Shape;4722;p49"/>
            <p:cNvSpPr/>
            <p:nvPr/>
          </p:nvSpPr>
          <p:spPr>
            <a:xfrm>
              <a:off x="1964825" y="349250"/>
              <a:ext cx="351700" cy="300425"/>
            </a:xfrm>
            <a:custGeom>
              <a:avLst/>
              <a:gdLst/>
              <a:ahLst/>
              <a:cxnLst/>
              <a:rect l="l" t="t" r="r" b="b"/>
              <a:pathLst>
                <a:path w="14068" h="12017" extrusionOk="0">
                  <a:moveTo>
                    <a:pt x="10111" y="1563"/>
                  </a:moveTo>
                  <a:lnTo>
                    <a:pt x="10307" y="1588"/>
                  </a:lnTo>
                  <a:lnTo>
                    <a:pt x="10502" y="1612"/>
                  </a:lnTo>
                  <a:lnTo>
                    <a:pt x="10697" y="1661"/>
                  </a:lnTo>
                  <a:lnTo>
                    <a:pt x="10868" y="1734"/>
                  </a:lnTo>
                  <a:lnTo>
                    <a:pt x="11039" y="1807"/>
                  </a:lnTo>
                  <a:lnTo>
                    <a:pt x="11186" y="1905"/>
                  </a:lnTo>
                  <a:lnTo>
                    <a:pt x="11357" y="2027"/>
                  </a:lnTo>
                  <a:lnTo>
                    <a:pt x="11479" y="2149"/>
                  </a:lnTo>
                  <a:lnTo>
                    <a:pt x="11625" y="2271"/>
                  </a:lnTo>
                  <a:lnTo>
                    <a:pt x="11723" y="2442"/>
                  </a:lnTo>
                  <a:lnTo>
                    <a:pt x="11821" y="2589"/>
                  </a:lnTo>
                  <a:lnTo>
                    <a:pt x="11894" y="2760"/>
                  </a:lnTo>
                  <a:lnTo>
                    <a:pt x="11967" y="2955"/>
                  </a:lnTo>
                  <a:lnTo>
                    <a:pt x="12016" y="3126"/>
                  </a:lnTo>
                  <a:lnTo>
                    <a:pt x="12041" y="3322"/>
                  </a:lnTo>
                  <a:lnTo>
                    <a:pt x="12065" y="3517"/>
                  </a:lnTo>
                  <a:lnTo>
                    <a:pt x="12041" y="3737"/>
                  </a:lnTo>
                  <a:lnTo>
                    <a:pt x="12016" y="3908"/>
                  </a:lnTo>
                  <a:lnTo>
                    <a:pt x="11967" y="4103"/>
                  </a:lnTo>
                  <a:lnTo>
                    <a:pt x="11894" y="4274"/>
                  </a:lnTo>
                  <a:lnTo>
                    <a:pt x="11821" y="4445"/>
                  </a:lnTo>
                  <a:lnTo>
                    <a:pt x="11723" y="4616"/>
                  </a:lnTo>
                  <a:lnTo>
                    <a:pt x="11625" y="4763"/>
                  </a:lnTo>
                  <a:lnTo>
                    <a:pt x="11479" y="4909"/>
                  </a:lnTo>
                  <a:lnTo>
                    <a:pt x="11357" y="5031"/>
                  </a:lnTo>
                  <a:lnTo>
                    <a:pt x="11186" y="5153"/>
                  </a:lnTo>
                  <a:lnTo>
                    <a:pt x="11039" y="5251"/>
                  </a:lnTo>
                  <a:lnTo>
                    <a:pt x="10868" y="5324"/>
                  </a:lnTo>
                  <a:lnTo>
                    <a:pt x="10697" y="5398"/>
                  </a:lnTo>
                  <a:lnTo>
                    <a:pt x="10502" y="5446"/>
                  </a:lnTo>
                  <a:lnTo>
                    <a:pt x="10307" y="5471"/>
                  </a:lnTo>
                  <a:lnTo>
                    <a:pt x="9916" y="5471"/>
                  </a:lnTo>
                  <a:lnTo>
                    <a:pt x="9720" y="5446"/>
                  </a:lnTo>
                  <a:lnTo>
                    <a:pt x="9525" y="5398"/>
                  </a:lnTo>
                  <a:lnTo>
                    <a:pt x="9354" y="5324"/>
                  </a:lnTo>
                  <a:lnTo>
                    <a:pt x="9183" y="5251"/>
                  </a:lnTo>
                  <a:lnTo>
                    <a:pt x="9012" y="5153"/>
                  </a:lnTo>
                  <a:lnTo>
                    <a:pt x="8866" y="5031"/>
                  </a:lnTo>
                  <a:lnTo>
                    <a:pt x="8719" y="4909"/>
                  </a:lnTo>
                  <a:lnTo>
                    <a:pt x="8597" y="4763"/>
                  </a:lnTo>
                  <a:lnTo>
                    <a:pt x="8475" y="4616"/>
                  </a:lnTo>
                  <a:lnTo>
                    <a:pt x="8377" y="4445"/>
                  </a:lnTo>
                  <a:lnTo>
                    <a:pt x="8304" y="4274"/>
                  </a:lnTo>
                  <a:lnTo>
                    <a:pt x="8231" y="4103"/>
                  </a:lnTo>
                  <a:lnTo>
                    <a:pt x="8182" y="3908"/>
                  </a:lnTo>
                  <a:lnTo>
                    <a:pt x="8157" y="3737"/>
                  </a:lnTo>
                  <a:lnTo>
                    <a:pt x="8157" y="3517"/>
                  </a:lnTo>
                  <a:lnTo>
                    <a:pt x="8157" y="3322"/>
                  </a:lnTo>
                  <a:lnTo>
                    <a:pt x="8182" y="3126"/>
                  </a:lnTo>
                  <a:lnTo>
                    <a:pt x="8231" y="2955"/>
                  </a:lnTo>
                  <a:lnTo>
                    <a:pt x="8304" y="2760"/>
                  </a:lnTo>
                  <a:lnTo>
                    <a:pt x="8377" y="2589"/>
                  </a:lnTo>
                  <a:lnTo>
                    <a:pt x="8475" y="2442"/>
                  </a:lnTo>
                  <a:lnTo>
                    <a:pt x="8597" y="2271"/>
                  </a:lnTo>
                  <a:lnTo>
                    <a:pt x="8719" y="2149"/>
                  </a:lnTo>
                  <a:lnTo>
                    <a:pt x="8866" y="2027"/>
                  </a:lnTo>
                  <a:lnTo>
                    <a:pt x="9012" y="1905"/>
                  </a:lnTo>
                  <a:lnTo>
                    <a:pt x="9183" y="1807"/>
                  </a:lnTo>
                  <a:lnTo>
                    <a:pt x="9354" y="1734"/>
                  </a:lnTo>
                  <a:lnTo>
                    <a:pt x="9525" y="1661"/>
                  </a:lnTo>
                  <a:lnTo>
                    <a:pt x="9720" y="1612"/>
                  </a:lnTo>
                  <a:lnTo>
                    <a:pt x="9916" y="1588"/>
                  </a:lnTo>
                  <a:lnTo>
                    <a:pt x="10111" y="1563"/>
                  </a:lnTo>
                  <a:close/>
                  <a:moveTo>
                    <a:pt x="0" y="0"/>
                  </a:moveTo>
                  <a:lnTo>
                    <a:pt x="0" y="9232"/>
                  </a:lnTo>
                  <a:lnTo>
                    <a:pt x="3248" y="5080"/>
                  </a:lnTo>
                  <a:lnTo>
                    <a:pt x="3346" y="4958"/>
                  </a:lnTo>
                  <a:lnTo>
                    <a:pt x="3468" y="4885"/>
                  </a:lnTo>
                  <a:lnTo>
                    <a:pt x="3590" y="4836"/>
                  </a:lnTo>
                  <a:lnTo>
                    <a:pt x="3737" y="4811"/>
                  </a:lnTo>
                  <a:lnTo>
                    <a:pt x="3859" y="4836"/>
                  </a:lnTo>
                  <a:lnTo>
                    <a:pt x="4005" y="4885"/>
                  </a:lnTo>
                  <a:lnTo>
                    <a:pt x="4128" y="4958"/>
                  </a:lnTo>
                  <a:lnTo>
                    <a:pt x="4225" y="5080"/>
                  </a:lnTo>
                  <a:lnTo>
                    <a:pt x="9647" y="12016"/>
                  </a:lnTo>
                  <a:lnTo>
                    <a:pt x="10233" y="12016"/>
                  </a:lnTo>
                  <a:lnTo>
                    <a:pt x="10087" y="11772"/>
                  </a:lnTo>
                  <a:lnTo>
                    <a:pt x="8157" y="9305"/>
                  </a:lnTo>
                  <a:lnTo>
                    <a:pt x="9403" y="7718"/>
                  </a:lnTo>
                  <a:lnTo>
                    <a:pt x="9501" y="7596"/>
                  </a:lnTo>
                  <a:lnTo>
                    <a:pt x="9623" y="7522"/>
                  </a:lnTo>
                  <a:lnTo>
                    <a:pt x="9745" y="7473"/>
                  </a:lnTo>
                  <a:lnTo>
                    <a:pt x="9891" y="7449"/>
                  </a:lnTo>
                  <a:lnTo>
                    <a:pt x="10014" y="7473"/>
                  </a:lnTo>
                  <a:lnTo>
                    <a:pt x="10160" y="7522"/>
                  </a:lnTo>
                  <a:lnTo>
                    <a:pt x="10282" y="7596"/>
                  </a:lnTo>
                  <a:lnTo>
                    <a:pt x="10380" y="7718"/>
                  </a:lnTo>
                  <a:lnTo>
                    <a:pt x="13750" y="12016"/>
                  </a:lnTo>
                  <a:lnTo>
                    <a:pt x="14068" y="12016"/>
                  </a:lnTo>
                  <a:lnTo>
                    <a:pt x="140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723" name="Google Shape;4723;p49"/>
          <p:cNvSpPr/>
          <p:nvPr/>
        </p:nvSpPr>
        <p:spPr>
          <a:xfrm>
            <a:off x="2077702" y="393385"/>
            <a:ext cx="290970" cy="334860"/>
          </a:xfrm>
          <a:custGeom>
            <a:avLst/>
            <a:gdLst/>
            <a:ahLst/>
            <a:cxnLst/>
            <a:rect l="l" t="t" r="r" b="b"/>
            <a:pathLst>
              <a:path w="13922" h="16022" extrusionOk="0">
                <a:moveTo>
                  <a:pt x="13922" y="0"/>
                </a:moveTo>
                <a:lnTo>
                  <a:pt x="3249" y="3249"/>
                </a:lnTo>
                <a:lnTo>
                  <a:pt x="3249" y="12651"/>
                </a:lnTo>
                <a:lnTo>
                  <a:pt x="2907" y="12627"/>
                </a:lnTo>
                <a:lnTo>
                  <a:pt x="2565" y="12627"/>
                </a:lnTo>
                <a:lnTo>
                  <a:pt x="2198" y="12676"/>
                </a:lnTo>
                <a:lnTo>
                  <a:pt x="1832" y="12774"/>
                </a:lnTo>
                <a:lnTo>
                  <a:pt x="1612" y="12847"/>
                </a:lnTo>
                <a:lnTo>
                  <a:pt x="1393" y="12945"/>
                </a:lnTo>
                <a:lnTo>
                  <a:pt x="1197" y="13067"/>
                </a:lnTo>
                <a:lnTo>
                  <a:pt x="1002" y="13164"/>
                </a:lnTo>
                <a:lnTo>
                  <a:pt x="806" y="13311"/>
                </a:lnTo>
                <a:lnTo>
                  <a:pt x="660" y="13433"/>
                </a:lnTo>
                <a:lnTo>
                  <a:pt x="513" y="13580"/>
                </a:lnTo>
                <a:lnTo>
                  <a:pt x="391" y="13726"/>
                </a:lnTo>
                <a:lnTo>
                  <a:pt x="269" y="13897"/>
                </a:lnTo>
                <a:lnTo>
                  <a:pt x="171" y="14044"/>
                </a:lnTo>
                <a:lnTo>
                  <a:pt x="98" y="14215"/>
                </a:lnTo>
                <a:lnTo>
                  <a:pt x="49" y="14386"/>
                </a:lnTo>
                <a:lnTo>
                  <a:pt x="25" y="14532"/>
                </a:lnTo>
                <a:lnTo>
                  <a:pt x="0" y="14703"/>
                </a:lnTo>
                <a:lnTo>
                  <a:pt x="25" y="14874"/>
                </a:lnTo>
                <a:lnTo>
                  <a:pt x="49" y="15021"/>
                </a:lnTo>
                <a:lnTo>
                  <a:pt x="123" y="15191"/>
                </a:lnTo>
                <a:lnTo>
                  <a:pt x="196" y="15338"/>
                </a:lnTo>
                <a:lnTo>
                  <a:pt x="293" y="15460"/>
                </a:lnTo>
                <a:lnTo>
                  <a:pt x="416" y="15582"/>
                </a:lnTo>
                <a:lnTo>
                  <a:pt x="562" y="15680"/>
                </a:lnTo>
                <a:lnTo>
                  <a:pt x="709" y="15778"/>
                </a:lnTo>
                <a:lnTo>
                  <a:pt x="880" y="15851"/>
                </a:lnTo>
                <a:lnTo>
                  <a:pt x="1075" y="15924"/>
                </a:lnTo>
                <a:lnTo>
                  <a:pt x="1246" y="15973"/>
                </a:lnTo>
                <a:lnTo>
                  <a:pt x="1466" y="15997"/>
                </a:lnTo>
                <a:lnTo>
                  <a:pt x="1661" y="16022"/>
                </a:lnTo>
                <a:lnTo>
                  <a:pt x="1881" y="16022"/>
                </a:lnTo>
                <a:lnTo>
                  <a:pt x="2101" y="15997"/>
                </a:lnTo>
                <a:lnTo>
                  <a:pt x="2345" y="15973"/>
                </a:lnTo>
                <a:lnTo>
                  <a:pt x="2565" y="15924"/>
                </a:lnTo>
                <a:lnTo>
                  <a:pt x="2809" y="15875"/>
                </a:lnTo>
                <a:lnTo>
                  <a:pt x="3224" y="15704"/>
                </a:lnTo>
                <a:lnTo>
                  <a:pt x="3591" y="15509"/>
                </a:lnTo>
                <a:lnTo>
                  <a:pt x="3908" y="15289"/>
                </a:lnTo>
                <a:lnTo>
                  <a:pt x="4177" y="15021"/>
                </a:lnTo>
                <a:lnTo>
                  <a:pt x="4372" y="14752"/>
                </a:lnTo>
                <a:lnTo>
                  <a:pt x="4470" y="14605"/>
                </a:lnTo>
                <a:lnTo>
                  <a:pt x="4543" y="14459"/>
                </a:lnTo>
                <a:lnTo>
                  <a:pt x="4592" y="14312"/>
                </a:lnTo>
                <a:lnTo>
                  <a:pt x="4616" y="14166"/>
                </a:lnTo>
                <a:lnTo>
                  <a:pt x="4641" y="14019"/>
                </a:lnTo>
                <a:lnTo>
                  <a:pt x="4641" y="13873"/>
                </a:lnTo>
                <a:lnTo>
                  <a:pt x="4641" y="6204"/>
                </a:lnTo>
                <a:lnTo>
                  <a:pt x="12505" y="3737"/>
                </a:lnTo>
                <a:lnTo>
                  <a:pt x="12505" y="10136"/>
                </a:lnTo>
                <a:lnTo>
                  <a:pt x="12187" y="10111"/>
                </a:lnTo>
                <a:lnTo>
                  <a:pt x="11846" y="10111"/>
                </a:lnTo>
                <a:lnTo>
                  <a:pt x="11479" y="10160"/>
                </a:lnTo>
                <a:lnTo>
                  <a:pt x="11113" y="10258"/>
                </a:lnTo>
                <a:lnTo>
                  <a:pt x="10893" y="10331"/>
                </a:lnTo>
                <a:lnTo>
                  <a:pt x="10673" y="10429"/>
                </a:lnTo>
                <a:lnTo>
                  <a:pt x="10453" y="10551"/>
                </a:lnTo>
                <a:lnTo>
                  <a:pt x="10283" y="10649"/>
                </a:lnTo>
                <a:lnTo>
                  <a:pt x="10087" y="10795"/>
                </a:lnTo>
                <a:lnTo>
                  <a:pt x="9941" y="10917"/>
                </a:lnTo>
                <a:lnTo>
                  <a:pt x="9794" y="11064"/>
                </a:lnTo>
                <a:lnTo>
                  <a:pt x="9648" y="11211"/>
                </a:lnTo>
                <a:lnTo>
                  <a:pt x="9550" y="11381"/>
                </a:lnTo>
                <a:lnTo>
                  <a:pt x="9452" y="11528"/>
                </a:lnTo>
                <a:lnTo>
                  <a:pt x="9379" y="11699"/>
                </a:lnTo>
                <a:lnTo>
                  <a:pt x="9330" y="11870"/>
                </a:lnTo>
                <a:lnTo>
                  <a:pt x="9306" y="12016"/>
                </a:lnTo>
                <a:lnTo>
                  <a:pt x="9281" y="12187"/>
                </a:lnTo>
                <a:lnTo>
                  <a:pt x="9306" y="12358"/>
                </a:lnTo>
                <a:lnTo>
                  <a:pt x="9330" y="12505"/>
                </a:lnTo>
                <a:lnTo>
                  <a:pt x="9403" y="12676"/>
                </a:lnTo>
                <a:lnTo>
                  <a:pt x="9477" y="12822"/>
                </a:lnTo>
                <a:lnTo>
                  <a:pt x="9574" y="12945"/>
                </a:lnTo>
                <a:lnTo>
                  <a:pt x="9696" y="13067"/>
                </a:lnTo>
                <a:lnTo>
                  <a:pt x="9843" y="13164"/>
                </a:lnTo>
                <a:lnTo>
                  <a:pt x="9989" y="13262"/>
                </a:lnTo>
                <a:lnTo>
                  <a:pt x="10160" y="13335"/>
                </a:lnTo>
                <a:lnTo>
                  <a:pt x="10331" y="13409"/>
                </a:lnTo>
                <a:lnTo>
                  <a:pt x="10527" y="13457"/>
                </a:lnTo>
                <a:lnTo>
                  <a:pt x="10747" y="13482"/>
                </a:lnTo>
                <a:lnTo>
                  <a:pt x="10942" y="13506"/>
                </a:lnTo>
                <a:lnTo>
                  <a:pt x="11162" y="13506"/>
                </a:lnTo>
                <a:lnTo>
                  <a:pt x="11382" y="13482"/>
                </a:lnTo>
                <a:lnTo>
                  <a:pt x="11626" y="13457"/>
                </a:lnTo>
                <a:lnTo>
                  <a:pt x="11846" y="13409"/>
                </a:lnTo>
                <a:lnTo>
                  <a:pt x="12090" y="13360"/>
                </a:lnTo>
                <a:lnTo>
                  <a:pt x="12456" y="13213"/>
                </a:lnTo>
                <a:lnTo>
                  <a:pt x="12798" y="13042"/>
                </a:lnTo>
                <a:lnTo>
                  <a:pt x="13091" y="12822"/>
                </a:lnTo>
                <a:lnTo>
                  <a:pt x="13360" y="12603"/>
                </a:lnTo>
                <a:lnTo>
                  <a:pt x="13580" y="12358"/>
                </a:lnTo>
                <a:lnTo>
                  <a:pt x="13751" y="12090"/>
                </a:lnTo>
                <a:lnTo>
                  <a:pt x="13848" y="11821"/>
                </a:lnTo>
                <a:lnTo>
                  <a:pt x="13897" y="11675"/>
                </a:lnTo>
                <a:lnTo>
                  <a:pt x="13922" y="11552"/>
                </a:lnTo>
                <a:lnTo>
                  <a:pt x="13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24" name="Google Shape;4724;p49"/>
          <p:cNvSpPr/>
          <p:nvPr/>
        </p:nvSpPr>
        <p:spPr>
          <a:xfrm>
            <a:off x="2661148" y="394410"/>
            <a:ext cx="251176" cy="332812"/>
          </a:xfrm>
          <a:custGeom>
            <a:avLst/>
            <a:gdLst/>
            <a:ahLst/>
            <a:cxnLst/>
            <a:rect l="l" t="t" r="r" b="b"/>
            <a:pathLst>
              <a:path w="12018" h="15924" extrusionOk="0">
                <a:moveTo>
                  <a:pt x="6278" y="3444"/>
                </a:moveTo>
                <a:lnTo>
                  <a:pt x="6522" y="3493"/>
                </a:lnTo>
                <a:lnTo>
                  <a:pt x="6766" y="3542"/>
                </a:lnTo>
                <a:lnTo>
                  <a:pt x="7010" y="3639"/>
                </a:lnTo>
                <a:lnTo>
                  <a:pt x="7230" y="3737"/>
                </a:lnTo>
                <a:lnTo>
                  <a:pt x="7450" y="3883"/>
                </a:lnTo>
                <a:lnTo>
                  <a:pt x="7645" y="4030"/>
                </a:lnTo>
                <a:lnTo>
                  <a:pt x="7816" y="4201"/>
                </a:lnTo>
                <a:lnTo>
                  <a:pt x="7987" y="4372"/>
                </a:lnTo>
                <a:lnTo>
                  <a:pt x="8134" y="4567"/>
                </a:lnTo>
                <a:lnTo>
                  <a:pt x="8280" y="4787"/>
                </a:lnTo>
                <a:lnTo>
                  <a:pt x="8378" y="5007"/>
                </a:lnTo>
                <a:lnTo>
                  <a:pt x="8476" y="5251"/>
                </a:lnTo>
                <a:lnTo>
                  <a:pt x="8525" y="5495"/>
                </a:lnTo>
                <a:lnTo>
                  <a:pt x="8573" y="5740"/>
                </a:lnTo>
                <a:lnTo>
                  <a:pt x="8573" y="6008"/>
                </a:lnTo>
                <a:lnTo>
                  <a:pt x="8573" y="6277"/>
                </a:lnTo>
                <a:lnTo>
                  <a:pt x="8525" y="6521"/>
                </a:lnTo>
                <a:lnTo>
                  <a:pt x="8476" y="6765"/>
                </a:lnTo>
                <a:lnTo>
                  <a:pt x="8378" y="7010"/>
                </a:lnTo>
                <a:lnTo>
                  <a:pt x="8280" y="7229"/>
                </a:lnTo>
                <a:lnTo>
                  <a:pt x="8134" y="7449"/>
                </a:lnTo>
                <a:lnTo>
                  <a:pt x="7987" y="7645"/>
                </a:lnTo>
                <a:lnTo>
                  <a:pt x="7816" y="7816"/>
                </a:lnTo>
                <a:lnTo>
                  <a:pt x="7645" y="7987"/>
                </a:lnTo>
                <a:lnTo>
                  <a:pt x="7450" y="8133"/>
                </a:lnTo>
                <a:lnTo>
                  <a:pt x="7230" y="8280"/>
                </a:lnTo>
                <a:lnTo>
                  <a:pt x="7010" y="8377"/>
                </a:lnTo>
                <a:lnTo>
                  <a:pt x="6766" y="8475"/>
                </a:lnTo>
                <a:lnTo>
                  <a:pt x="6522" y="8524"/>
                </a:lnTo>
                <a:lnTo>
                  <a:pt x="6278" y="8573"/>
                </a:lnTo>
                <a:lnTo>
                  <a:pt x="5740" y="8573"/>
                </a:lnTo>
                <a:lnTo>
                  <a:pt x="5496" y="8524"/>
                </a:lnTo>
                <a:lnTo>
                  <a:pt x="5252" y="8475"/>
                </a:lnTo>
                <a:lnTo>
                  <a:pt x="5008" y="8377"/>
                </a:lnTo>
                <a:lnTo>
                  <a:pt x="4788" y="8280"/>
                </a:lnTo>
                <a:lnTo>
                  <a:pt x="4568" y="8133"/>
                </a:lnTo>
                <a:lnTo>
                  <a:pt x="4373" y="7987"/>
                </a:lnTo>
                <a:lnTo>
                  <a:pt x="4202" y="7816"/>
                </a:lnTo>
                <a:lnTo>
                  <a:pt x="4031" y="7645"/>
                </a:lnTo>
                <a:lnTo>
                  <a:pt x="3884" y="7449"/>
                </a:lnTo>
                <a:lnTo>
                  <a:pt x="3738" y="7229"/>
                </a:lnTo>
                <a:lnTo>
                  <a:pt x="3640" y="7010"/>
                </a:lnTo>
                <a:lnTo>
                  <a:pt x="3542" y="6765"/>
                </a:lnTo>
                <a:lnTo>
                  <a:pt x="3493" y="6521"/>
                </a:lnTo>
                <a:lnTo>
                  <a:pt x="3445" y="6277"/>
                </a:lnTo>
                <a:lnTo>
                  <a:pt x="3445" y="6008"/>
                </a:lnTo>
                <a:lnTo>
                  <a:pt x="3445" y="5740"/>
                </a:lnTo>
                <a:lnTo>
                  <a:pt x="3493" y="5495"/>
                </a:lnTo>
                <a:lnTo>
                  <a:pt x="3542" y="5251"/>
                </a:lnTo>
                <a:lnTo>
                  <a:pt x="3640" y="5007"/>
                </a:lnTo>
                <a:lnTo>
                  <a:pt x="3738" y="4787"/>
                </a:lnTo>
                <a:lnTo>
                  <a:pt x="3884" y="4567"/>
                </a:lnTo>
                <a:lnTo>
                  <a:pt x="4031" y="4372"/>
                </a:lnTo>
                <a:lnTo>
                  <a:pt x="4202" y="4201"/>
                </a:lnTo>
                <a:lnTo>
                  <a:pt x="4373" y="4030"/>
                </a:lnTo>
                <a:lnTo>
                  <a:pt x="4568" y="3883"/>
                </a:lnTo>
                <a:lnTo>
                  <a:pt x="4788" y="3737"/>
                </a:lnTo>
                <a:lnTo>
                  <a:pt x="5008" y="3639"/>
                </a:lnTo>
                <a:lnTo>
                  <a:pt x="5252" y="3542"/>
                </a:lnTo>
                <a:lnTo>
                  <a:pt x="5496" y="3493"/>
                </a:lnTo>
                <a:lnTo>
                  <a:pt x="5740" y="3444"/>
                </a:lnTo>
                <a:close/>
                <a:moveTo>
                  <a:pt x="5691" y="0"/>
                </a:moveTo>
                <a:lnTo>
                  <a:pt x="5398" y="25"/>
                </a:lnTo>
                <a:lnTo>
                  <a:pt x="5105" y="73"/>
                </a:lnTo>
                <a:lnTo>
                  <a:pt x="4788" y="122"/>
                </a:lnTo>
                <a:lnTo>
                  <a:pt x="4519" y="196"/>
                </a:lnTo>
                <a:lnTo>
                  <a:pt x="4226" y="269"/>
                </a:lnTo>
                <a:lnTo>
                  <a:pt x="3664" y="464"/>
                </a:lnTo>
                <a:lnTo>
                  <a:pt x="3152" y="733"/>
                </a:lnTo>
                <a:lnTo>
                  <a:pt x="2639" y="1026"/>
                </a:lnTo>
                <a:lnTo>
                  <a:pt x="2199" y="1368"/>
                </a:lnTo>
                <a:lnTo>
                  <a:pt x="1759" y="1759"/>
                </a:lnTo>
                <a:lnTo>
                  <a:pt x="1369" y="2198"/>
                </a:lnTo>
                <a:lnTo>
                  <a:pt x="1027" y="2638"/>
                </a:lnTo>
                <a:lnTo>
                  <a:pt x="734" y="3151"/>
                </a:lnTo>
                <a:lnTo>
                  <a:pt x="465" y="3664"/>
                </a:lnTo>
                <a:lnTo>
                  <a:pt x="270" y="4225"/>
                </a:lnTo>
                <a:lnTo>
                  <a:pt x="196" y="4518"/>
                </a:lnTo>
                <a:lnTo>
                  <a:pt x="123" y="4787"/>
                </a:lnTo>
                <a:lnTo>
                  <a:pt x="74" y="5105"/>
                </a:lnTo>
                <a:lnTo>
                  <a:pt x="25" y="5398"/>
                </a:lnTo>
                <a:lnTo>
                  <a:pt x="1" y="5691"/>
                </a:lnTo>
                <a:lnTo>
                  <a:pt x="1" y="6008"/>
                </a:lnTo>
                <a:lnTo>
                  <a:pt x="25" y="6448"/>
                </a:lnTo>
                <a:lnTo>
                  <a:pt x="74" y="6887"/>
                </a:lnTo>
                <a:lnTo>
                  <a:pt x="147" y="7352"/>
                </a:lnTo>
                <a:lnTo>
                  <a:pt x="270" y="7791"/>
                </a:lnTo>
                <a:lnTo>
                  <a:pt x="392" y="8231"/>
                </a:lnTo>
                <a:lnTo>
                  <a:pt x="563" y="8670"/>
                </a:lnTo>
                <a:lnTo>
                  <a:pt x="734" y="9110"/>
                </a:lnTo>
                <a:lnTo>
                  <a:pt x="929" y="9550"/>
                </a:lnTo>
                <a:lnTo>
                  <a:pt x="1149" y="9965"/>
                </a:lnTo>
                <a:lnTo>
                  <a:pt x="1393" y="10404"/>
                </a:lnTo>
                <a:lnTo>
                  <a:pt x="1906" y="11210"/>
                </a:lnTo>
                <a:lnTo>
                  <a:pt x="2443" y="11992"/>
                </a:lnTo>
                <a:lnTo>
                  <a:pt x="3005" y="12725"/>
                </a:lnTo>
                <a:lnTo>
                  <a:pt x="3567" y="13408"/>
                </a:lnTo>
                <a:lnTo>
                  <a:pt x="4104" y="14019"/>
                </a:lnTo>
                <a:lnTo>
                  <a:pt x="4617" y="14581"/>
                </a:lnTo>
                <a:lnTo>
                  <a:pt x="5081" y="15045"/>
                </a:lnTo>
                <a:lnTo>
                  <a:pt x="5740" y="15680"/>
                </a:lnTo>
                <a:lnTo>
                  <a:pt x="6009" y="15924"/>
                </a:lnTo>
                <a:lnTo>
                  <a:pt x="6278" y="15680"/>
                </a:lnTo>
                <a:lnTo>
                  <a:pt x="6937" y="15045"/>
                </a:lnTo>
                <a:lnTo>
                  <a:pt x="7401" y="14581"/>
                </a:lnTo>
                <a:lnTo>
                  <a:pt x="7914" y="14019"/>
                </a:lnTo>
                <a:lnTo>
                  <a:pt x="8451" y="13408"/>
                </a:lnTo>
                <a:lnTo>
                  <a:pt x="9013" y="12725"/>
                </a:lnTo>
                <a:lnTo>
                  <a:pt x="9575" y="11992"/>
                </a:lnTo>
                <a:lnTo>
                  <a:pt x="10112" y="11210"/>
                </a:lnTo>
                <a:lnTo>
                  <a:pt x="10625" y="10404"/>
                </a:lnTo>
                <a:lnTo>
                  <a:pt x="10869" y="9965"/>
                </a:lnTo>
                <a:lnTo>
                  <a:pt x="11089" y="9550"/>
                </a:lnTo>
                <a:lnTo>
                  <a:pt x="11284" y="9110"/>
                </a:lnTo>
                <a:lnTo>
                  <a:pt x="11455" y="8670"/>
                </a:lnTo>
                <a:lnTo>
                  <a:pt x="11626" y="8231"/>
                </a:lnTo>
                <a:lnTo>
                  <a:pt x="11748" y="7791"/>
                </a:lnTo>
                <a:lnTo>
                  <a:pt x="11871" y="7352"/>
                </a:lnTo>
                <a:lnTo>
                  <a:pt x="11944" y="6887"/>
                </a:lnTo>
                <a:lnTo>
                  <a:pt x="11993" y="6448"/>
                </a:lnTo>
                <a:lnTo>
                  <a:pt x="12017" y="6008"/>
                </a:lnTo>
                <a:lnTo>
                  <a:pt x="12017" y="5691"/>
                </a:lnTo>
                <a:lnTo>
                  <a:pt x="11993" y="5398"/>
                </a:lnTo>
                <a:lnTo>
                  <a:pt x="11944" y="5105"/>
                </a:lnTo>
                <a:lnTo>
                  <a:pt x="11895" y="4787"/>
                </a:lnTo>
                <a:lnTo>
                  <a:pt x="11822" y="4518"/>
                </a:lnTo>
                <a:lnTo>
                  <a:pt x="11748" y="4225"/>
                </a:lnTo>
                <a:lnTo>
                  <a:pt x="11553" y="3664"/>
                </a:lnTo>
                <a:lnTo>
                  <a:pt x="11284" y="3151"/>
                </a:lnTo>
                <a:lnTo>
                  <a:pt x="10991" y="2638"/>
                </a:lnTo>
                <a:lnTo>
                  <a:pt x="10649" y="2198"/>
                </a:lnTo>
                <a:lnTo>
                  <a:pt x="10259" y="1759"/>
                </a:lnTo>
                <a:lnTo>
                  <a:pt x="9819" y="1368"/>
                </a:lnTo>
                <a:lnTo>
                  <a:pt x="9379" y="1026"/>
                </a:lnTo>
                <a:lnTo>
                  <a:pt x="8866" y="733"/>
                </a:lnTo>
                <a:lnTo>
                  <a:pt x="8354" y="464"/>
                </a:lnTo>
                <a:lnTo>
                  <a:pt x="7792" y="269"/>
                </a:lnTo>
                <a:lnTo>
                  <a:pt x="7499" y="196"/>
                </a:lnTo>
                <a:lnTo>
                  <a:pt x="7230" y="122"/>
                </a:lnTo>
                <a:lnTo>
                  <a:pt x="6913" y="73"/>
                </a:lnTo>
                <a:lnTo>
                  <a:pt x="6620" y="25"/>
                </a:lnTo>
                <a:lnTo>
                  <a:pt x="63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725" name="Google Shape;4725;p49"/>
          <p:cNvGrpSpPr/>
          <p:nvPr/>
        </p:nvGrpSpPr>
        <p:grpSpPr>
          <a:xfrm>
            <a:off x="3145963" y="388276"/>
            <a:ext cx="408386" cy="345080"/>
            <a:chOff x="3918650" y="293075"/>
            <a:chExt cx="488500" cy="412775"/>
          </a:xfrm>
        </p:grpSpPr>
        <p:sp>
          <p:nvSpPr>
            <p:cNvPr id="4726" name="Google Shape;4726;p49"/>
            <p:cNvSpPr/>
            <p:nvPr/>
          </p:nvSpPr>
          <p:spPr>
            <a:xfrm>
              <a:off x="4085350" y="293675"/>
              <a:ext cx="154500" cy="412175"/>
            </a:xfrm>
            <a:custGeom>
              <a:avLst/>
              <a:gdLst/>
              <a:ahLst/>
              <a:cxnLst/>
              <a:rect l="l" t="t" r="r" b="b"/>
              <a:pathLst>
                <a:path w="6180" h="16487" extrusionOk="0">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27" name="Google Shape;4727;p49"/>
            <p:cNvSpPr/>
            <p:nvPr/>
          </p:nvSpPr>
          <p:spPr>
            <a:xfrm>
              <a:off x="3918650" y="293075"/>
              <a:ext cx="153900" cy="407275"/>
            </a:xfrm>
            <a:custGeom>
              <a:avLst/>
              <a:gdLst/>
              <a:ahLst/>
              <a:cxnLst/>
              <a:rect l="l" t="t" r="r" b="b"/>
              <a:pathLst>
                <a:path w="6156" h="16291" extrusionOk="0">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28" name="Google Shape;4728;p49"/>
            <p:cNvSpPr/>
            <p:nvPr/>
          </p:nvSpPr>
          <p:spPr>
            <a:xfrm>
              <a:off x="4253250" y="298550"/>
              <a:ext cx="153900" cy="406675"/>
            </a:xfrm>
            <a:custGeom>
              <a:avLst/>
              <a:gdLst/>
              <a:ahLst/>
              <a:cxnLst/>
              <a:rect l="l" t="t" r="r" b="b"/>
              <a:pathLst>
                <a:path w="6156" h="16267" extrusionOk="0">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29" name="Google Shape;4729;p49"/>
          <p:cNvGrpSpPr/>
          <p:nvPr/>
        </p:nvGrpSpPr>
        <p:grpSpPr>
          <a:xfrm>
            <a:off x="3745730" y="362235"/>
            <a:ext cx="335905" cy="397142"/>
            <a:chOff x="4636075" y="261925"/>
            <a:chExt cx="401800" cy="475050"/>
          </a:xfrm>
        </p:grpSpPr>
        <p:sp>
          <p:nvSpPr>
            <p:cNvPr id="4730" name="Google Shape;4730;p49"/>
            <p:cNvSpPr/>
            <p:nvPr/>
          </p:nvSpPr>
          <p:spPr>
            <a:xfrm>
              <a:off x="4665400" y="326650"/>
              <a:ext cx="372475" cy="97100"/>
            </a:xfrm>
            <a:custGeom>
              <a:avLst/>
              <a:gdLst/>
              <a:ahLst/>
              <a:cxnLst/>
              <a:rect l="l" t="t" r="r" b="b"/>
              <a:pathLst>
                <a:path w="14899" h="3884" extrusionOk="0">
                  <a:moveTo>
                    <a:pt x="928" y="0"/>
                  </a:moveTo>
                  <a:lnTo>
                    <a:pt x="733" y="25"/>
                  </a:lnTo>
                  <a:lnTo>
                    <a:pt x="562" y="74"/>
                  </a:lnTo>
                  <a:lnTo>
                    <a:pt x="391" y="171"/>
                  </a:lnTo>
                  <a:lnTo>
                    <a:pt x="269" y="269"/>
                  </a:lnTo>
                  <a:lnTo>
                    <a:pt x="147" y="416"/>
                  </a:lnTo>
                  <a:lnTo>
                    <a:pt x="73" y="562"/>
                  </a:lnTo>
                  <a:lnTo>
                    <a:pt x="0" y="733"/>
                  </a:lnTo>
                  <a:lnTo>
                    <a:pt x="0" y="928"/>
                  </a:lnTo>
                  <a:lnTo>
                    <a:pt x="0" y="2956"/>
                  </a:lnTo>
                  <a:lnTo>
                    <a:pt x="0" y="3151"/>
                  </a:lnTo>
                  <a:lnTo>
                    <a:pt x="73" y="3322"/>
                  </a:lnTo>
                  <a:lnTo>
                    <a:pt x="147" y="3468"/>
                  </a:lnTo>
                  <a:lnTo>
                    <a:pt x="269" y="3615"/>
                  </a:lnTo>
                  <a:lnTo>
                    <a:pt x="391" y="3737"/>
                  </a:lnTo>
                  <a:lnTo>
                    <a:pt x="562" y="3810"/>
                  </a:lnTo>
                  <a:lnTo>
                    <a:pt x="733" y="3859"/>
                  </a:lnTo>
                  <a:lnTo>
                    <a:pt x="928" y="3884"/>
                  </a:lnTo>
                  <a:lnTo>
                    <a:pt x="12798" y="3884"/>
                  </a:lnTo>
                  <a:lnTo>
                    <a:pt x="14898" y="1954"/>
                  </a:lnTo>
                  <a:lnTo>
                    <a:pt x="127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31" name="Google Shape;4731;p49"/>
            <p:cNvSpPr/>
            <p:nvPr/>
          </p:nvSpPr>
          <p:spPr>
            <a:xfrm>
              <a:off x="4636075" y="438375"/>
              <a:ext cx="372475" cy="97125"/>
            </a:xfrm>
            <a:custGeom>
              <a:avLst/>
              <a:gdLst/>
              <a:ahLst/>
              <a:cxnLst/>
              <a:rect l="l" t="t" r="r" b="b"/>
              <a:pathLst>
                <a:path w="14899" h="3885" extrusionOk="0">
                  <a:moveTo>
                    <a:pt x="2101" y="1"/>
                  </a:moveTo>
                  <a:lnTo>
                    <a:pt x="1" y="1930"/>
                  </a:lnTo>
                  <a:lnTo>
                    <a:pt x="2101" y="3884"/>
                  </a:lnTo>
                  <a:lnTo>
                    <a:pt x="13971" y="3884"/>
                  </a:lnTo>
                  <a:lnTo>
                    <a:pt x="14166" y="3860"/>
                  </a:lnTo>
                  <a:lnTo>
                    <a:pt x="14337" y="3811"/>
                  </a:lnTo>
                  <a:lnTo>
                    <a:pt x="14508" y="3713"/>
                  </a:lnTo>
                  <a:lnTo>
                    <a:pt x="14630" y="3615"/>
                  </a:lnTo>
                  <a:lnTo>
                    <a:pt x="14752" y="3469"/>
                  </a:lnTo>
                  <a:lnTo>
                    <a:pt x="14826" y="3322"/>
                  </a:lnTo>
                  <a:lnTo>
                    <a:pt x="14899" y="3151"/>
                  </a:lnTo>
                  <a:lnTo>
                    <a:pt x="14899" y="2956"/>
                  </a:lnTo>
                  <a:lnTo>
                    <a:pt x="14899" y="929"/>
                  </a:lnTo>
                  <a:lnTo>
                    <a:pt x="14899" y="733"/>
                  </a:lnTo>
                  <a:lnTo>
                    <a:pt x="14826" y="563"/>
                  </a:lnTo>
                  <a:lnTo>
                    <a:pt x="14752" y="416"/>
                  </a:lnTo>
                  <a:lnTo>
                    <a:pt x="14630" y="269"/>
                  </a:lnTo>
                  <a:lnTo>
                    <a:pt x="14508" y="147"/>
                  </a:lnTo>
                  <a:lnTo>
                    <a:pt x="14337" y="74"/>
                  </a:lnTo>
                  <a:lnTo>
                    <a:pt x="14166" y="25"/>
                  </a:lnTo>
                  <a:lnTo>
                    <a:pt x="13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32" name="Google Shape;4732;p49"/>
            <p:cNvSpPr/>
            <p:nvPr/>
          </p:nvSpPr>
          <p:spPr>
            <a:xfrm>
              <a:off x="4814975" y="261925"/>
              <a:ext cx="44000" cy="50100"/>
            </a:xfrm>
            <a:custGeom>
              <a:avLst/>
              <a:gdLst/>
              <a:ahLst/>
              <a:cxnLst/>
              <a:rect l="l" t="t" r="r" b="b"/>
              <a:pathLst>
                <a:path w="1760" h="2004" extrusionOk="0">
                  <a:moveTo>
                    <a:pt x="563" y="1"/>
                  </a:moveTo>
                  <a:lnTo>
                    <a:pt x="465" y="25"/>
                  </a:lnTo>
                  <a:lnTo>
                    <a:pt x="343" y="49"/>
                  </a:lnTo>
                  <a:lnTo>
                    <a:pt x="245" y="98"/>
                  </a:lnTo>
                  <a:lnTo>
                    <a:pt x="172" y="171"/>
                  </a:lnTo>
                  <a:lnTo>
                    <a:pt x="99" y="269"/>
                  </a:lnTo>
                  <a:lnTo>
                    <a:pt x="25" y="367"/>
                  </a:lnTo>
                  <a:lnTo>
                    <a:pt x="1" y="465"/>
                  </a:lnTo>
                  <a:lnTo>
                    <a:pt x="1" y="587"/>
                  </a:lnTo>
                  <a:lnTo>
                    <a:pt x="1" y="2003"/>
                  </a:lnTo>
                  <a:lnTo>
                    <a:pt x="1759" y="2003"/>
                  </a:lnTo>
                  <a:lnTo>
                    <a:pt x="1759" y="587"/>
                  </a:lnTo>
                  <a:lnTo>
                    <a:pt x="1759" y="465"/>
                  </a:lnTo>
                  <a:lnTo>
                    <a:pt x="1735" y="367"/>
                  </a:lnTo>
                  <a:lnTo>
                    <a:pt x="1662" y="269"/>
                  </a:lnTo>
                  <a:lnTo>
                    <a:pt x="1588" y="171"/>
                  </a:lnTo>
                  <a:lnTo>
                    <a:pt x="1515" y="98"/>
                  </a:lnTo>
                  <a:lnTo>
                    <a:pt x="1417" y="49"/>
                  </a:lnTo>
                  <a:lnTo>
                    <a:pt x="1295" y="25"/>
                  </a:lnTo>
                  <a:lnTo>
                    <a:pt x="11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33" name="Google Shape;4733;p49"/>
            <p:cNvSpPr/>
            <p:nvPr/>
          </p:nvSpPr>
          <p:spPr>
            <a:xfrm>
              <a:off x="4814975" y="550125"/>
              <a:ext cx="44000" cy="186850"/>
            </a:xfrm>
            <a:custGeom>
              <a:avLst/>
              <a:gdLst/>
              <a:ahLst/>
              <a:cxnLst/>
              <a:rect l="l" t="t" r="r" b="b"/>
              <a:pathLst>
                <a:path w="1760" h="7474" extrusionOk="0">
                  <a:moveTo>
                    <a:pt x="1" y="0"/>
                  </a:moveTo>
                  <a:lnTo>
                    <a:pt x="1" y="7474"/>
                  </a:lnTo>
                  <a:lnTo>
                    <a:pt x="1759" y="7474"/>
                  </a:lnTo>
                  <a:lnTo>
                    <a:pt x="1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734" name="Google Shape;4734;p49"/>
          <p:cNvSpPr/>
          <p:nvPr/>
        </p:nvSpPr>
        <p:spPr>
          <a:xfrm>
            <a:off x="4284931" y="392863"/>
            <a:ext cx="384894" cy="335905"/>
          </a:xfrm>
          <a:custGeom>
            <a:avLst/>
            <a:gdLst/>
            <a:ahLst/>
            <a:cxnLst/>
            <a:rect l="l" t="t" r="r" b="b"/>
            <a:pathLst>
              <a:path w="18416" h="16072" extrusionOk="0">
                <a:moveTo>
                  <a:pt x="9208" y="1"/>
                </a:moveTo>
                <a:lnTo>
                  <a:pt x="1" y="8866"/>
                </a:lnTo>
                <a:lnTo>
                  <a:pt x="2882" y="8866"/>
                </a:lnTo>
                <a:lnTo>
                  <a:pt x="2882" y="15290"/>
                </a:lnTo>
                <a:lnTo>
                  <a:pt x="2907" y="15461"/>
                </a:lnTo>
                <a:lnTo>
                  <a:pt x="2956" y="15607"/>
                </a:lnTo>
                <a:lnTo>
                  <a:pt x="3029" y="15729"/>
                </a:lnTo>
                <a:lnTo>
                  <a:pt x="3102" y="15851"/>
                </a:lnTo>
                <a:lnTo>
                  <a:pt x="3224" y="15949"/>
                </a:lnTo>
                <a:lnTo>
                  <a:pt x="3371" y="16022"/>
                </a:lnTo>
                <a:lnTo>
                  <a:pt x="3517" y="16071"/>
                </a:lnTo>
                <a:lnTo>
                  <a:pt x="7425" y="16071"/>
                </a:lnTo>
                <a:lnTo>
                  <a:pt x="7425" y="13458"/>
                </a:lnTo>
                <a:lnTo>
                  <a:pt x="7450" y="13165"/>
                </a:lnTo>
                <a:lnTo>
                  <a:pt x="7547" y="12896"/>
                </a:lnTo>
                <a:lnTo>
                  <a:pt x="7669" y="12652"/>
                </a:lnTo>
                <a:lnTo>
                  <a:pt x="7840" y="12457"/>
                </a:lnTo>
                <a:lnTo>
                  <a:pt x="8060" y="12286"/>
                </a:lnTo>
                <a:lnTo>
                  <a:pt x="8280" y="12164"/>
                </a:lnTo>
                <a:lnTo>
                  <a:pt x="8549" y="12066"/>
                </a:lnTo>
                <a:lnTo>
                  <a:pt x="8842" y="12041"/>
                </a:lnTo>
                <a:lnTo>
                  <a:pt x="9574" y="12041"/>
                </a:lnTo>
                <a:lnTo>
                  <a:pt x="9867" y="12066"/>
                </a:lnTo>
                <a:lnTo>
                  <a:pt x="10136" y="12164"/>
                </a:lnTo>
                <a:lnTo>
                  <a:pt x="10356" y="12286"/>
                </a:lnTo>
                <a:lnTo>
                  <a:pt x="10576" y="12457"/>
                </a:lnTo>
                <a:lnTo>
                  <a:pt x="10747" y="12652"/>
                </a:lnTo>
                <a:lnTo>
                  <a:pt x="10869" y="12896"/>
                </a:lnTo>
                <a:lnTo>
                  <a:pt x="10967" y="13165"/>
                </a:lnTo>
                <a:lnTo>
                  <a:pt x="10991" y="13458"/>
                </a:lnTo>
                <a:lnTo>
                  <a:pt x="10991" y="16071"/>
                </a:lnTo>
                <a:lnTo>
                  <a:pt x="14899" y="16071"/>
                </a:lnTo>
                <a:lnTo>
                  <a:pt x="15045" y="16022"/>
                </a:lnTo>
                <a:lnTo>
                  <a:pt x="15192" y="15949"/>
                </a:lnTo>
                <a:lnTo>
                  <a:pt x="15314" y="15851"/>
                </a:lnTo>
                <a:lnTo>
                  <a:pt x="15387" y="15729"/>
                </a:lnTo>
                <a:lnTo>
                  <a:pt x="15460" y="15607"/>
                </a:lnTo>
                <a:lnTo>
                  <a:pt x="15509" y="15461"/>
                </a:lnTo>
                <a:lnTo>
                  <a:pt x="15534" y="15290"/>
                </a:lnTo>
                <a:lnTo>
                  <a:pt x="15534" y="8866"/>
                </a:lnTo>
                <a:lnTo>
                  <a:pt x="18416" y="8866"/>
                </a:lnTo>
                <a:lnTo>
                  <a:pt x="92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735" name="Google Shape;4735;p49"/>
          <p:cNvGrpSpPr/>
          <p:nvPr/>
        </p:nvGrpSpPr>
        <p:grpSpPr>
          <a:xfrm>
            <a:off x="4872282" y="395424"/>
            <a:ext cx="336908" cy="330262"/>
            <a:chOff x="5983625" y="301625"/>
            <a:chExt cx="403000" cy="395050"/>
          </a:xfrm>
        </p:grpSpPr>
        <p:sp>
          <p:nvSpPr>
            <p:cNvPr id="4736" name="Google Shape;4736;p49"/>
            <p:cNvSpPr/>
            <p:nvPr/>
          </p:nvSpPr>
          <p:spPr>
            <a:xfrm>
              <a:off x="5983625" y="319925"/>
              <a:ext cx="403000" cy="67200"/>
            </a:xfrm>
            <a:custGeom>
              <a:avLst/>
              <a:gdLst/>
              <a:ahLst/>
              <a:cxnLst/>
              <a:rect l="l" t="t" r="r" b="b"/>
              <a:pathLst>
                <a:path w="16120" h="2688" extrusionOk="0">
                  <a:moveTo>
                    <a:pt x="3102" y="416"/>
                  </a:moveTo>
                  <a:lnTo>
                    <a:pt x="3273" y="465"/>
                  </a:lnTo>
                  <a:lnTo>
                    <a:pt x="3444" y="562"/>
                  </a:lnTo>
                  <a:lnTo>
                    <a:pt x="3566" y="660"/>
                  </a:lnTo>
                  <a:lnTo>
                    <a:pt x="3688" y="807"/>
                  </a:lnTo>
                  <a:lnTo>
                    <a:pt x="3762" y="953"/>
                  </a:lnTo>
                  <a:lnTo>
                    <a:pt x="3810" y="1124"/>
                  </a:lnTo>
                  <a:lnTo>
                    <a:pt x="3835" y="1320"/>
                  </a:lnTo>
                  <a:lnTo>
                    <a:pt x="3810" y="1491"/>
                  </a:lnTo>
                  <a:lnTo>
                    <a:pt x="3762" y="1661"/>
                  </a:lnTo>
                  <a:lnTo>
                    <a:pt x="3688" y="1808"/>
                  </a:lnTo>
                  <a:lnTo>
                    <a:pt x="3566" y="1955"/>
                  </a:lnTo>
                  <a:lnTo>
                    <a:pt x="3444" y="2052"/>
                  </a:lnTo>
                  <a:lnTo>
                    <a:pt x="3273" y="2150"/>
                  </a:lnTo>
                  <a:lnTo>
                    <a:pt x="3102" y="2199"/>
                  </a:lnTo>
                  <a:lnTo>
                    <a:pt x="2931" y="2223"/>
                  </a:lnTo>
                  <a:lnTo>
                    <a:pt x="2760" y="2199"/>
                  </a:lnTo>
                  <a:lnTo>
                    <a:pt x="2589" y="2150"/>
                  </a:lnTo>
                  <a:lnTo>
                    <a:pt x="2418" y="2052"/>
                  </a:lnTo>
                  <a:lnTo>
                    <a:pt x="2296" y="1955"/>
                  </a:lnTo>
                  <a:lnTo>
                    <a:pt x="2174" y="1808"/>
                  </a:lnTo>
                  <a:lnTo>
                    <a:pt x="2101" y="1661"/>
                  </a:lnTo>
                  <a:lnTo>
                    <a:pt x="2052" y="1491"/>
                  </a:lnTo>
                  <a:lnTo>
                    <a:pt x="2028" y="1320"/>
                  </a:lnTo>
                  <a:lnTo>
                    <a:pt x="2052" y="1124"/>
                  </a:lnTo>
                  <a:lnTo>
                    <a:pt x="2101" y="953"/>
                  </a:lnTo>
                  <a:lnTo>
                    <a:pt x="2174" y="807"/>
                  </a:lnTo>
                  <a:lnTo>
                    <a:pt x="2296" y="660"/>
                  </a:lnTo>
                  <a:lnTo>
                    <a:pt x="2418" y="562"/>
                  </a:lnTo>
                  <a:lnTo>
                    <a:pt x="2589" y="465"/>
                  </a:lnTo>
                  <a:lnTo>
                    <a:pt x="2760" y="416"/>
                  </a:lnTo>
                  <a:close/>
                  <a:moveTo>
                    <a:pt x="13360" y="416"/>
                  </a:moveTo>
                  <a:lnTo>
                    <a:pt x="13531" y="465"/>
                  </a:lnTo>
                  <a:lnTo>
                    <a:pt x="13702" y="562"/>
                  </a:lnTo>
                  <a:lnTo>
                    <a:pt x="13824" y="660"/>
                  </a:lnTo>
                  <a:lnTo>
                    <a:pt x="13946" y="807"/>
                  </a:lnTo>
                  <a:lnTo>
                    <a:pt x="14019" y="953"/>
                  </a:lnTo>
                  <a:lnTo>
                    <a:pt x="14068" y="1124"/>
                  </a:lnTo>
                  <a:lnTo>
                    <a:pt x="14093" y="1320"/>
                  </a:lnTo>
                  <a:lnTo>
                    <a:pt x="14068" y="1491"/>
                  </a:lnTo>
                  <a:lnTo>
                    <a:pt x="14019" y="1661"/>
                  </a:lnTo>
                  <a:lnTo>
                    <a:pt x="13946" y="1808"/>
                  </a:lnTo>
                  <a:lnTo>
                    <a:pt x="13824" y="1955"/>
                  </a:lnTo>
                  <a:lnTo>
                    <a:pt x="13702" y="2052"/>
                  </a:lnTo>
                  <a:lnTo>
                    <a:pt x="13531" y="2150"/>
                  </a:lnTo>
                  <a:lnTo>
                    <a:pt x="13360" y="2199"/>
                  </a:lnTo>
                  <a:lnTo>
                    <a:pt x="13189" y="2223"/>
                  </a:lnTo>
                  <a:lnTo>
                    <a:pt x="13018" y="2199"/>
                  </a:lnTo>
                  <a:lnTo>
                    <a:pt x="12847" y="2150"/>
                  </a:lnTo>
                  <a:lnTo>
                    <a:pt x="12676" y="2052"/>
                  </a:lnTo>
                  <a:lnTo>
                    <a:pt x="12554" y="1955"/>
                  </a:lnTo>
                  <a:lnTo>
                    <a:pt x="12432" y="1808"/>
                  </a:lnTo>
                  <a:lnTo>
                    <a:pt x="12359" y="1661"/>
                  </a:lnTo>
                  <a:lnTo>
                    <a:pt x="12310" y="1491"/>
                  </a:lnTo>
                  <a:lnTo>
                    <a:pt x="12285" y="1320"/>
                  </a:lnTo>
                  <a:lnTo>
                    <a:pt x="12310" y="1124"/>
                  </a:lnTo>
                  <a:lnTo>
                    <a:pt x="12359" y="953"/>
                  </a:lnTo>
                  <a:lnTo>
                    <a:pt x="12432" y="807"/>
                  </a:lnTo>
                  <a:lnTo>
                    <a:pt x="12554" y="660"/>
                  </a:lnTo>
                  <a:lnTo>
                    <a:pt x="12676" y="562"/>
                  </a:lnTo>
                  <a:lnTo>
                    <a:pt x="12847" y="465"/>
                  </a:lnTo>
                  <a:lnTo>
                    <a:pt x="13018" y="416"/>
                  </a:lnTo>
                  <a:close/>
                  <a:moveTo>
                    <a:pt x="0" y="1"/>
                  </a:moveTo>
                  <a:lnTo>
                    <a:pt x="0" y="2687"/>
                  </a:lnTo>
                  <a:lnTo>
                    <a:pt x="16120" y="2687"/>
                  </a:lnTo>
                  <a:lnTo>
                    <a:pt x="1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37" name="Google Shape;4737;p49"/>
            <p:cNvSpPr/>
            <p:nvPr/>
          </p:nvSpPr>
          <p:spPr>
            <a:xfrm>
              <a:off x="5983625" y="664900"/>
              <a:ext cx="403000" cy="31775"/>
            </a:xfrm>
            <a:custGeom>
              <a:avLst/>
              <a:gdLst/>
              <a:ahLst/>
              <a:cxnLst/>
              <a:rect l="l" t="t" r="r" b="b"/>
              <a:pathLst>
                <a:path w="16120" h="1271" extrusionOk="0">
                  <a:moveTo>
                    <a:pt x="0" y="1"/>
                  </a:moveTo>
                  <a:lnTo>
                    <a:pt x="0" y="489"/>
                  </a:lnTo>
                  <a:lnTo>
                    <a:pt x="25" y="660"/>
                  </a:lnTo>
                  <a:lnTo>
                    <a:pt x="74" y="807"/>
                  </a:lnTo>
                  <a:lnTo>
                    <a:pt x="147" y="929"/>
                  </a:lnTo>
                  <a:lnTo>
                    <a:pt x="220" y="1051"/>
                  </a:lnTo>
                  <a:lnTo>
                    <a:pt x="342" y="1149"/>
                  </a:lnTo>
                  <a:lnTo>
                    <a:pt x="489" y="1222"/>
                  </a:lnTo>
                  <a:lnTo>
                    <a:pt x="635" y="1271"/>
                  </a:lnTo>
                  <a:lnTo>
                    <a:pt x="15485" y="1271"/>
                  </a:lnTo>
                  <a:lnTo>
                    <a:pt x="15631" y="1222"/>
                  </a:lnTo>
                  <a:lnTo>
                    <a:pt x="15778" y="1149"/>
                  </a:lnTo>
                  <a:lnTo>
                    <a:pt x="15900" y="1051"/>
                  </a:lnTo>
                  <a:lnTo>
                    <a:pt x="15973" y="929"/>
                  </a:lnTo>
                  <a:lnTo>
                    <a:pt x="16046" y="807"/>
                  </a:lnTo>
                  <a:lnTo>
                    <a:pt x="16095" y="660"/>
                  </a:lnTo>
                  <a:lnTo>
                    <a:pt x="16120" y="489"/>
                  </a:lnTo>
                  <a:lnTo>
                    <a:pt x="16120" y="1"/>
                  </a:lnTo>
                  <a:lnTo>
                    <a:pt x="16095" y="172"/>
                  </a:lnTo>
                  <a:lnTo>
                    <a:pt x="16046" y="318"/>
                  </a:lnTo>
                  <a:lnTo>
                    <a:pt x="15973" y="440"/>
                  </a:lnTo>
                  <a:lnTo>
                    <a:pt x="15900" y="562"/>
                  </a:lnTo>
                  <a:lnTo>
                    <a:pt x="15778" y="660"/>
                  </a:lnTo>
                  <a:lnTo>
                    <a:pt x="15631" y="733"/>
                  </a:lnTo>
                  <a:lnTo>
                    <a:pt x="15485" y="782"/>
                  </a:lnTo>
                  <a:lnTo>
                    <a:pt x="635" y="782"/>
                  </a:lnTo>
                  <a:lnTo>
                    <a:pt x="489" y="733"/>
                  </a:lnTo>
                  <a:lnTo>
                    <a:pt x="342" y="660"/>
                  </a:lnTo>
                  <a:lnTo>
                    <a:pt x="220" y="562"/>
                  </a:lnTo>
                  <a:lnTo>
                    <a:pt x="147" y="440"/>
                  </a:lnTo>
                  <a:lnTo>
                    <a:pt x="74" y="318"/>
                  </a:lnTo>
                  <a:lnTo>
                    <a:pt x="25" y="17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38" name="Google Shape;4738;p49"/>
            <p:cNvSpPr/>
            <p:nvPr/>
          </p:nvSpPr>
          <p:spPr>
            <a:xfrm>
              <a:off x="6041025" y="301625"/>
              <a:ext cx="29325" cy="63500"/>
            </a:xfrm>
            <a:custGeom>
              <a:avLst/>
              <a:gdLst/>
              <a:ahLst/>
              <a:cxnLst/>
              <a:rect l="l" t="t" r="r" b="b"/>
              <a:pathLst>
                <a:path w="1173" h="2540" extrusionOk="0">
                  <a:moveTo>
                    <a:pt x="391" y="0"/>
                  </a:moveTo>
                  <a:lnTo>
                    <a:pt x="293"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3" y="2491"/>
                  </a:lnTo>
                  <a:lnTo>
                    <a:pt x="391" y="2540"/>
                  </a:lnTo>
                  <a:lnTo>
                    <a:pt x="782" y="2540"/>
                  </a:lnTo>
                  <a:lnTo>
                    <a:pt x="879"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79"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39" name="Google Shape;4739;p49"/>
            <p:cNvSpPr/>
            <p:nvPr/>
          </p:nvSpPr>
          <p:spPr>
            <a:xfrm>
              <a:off x="6297450" y="3016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0" name="Google Shape;4740;p49"/>
            <p:cNvSpPr/>
            <p:nvPr/>
          </p:nvSpPr>
          <p:spPr>
            <a:xfrm>
              <a:off x="6097200" y="509200"/>
              <a:ext cx="50700" cy="53775"/>
            </a:xfrm>
            <a:custGeom>
              <a:avLst/>
              <a:gdLst/>
              <a:ahLst/>
              <a:cxnLst/>
              <a:rect l="l" t="t" r="r" b="b"/>
              <a:pathLst>
                <a:path w="2028" h="2151" extrusionOk="0">
                  <a:moveTo>
                    <a:pt x="0" y="1"/>
                  </a:moveTo>
                  <a:lnTo>
                    <a:pt x="0" y="2150"/>
                  </a:lnTo>
                  <a:lnTo>
                    <a:pt x="2027" y="2150"/>
                  </a:lnTo>
                  <a:lnTo>
                    <a:pt x="2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1" name="Google Shape;4741;p49"/>
            <p:cNvSpPr/>
            <p:nvPr/>
          </p:nvSpPr>
          <p:spPr>
            <a:xfrm>
              <a:off x="6097200" y="448150"/>
              <a:ext cx="50700" cy="48875"/>
            </a:xfrm>
            <a:custGeom>
              <a:avLst/>
              <a:gdLst/>
              <a:ahLst/>
              <a:cxnLst/>
              <a:rect l="l" t="t" r="r" b="b"/>
              <a:pathLst>
                <a:path w="2028" h="1955" extrusionOk="0">
                  <a:moveTo>
                    <a:pt x="0" y="1"/>
                  </a:moveTo>
                  <a:lnTo>
                    <a:pt x="0" y="1954"/>
                  </a:lnTo>
                  <a:lnTo>
                    <a:pt x="2027" y="1954"/>
                  </a:lnTo>
                  <a:lnTo>
                    <a:pt x="2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2" name="Google Shape;4742;p49"/>
            <p:cNvSpPr/>
            <p:nvPr/>
          </p:nvSpPr>
          <p:spPr>
            <a:xfrm>
              <a:off x="6097200" y="575150"/>
              <a:ext cx="50700" cy="48875"/>
            </a:xfrm>
            <a:custGeom>
              <a:avLst/>
              <a:gdLst/>
              <a:ahLst/>
              <a:cxnLst/>
              <a:rect l="l" t="t" r="r" b="b"/>
              <a:pathLst>
                <a:path w="2028" h="1955" extrusionOk="0">
                  <a:moveTo>
                    <a:pt x="0" y="1"/>
                  </a:moveTo>
                  <a:lnTo>
                    <a:pt x="0" y="1954"/>
                  </a:lnTo>
                  <a:lnTo>
                    <a:pt x="2027" y="1954"/>
                  </a:lnTo>
                  <a:lnTo>
                    <a:pt x="2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3" name="Google Shape;4743;p49"/>
            <p:cNvSpPr/>
            <p:nvPr/>
          </p:nvSpPr>
          <p:spPr>
            <a:xfrm>
              <a:off x="6160075" y="575150"/>
              <a:ext cx="50100" cy="48875"/>
            </a:xfrm>
            <a:custGeom>
              <a:avLst/>
              <a:gdLst/>
              <a:ahLst/>
              <a:cxnLst/>
              <a:rect l="l" t="t" r="r" b="b"/>
              <a:pathLst>
                <a:path w="2004" h="1955" extrusionOk="0">
                  <a:moveTo>
                    <a:pt x="1" y="1"/>
                  </a:moveTo>
                  <a:lnTo>
                    <a:pt x="1" y="1954"/>
                  </a:lnTo>
                  <a:lnTo>
                    <a:pt x="2003" y="1954"/>
                  </a:lnTo>
                  <a:lnTo>
                    <a:pt x="2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4" name="Google Shape;4744;p49"/>
            <p:cNvSpPr/>
            <p:nvPr/>
          </p:nvSpPr>
          <p:spPr>
            <a:xfrm>
              <a:off x="6034300" y="509200"/>
              <a:ext cx="50700" cy="53775"/>
            </a:xfrm>
            <a:custGeom>
              <a:avLst/>
              <a:gdLst/>
              <a:ahLst/>
              <a:cxnLst/>
              <a:rect l="l" t="t" r="r" b="b"/>
              <a:pathLst>
                <a:path w="2028" h="2151" extrusionOk="0">
                  <a:moveTo>
                    <a:pt x="1" y="1"/>
                  </a:moveTo>
                  <a:lnTo>
                    <a:pt x="1" y="2150"/>
                  </a:lnTo>
                  <a:lnTo>
                    <a:pt x="2028" y="2150"/>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5" name="Google Shape;4745;p49"/>
            <p:cNvSpPr/>
            <p:nvPr/>
          </p:nvSpPr>
          <p:spPr>
            <a:xfrm>
              <a:off x="6034300" y="575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6" name="Google Shape;4746;p49"/>
            <p:cNvSpPr/>
            <p:nvPr/>
          </p:nvSpPr>
          <p:spPr>
            <a:xfrm>
              <a:off x="6034300" y="448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7" name="Google Shape;4747;p49"/>
            <p:cNvSpPr/>
            <p:nvPr/>
          </p:nvSpPr>
          <p:spPr>
            <a:xfrm>
              <a:off x="6160075" y="509200"/>
              <a:ext cx="50100" cy="53775"/>
            </a:xfrm>
            <a:custGeom>
              <a:avLst/>
              <a:gdLst/>
              <a:ahLst/>
              <a:cxnLst/>
              <a:rect l="l" t="t" r="r" b="b"/>
              <a:pathLst>
                <a:path w="2004" h="2151" extrusionOk="0">
                  <a:moveTo>
                    <a:pt x="1" y="1"/>
                  </a:moveTo>
                  <a:lnTo>
                    <a:pt x="1" y="2150"/>
                  </a:lnTo>
                  <a:lnTo>
                    <a:pt x="2003" y="2150"/>
                  </a:lnTo>
                  <a:lnTo>
                    <a:pt x="2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8" name="Google Shape;4748;p49"/>
            <p:cNvSpPr/>
            <p:nvPr/>
          </p:nvSpPr>
          <p:spPr>
            <a:xfrm>
              <a:off x="5983625" y="399300"/>
              <a:ext cx="403000" cy="272950"/>
            </a:xfrm>
            <a:custGeom>
              <a:avLst/>
              <a:gdLst/>
              <a:ahLst/>
              <a:cxnLst/>
              <a:rect l="l" t="t" r="r" b="b"/>
              <a:pathLst>
                <a:path w="16120" h="10918" extrusionOk="0">
                  <a:moveTo>
                    <a:pt x="14434" y="1466"/>
                  </a:moveTo>
                  <a:lnTo>
                    <a:pt x="14508" y="1515"/>
                  </a:lnTo>
                  <a:lnTo>
                    <a:pt x="14557" y="1613"/>
                  </a:lnTo>
                  <a:lnTo>
                    <a:pt x="14581" y="1710"/>
                  </a:lnTo>
                  <a:lnTo>
                    <a:pt x="14581" y="9233"/>
                  </a:lnTo>
                  <a:lnTo>
                    <a:pt x="14557" y="9330"/>
                  </a:lnTo>
                  <a:lnTo>
                    <a:pt x="14508" y="9404"/>
                  </a:lnTo>
                  <a:lnTo>
                    <a:pt x="14434" y="9452"/>
                  </a:lnTo>
                  <a:lnTo>
                    <a:pt x="14337" y="9477"/>
                  </a:lnTo>
                  <a:lnTo>
                    <a:pt x="1783" y="9477"/>
                  </a:lnTo>
                  <a:lnTo>
                    <a:pt x="1686" y="9452"/>
                  </a:lnTo>
                  <a:lnTo>
                    <a:pt x="1612" y="9404"/>
                  </a:lnTo>
                  <a:lnTo>
                    <a:pt x="1564" y="9330"/>
                  </a:lnTo>
                  <a:lnTo>
                    <a:pt x="1539" y="9233"/>
                  </a:lnTo>
                  <a:lnTo>
                    <a:pt x="1539" y="1710"/>
                  </a:lnTo>
                  <a:lnTo>
                    <a:pt x="1564" y="1613"/>
                  </a:lnTo>
                  <a:lnTo>
                    <a:pt x="1612" y="1515"/>
                  </a:lnTo>
                  <a:lnTo>
                    <a:pt x="1686" y="1466"/>
                  </a:lnTo>
                  <a:close/>
                  <a:moveTo>
                    <a:pt x="0" y="1"/>
                  </a:moveTo>
                  <a:lnTo>
                    <a:pt x="0" y="10332"/>
                  </a:lnTo>
                  <a:lnTo>
                    <a:pt x="25" y="10429"/>
                  </a:lnTo>
                  <a:lnTo>
                    <a:pt x="74" y="10527"/>
                  </a:lnTo>
                  <a:lnTo>
                    <a:pt x="147" y="10625"/>
                  </a:lnTo>
                  <a:lnTo>
                    <a:pt x="220" y="10722"/>
                  </a:lnTo>
                  <a:lnTo>
                    <a:pt x="342" y="10796"/>
                  </a:lnTo>
                  <a:lnTo>
                    <a:pt x="489" y="10869"/>
                  </a:lnTo>
                  <a:lnTo>
                    <a:pt x="635" y="10918"/>
                  </a:lnTo>
                  <a:lnTo>
                    <a:pt x="15485" y="10918"/>
                  </a:lnTo>
                  <a:lnTo>
                    <a:pt x="15631" y="10869"/>
                  </a:lnTo>
                  <a:lnTo>
                    <a:pt x="15778" y="10796"/>
                  </a:lnTo>
                  <a:lnTo>
                    <a:pt x="15900" y="10698"/>
                  </a:lnTo>
                  <a:lnTo>
                    <a:pt x="15973" y="10576"/>
                  </a:lnTo>
                  <a:lnTo>
                    <a:pt x="16046" y="10454"/>
                  </a:lnTo>
                  <a:lnTo>
                    <a:pt x="16095" y="10307"/>
                  </a:lnTo>
                  <a:lnTo>
                    <a:pt x="16120" y="10136"/>
                  </a:lnTo>
                  <a:lnTo>
                    <a:pt x="16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49" name="Google Shape;4749;p49"/>
            <p:cNvSpPr/>
            <p:nvPr/>
          </p:nvSpPr>
          <p:spPr>
            <a:xfrm>
              <a:off x="6285250" y="575150"/>
              <a:ext cx="50700" cy="48875"/>
            </a:xfrm>
            <a:custGeom>
              <a:avLst/>
              <a:gdLst/>
              <a:ahLst/>
              <a:cxnLst/>
              <a:rect l="l" t="t" r="r" b="b"/>
              <a:pathLst>
                <a:path w="2028" h="1955" extrusionOk="0">
                  <a:moveTo>
                    <a:pt x="0" y="1"/>
                  </a:moveTo>
                  <a:lnTo>
                    <a:pt x="0"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50" name="Google Shape;4750;p49"/>
            <p:cNvSpPr/>
            <p:nvPr/>
          </p:nvSpPr>
          <p:spPr>
            <a:xfrm>
              <a:off x="6285250" y="509200"/>
              <a:ext cx="50700" cy="53775"/>
            </a:xfrm>
            <a:custGeom>
              <a:avLst/>
              <a:gdLst/>
              <a:ahLst/>
              <a:cxnLst/>
              <a:rect l="l" t="t" r="r" b="b"/>
              <a:pathLst>
                <a:path w="2028" h="2151" extrusionOk="0">
                  <a:moveTo>
                    <a:pt x="0" y="1"/>
                  </a:moveTo>
                  <a:lnTo>
                    <a:pt x="0" y="2150"/>
                  </a:lnTo>
                  <a:lnTo>
                    <a:pt x="2028" y="2150"/>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51" name="Google Shape;4751;p49"/>
            <p:cNvSpPr/>
            <p:nvPr/>
          </p:nvSpPr>
          <p:spPr>
            <a:xfrm>
              <a:off x="6285250" y="448150"/>
              <a:ext cx="50700" cy="48875"/>
            </a:xfrm>
            <a:custGeom>
              <a:avLst/>
              <a:gdLst/>
              <a:ahLst/>
              <a:cxnLst/>
              <a:rect l="l" t="t" r="r" b="b"/>
              <a:pathLst>
                <a:path w="2028" h="1955" extrusionOk="0">
                  <a:moveTo>
                    <a:pt x="0" y="1"/>
                  </a:moveTo>
                  <a:lnTo>
                    <a:pt x="0"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52" name="Google Shape;4752;p49"/>
            <p:cNvSpPr/>
            <p:nvPr/>
          </p:nvSpPr>
          <p:spPr>
            <a:xfrm>
              <a:off x="6222350" y="575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53" name="Google Shape;4753;p49"/>
            <p:cNvSpPr/>
            <p:nvPr/>
          </p:nvSpPr>
          <p:spPr>
            <a:xfrm>
              <a:off x="6160075" y="448150"/>
              <a:ext cx="50100" cy="48875"/>
            </a:xfrm>
            <a:custGeom>
              <a:avLst/>
              <a:gdLst/>
              <a:ahLst/>
              <a:cxnLst/>
              <a:rect l="l" t="t" r="r" b="b"/>
              <a:pathLst>
                <a:path w="2004" h="1955" extrusionOk="0">
                  <a:moveTo>
                    <a:pt x="1" y="1"/>
                  </a:moveTo>
                  <a:lnTo>
                    <a:pt x="1" y="1954"/>
                  </a:lnTo>
                  <a:lnTo>
                    <a:pt x="2003" y="1954"/>
                  </a:lnTo>
                  <a:lnTo>
                    <a:pt x="20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54" name="Google Shape;4754;p49"/>
            <p:cNvSpPr/>
            <p:nvPr/>
          </p:nvSpPr>
          <p:spPr>
            <a:xfrm>
              <a:off x="6222350" y="509200"/>
              <a:ext cx="50700" cy="53775"/>
            </a:xfrm>
            <a:custGeom>
              <a:avLst/>
              <a:gdLst/>
              <a:ahLst/>
              <a:cxnLst/>
              <a:rect l="l" t="t" r="r" b="b"/>
              <a:pathLst>
                <a:path w="2028" h="2151" extrusionOk="0">
                  <a:moveTo>
                    <a:pt x="1" y="1"/>
                  </a:moveTo>
                  <a:lnTo>
                    <a:pt x="1" y="2150"/>
                  </a:lnTo>
                  <a:lnTo>
                    <a:pt x="2028" y="2150"/>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55" name="Google Shape;4755;p49"/>
            <p:cNvSpPr/>
            <p:nvPr/>
          </p:nvSpPr>
          <p:spPr>
            <a:xfrm>
              <a:off x="6222350" y="448150"/>
              <a:ext cx="50700" cy="48875"/>
            </a:xfrm>
            <a:custGeom>
              <a:avLst/>
              <a:gdLst/>
              <a:ahLst/>
              <a:cxnLst/>
              <a:rect l="l" t="t" r="r" b="b"/>
              <a:pathLst>
                <a:path w="2028" h="1955" extrusionOk="0">
                  <a:moveTo>
                    <a:pt x="1" y="1"/>
                  </a:moveTo>
                  <a:lnTo>
                    <a:pt x="1" y="1954"/>
                  </a:lnTo>
                  <a:lnTo>
                    <a:pt x="2028" y="1954"/>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56" name="Google Shape;4756;p49"/>
          <p:cNvGrpSpPr/>
          <p:nvPr/>
        </p:nvGrpSpPr>
        <p:grpSpPr>
          <a:xfrm>
            <a:off x="5438358" y="392853"/>
            <a:ext cx="331808" cy="331307"/>
            <a:chOff x="6660750" y="298550"/>
            <a:chExt cx="396900" cy="396300"/>
          </a:xfrm>
        </p:grpSpPr>
        <p:sp>
          <p:nvSpPr>
            <p:cNvPr id="4757" name="Google Shape;4757;p49"/>
            <p:cNvSpPr/>
            <p:nvPr/>
          </p:nvSpPr>
          <p:spPr>
            <a:xfrm>
              <a:off x="6660750" y="298550"/>
              <a:ext cx="396900" cy="396300"/>
            </a:xfrm>
            <a:custGeom>
              <a:avLst/>
              <a:gdLst/>
              <a:ahLst/>
              <a:cxnLst/>
              <a:rect l="l" t="t" r="r" b="b"/>
              <a:pathLst>
                <a:path w="15876" h="15852" extrusionOk="0">
                  <a:moveTo>
                    <a:pt x="8304" y="978"/>
                  </a:moveTo>
                  <a:lnTo>
                    <a:pt x="8646" y="1002"/>
                  </a:lnTo>
                  <a:lnTo>
                    <a:pt x="8988" y="1051"/>
                  </a:lnTo>
                  <a:lnTo>
                    <a:pt x="9330" y="1100"/>
                  </a:lnTo>
                  <a:lnTo>
                    <a:pt x="9672" y="1198"/>
                  </a:lnTo>
                  <a:lnTo>
                    <a:pt x="10014" y="1271"/>
                  </a:lnTo>
                  <a:lnTo>
                    <a:pt x="10332" y="1393"/>
                  </a:lnTo>
                  <a:lnTo>
                    <a:pt x="10649" y="1515"/>
                  </a:lnTo>
                  <a:lnTo>
                    <a:pt x="10942" y="1662"/>
                  </a:lnTo>
                  <a:lnTo>
                    <a:pt x="11260" y="1808"/>
                  </a:lnTo>
                  <a:lnTo>
                    <a:pt x="11553" y="1979"/>
                  </a:lnTo>
                  <a:lnTo>
                    <a:pt x="11821" y="2150"/>
                  </a:lnTo>
                  <a:lnTo>
                    <a:pt x="12090" y="2346"/>
                  </a:lnTo>
                  <a:lnTo>
                    <a:pt x="12359" y="2565"/>
                  </a:lnTo>
                  <a:lnTo>
                    <a:pt x="12603" y="2785"/>
                  </a:lnTo>
                  <a:lnTo>
                    <a:pt x="12847" y="3005"/>
                  </a:lnTo>
                  <a:lnTo>
                    <a:pt x="13091" y="3249"/>
                  </a:lnTo>
                  <a:lnTo>
                    <a:pt x="13311" y="3493"/>
                  </a:lnTo>
                  <a:lnTo>
                    <a:pt x="13507" y="3762"/>
                  </a:lnTo>
                  <a:lnTo>
                    <a:pt x="13702" y="4031"/>
                  </a:lnTo>
                  <a:lnTo>
                    <a:pt x="13897" y="4324"/>
                  </a:lnTo>
                  <a:lnTo>
                    <a:pt x="14044" y="4617"/>
                  </a:lnTo>
                  <a:lnTo>
                    <a:pt x="14215" y="4910"/>
                  </a:lnTo>
                  <a:lnTo>
                    <a:pt x="14337" y="5227"/>
                  </a:lnTo>
                  <a:lnTo>
                    <a:pt x="14483" y="5545"/>
                  </a:lnTo>
                  <a:lnTo>
                    <a:pt x="14581" y="5862"/>
                  </a:lnTo>
                  <a:lnTo>
                    <a:pt x="14679" y="6180"/>
                  </a:lnTo>
                  <a:lnTo>
                    <a:pt x="14752" y="6522"/>
                  </a:lnTo>
                  <a:lnTo>
                    <a:pt x="14825" y="6864"/>
                  </a:lnTo>
                  <a:lnTo>
                    <a:pt x="14850" y="7206"/>
                  </a:lnTo>
                  <a:lnTo>
                    <a:pt x="14899" y="7572"/>
                  </a:lnTo>
                  <a:lnTo>
                    <a:pt x="14899" y="7938"/>
                  </a:lnTo>
                  <a:lnTo>
                    <a:pt x="14899" y="8280"/>
                  </a:lnTo>
                  <a:lnTo>
                    <a:pt x="14850" y="8647"/>
                  </a:lnTo>
                  <a:lnTo>
                    <a:pt x="14825" y="8989"/>
                  </a:lnTo>
                  <a:lnTo>
                    <a:pt x="14752" y="9331"/>
                  </a:lnTo>
                  <a:lnTo>
                    <a:pt x="14679" y="9672"/>
                  </a:lnTo>
                  <a:lnTo>
                    <a:pt x="14581" y="9990"/>
                  </a:lnTo>
                  <a:lnTo>
                    <a:pt x="14483" y="10307"/>
                  </a:lnTo>
                  <a:lnTo>
                    <a:pt x="14337" y="10625"/>
                  </a:lnTo>
                  <a:lnTo>
                    <a:pt x="14215" y="10942"/>
                  </a:lnTo>
                  <a:lnTo>
                    <a:pt x="14044" y="11236"/>
                  </a:lnTo>
                  <a:lnTo>
                    <a:pt x="13897" y="11529"/>
                  </a:lnTo>
                  <a:lnTo>
                    <a:pt x="13702" y="11822"/>
                  </a:lnTo>
                  <a:lnTo>
                    <a:pt x="13507" y="12090"/>
                  </a:lnTo>
                  <a:lnTo>
                    <a:pt x="13311" y="12359"/>
                  </a:lnTo>
                  <a:lnTo>
                    <a:pt x="13091" y="12603"/>
                  </a:lnTo>
                  <a:lnTo>
                    <a:pt x="12847" y="12847"/>
                  </a:lnTo>
                  <a:lnTo>
                    <a:pt x="12603" y="13067"/>
                  </a:lnTo>
                  <a:lnTo>
                    <a:pt x="12359" y="13287"/>
                  </a:lnTo>
                  <a:lnTo>
                    <a:pt x="12090" y="13507"/>
                  </a:lnTo>
                  <a:lnTo>
                    <a:pt x="11821" y="13702"/>
                  </a:lnTo>
                  <a:lnTo>
                    <a:pt x="11553" y="13873"/>
                  </a:lnTo>
                  <a:lnTo>
                    <a:pt x="11260" y="14044"/>
                  </a:lnTo>
                  <a:lnTo>
                    <a:pt x="10942" y="14191"/>
                  </a:lnTo>
                  <a:lnTo>
                    <a:pt x="10649" y="14337"/>
                  </a:lnTo>
                  <a:lnTo>
                    <a:pt x="10332" y="14459"/>
                  </a:lnTo>
                  <a:lnTo>
                    <a:pt x="10014" y="14581"/>
                  </a:lnTo>
                  <a:lnTo>
                    <a:pt x="9672" y="14655"/>
                  </a:lnTo>
                  <a:lnTo>
                    <a:pt x="9330" y="14752"/>
                  </a:lnTo>
                  <a:lnTo>
                    <a:pt x="8988" y="14801"/>
                  </a:lnTo>
                  <a:lnTo>
                    <a:pt x="8646" y="14850"/>
                  </a:lnTo>
                  <a:lnTo>
                    <a:pt x="8304" y="14875"/>
                  </a:lnTo>
                  <a:lnTo>
                    <a:pt x="7572" y="14875"/>
                  </a:lnTo>
                  <a:lnTo>
                    <a:pt x="7230" y="14850"/>
                  </a:lnTo>
                  <a:lnTo>
                    <a:pt x="6888" y="14801"/>
                  </a:lnTo>
                  <a:lnTo>
                    <a:pt x="6546" y="14752"/>
                  </a:lnTo>
                  <a:lnTo>
                    <a:pt x="6204" y="14655"/>
                  </a:lnTo>
                  <a:lnTo>
                    <a:pt x="5862" y="14581"/>
                  </a:lnTo>
                  <a:lnTo>
                    <a:pt x="5545" y="14459"/>
                  </a:lnTo>
                  <a:lnTo>
                    <a:pt x="5227" y="14337"/>
                  </a:lnTo>
                  <a:lnTo>
                    <a:pt x="4934" y="14191"/>
                  </a:lnTo>
                  <a:lnTo>
                    <a:pt x="4617" y="14044"/>
                  </a:lnTo>
                  <a:lnTo>
                    <a:pt x="4324" y="13873"/>
                  </a:lnTo>
                  <a:lnTo>
                    <a:pt x="4055" y="13702"/>
                  </a:lnTo>
                  <a:lnTo>
                    <a:pt x="3786" y="13507"/>
                  </a:lnTo>
                  <a:lnTo>
                    <a:pt x="3518" y="13287"/>
                  </a:lnTo>
                  <a:lnTo>
                    <a:pt x="3273" y="13067"/>
                  </a:lnTo>
                  <a:lnTo>
                    <a:pt x="3029" y="12847"/>
                  </a:lnTo>
                  <a:lnTo>
                    <a:pt x="2785" y="12603"/>
                  </a:lnTo>
                  <a:lnTo>
                    <a:pt x="2565" y="12359"/>
                  </a:lnTo>
                  <a:lnTo>
                    <a:pt x="2370" y="12090"/>
                  </a:lnTo>
                  <a:lnTo>
                    <a:pt x="2174" y="11822"/>
                  </a:lnTo>
                  <a:lnTo>
                    <a:pt x="1979" y="11529"/>
                  </a:lnTo>
                  <a:lnTo>
                    <a:pt x="1832" y="11236"/>
                  </a:lnTo>
                  <a:lnTo>
                    <a:pt x="1661" y="10942"/>
                  </a:lnTo>
                  <a:lnTo>
                    <a:pt x="1539" y="10625"/>
                  </a:lnTo>
                  <a:lnTo>
                    <a:pt x="1393" y="10307"/>
                  </a:lnTo>
                  <a:lnTo>
                    <a:pt x="1295" y="9990"/>
                  </a:lnTo>
                  <a:lnTo>
                    <a:pt x="1197" y="9672"/>
                  </a:lnTo>
                  <a:lnTo>
                    <a:pt x="1124" y="9331"/>
                  </a:lnTo>
                  <a:lnTo>
                    <a:pt x="1051" y="8989"/>
                  </a:lnTo>
                  <a:lnTo>
                    <a:pt x="1026" y="8647"/>
                  </a:lnTo>
                  <a:lnTo>
                    <a:pt x="978" y="8280"/>
                  </a:lnTo>
                  <a:lnTo>
                    <a:pt x="978" y="7938"/>
                  </a:lnTo>
                  <a:lnTo>
                    <a:pt x="978" y="7572"/>
                  </a:lnTo>
                  <a:lnTo>
                    <a:pt x="1026" y="7206"/>
                  </a:lnTo>
                  <a:lnTo>
                    <a:pt x="1051" y="6864"/>
                  </a:lnTo>
                  <a:lnTo>
                    <a:pt x="1124" y="6522"/>
                  </a:lnTo>
                  <a:lnTo>
                    <a:pt x="1197" y="6180"/>
                  </a:lnTo>
                  <a:lnTo>
                    <a:pt x="1295" y="5862"/>
                  </a:lnTo>
                  <a:lnTo>
                    <a:pt x="1393" y="5545"/>
                  </a:lnTo>
                  <a:lnTo>
                    <a:pt x="1539" y="5227"/>
                  </a:lnTo>
                  <a:lnTo>
                    <a:pt x="1661" y="4910"/>
                  </a:lnTo>
                  <a:lnTo>
                    <a:pt x="1832" y="4617"/>
                  </a:lnTo>
                  <a:lnTo>
                    <a:pt x="1979" y="4324"/>
                  </a:lnTo>
                  <a:lnTo>
                    <a:pt x="2174" y="4031"/>
                  </a:lnTo>
                  <a:lnTo>
                    <a:pt x="2370" y="3762"/>
                  </a:lnTo>
                  <a:lnTo>
                    <a:pt x="2565" y="3493"/>
                  </a:lnTo>
                  <a:lnTo>
                    <a:pt x="2785" y="3249"/>
                  </a:lnTo>
                  <a:lnTo>
                    <a:pt x="3029" y="3005"/>
                  </a:lnTo>
                  <a:lnTo>
                    <a:pt x="3273" y="2785"/>
                  </a:lnTo>
                  <a:lnTo>
                    <a:pt x="3518" y="2565"/>
                  </a:lnTo>
                  <a:lnTo>
                    <a:pt x="3786" y="2346"/>
                  </a:lnTo>
                  <a:lnTo>
                    <a:pt x="4055" y="2150"/>
                  </a:lnTo>
                  <a:lnTo>
                    <a:pt x="4324" y="1979"/>
                  </a:lnTo>
                  <a:lnTo>
                    <a:pt x="4617" y="1808"/>
                  </a:lnTo>
                  <a:lnTo>
                    <a:pt x="4934" y="1662"/>
                  </a:lnTo>
                  <a:lnTo>
                    <a:pt x="5227" y="1515"/>
                  </a:lnTo>
                  <a:lnTo>
                    <a:pt x="5545" y="1393"/>
                  </a:lnTo>
                  <a:lnTo>
                    <a:pt x="5862" y="1271"/>
                  </a:lnTo>
                  <a:lnTo>
                    <a:pt x="6204" y="1198"/>
                  </a:lnTo>
                  <a:lnTo>
                    <a:pt x="6546" y="1100"/>
                  </a:lnTo>
                  <a:lnTo>
                    <a:pt x="6888" y="1051"/>
                  </a:lnTo>
                  <a:lnTo>
                    <a:pt x="7230" y="1002"/>
                  </a:lnTo>
                  <a:lnTo>
                    <a:pt x="7572" y="978"/>
                  </a:lnTo>
                  <a:close/>
                  <a:moveTo>
                    <a:pt x="7523" y="1"/>
                  </a:moveTo>
                  <a:lnTo>
                    <a:pt x="7132" y="25"/>
                  </a:lnTo>
                  <a:lnTo>
                    <a:pt x="6741" y="74"/>
                  </a:lnTo>
                  <a:lnTo>
                    <a:pt x="6351" y="147"/>
                  </a:lnTo>
                  <a:lnTo>
                    <a:pt x="5960" y="245"/>
                  </a:lnTo>
                  <a:lnTo>
                    <a:pt x="5569" y="343"/>
                  </a:lnTo>
                  <a:lnTo>
                    <a:pt x="5203" y="465"/>
                  </a:lnTo>
                  <a:lnTo>
                    <a:pt x="4861" y="611"/>
                  </a:lnTo>
                  <a:lnTo>
                    <a:pt x="4494" y="782"/>
                  </a:lnTo>
                  <a:lnTo>
                    <a:pt x="4153" y="953"/>
                  </a:lnTo>
                  <a:lnTo>
                    <a:pt x="3835" y="1149"/>
                  </a:lnTo>
                  <a:lnTo>
                    <a:pt x="3493" y="1344"/>
                  </a:lnTo>
                  <a:lnTo>
                    <a:pt x="3200" y="1564"/>
                  </a:lnTo>
                  <a:lnTo>
                    <a:pt x="2883" y="1808"/>
                  </a:lnTo>
                  <a:lnTo>
                    <a:pt x="2614" y="2052"/>
                  </a:lnTo>
                  <a:lnTo>
                    <a:pt x="2321" y="2321"/>
                  </a:lnTo>
                  <a:lnTo>
                    <a:pt x="2077" y="2590"/>
                  </a:lnTo>
                  <a:lnTo>
                    <a:pt x="1808" y="2883"/>
                  </a:lnTo>
                  <a:lnTo>
                    <a:pt x="1588" y="3176"/>
                  </a:lnTo>
                  <a:lnTo>
                    <a:pt x="1368" y="3493"/>
                  </a:lnTo>
                  <a:lnTo>
                    <a:pt x="1149" y="3811"/>
                  </a:lnTo>
                  <a:lnTo>
                    <a:pt x="953" y="4153"/>
                  </a:lnTo>
                  <a:lnTo>
                    <a:pt x="782" y="4495"/>
                  </a:lnTo>
                  <a:lnTo>
                    <a:pt x="636" y="4837"/>
                  </a:lnTo>
                  <a:lnTo>
                    <a:pt x="489" y="5203"/>
                  </a:lnTo>
                  <a:lnTo>
                    <a:pt x="367" y="5569"/>
                  </a:lnTo>
                  <a:lnTo>
                    <a:pt x="245" y="5936"/>
                  </a:lnTo>
                  <a:lnTo>
                    <a:pt x="172" y="6326"/>
                  </a:lnTo>
                  <a:lnTo>
                    <a:pt x="98" y="6717"/>
                  </a:lnTo>
                  <a:lnTo>
                    <a:pt x="49" y="7108"/>
                  </a:lnTo>
                  <a:lnTo>
                    <a:pt x="25" y="7523"/>
                  </a:lnTo>
                  <a:lnTo>
                    <a:pt x="1" y="7938"/>
                  </a:lnTo>
                  <a:lnTo>
                    <a:pt x="25" y="8329"/>
                  </a:lnTo>
                  <a:lnTo>
                    <a:pt x="49" y="8744"/>
                  </a:lnTo>
                  <a:lnTo>
                    <a:pt x="98" y="9135"/>
                  </a:lnTo>
                  <a:lnTo>
                    <a:pt x="172" y="9526"/>
                  </a:lnTo>
                  <a:lnTo>
                    <a:pt x="245" y="9917"/>
                  </a:lnTo>
                  <a:lnTo>
                    <a:pt x="367" y="10283"/>
                  </a:lnTo>
                  <a:lnTo>
                    <a:pt x="489" y="10649"/>
                  </a:lnTo>
                  <a:lnTo>
                    <a:pt x="636" y="11016"/>
                  </a:lnTo>
                  <a:lnTo>
                    <a:pt x="782" y="11358"/>
                  </a:lnTo>
                  <a:lnTo>
                    <a:pt x="953" y="11700"/>
                  </a:lnTo>
                  <a:lnTo>
                    <a:pt x="1149" y="12041"/>
                  </a:lnTo>
                  <a:lnTo>
                    <a:pt x="1368" y="12359"/>
                  </a:lnTo>
                  <a:lnTo>
                    <a:pt x="1588" y="12676"/>
                  </a:lnTo>
                  <a:lnTo>
                    <a:pt x="1808" y="12970"/>
                  </a:lnTo>
                  <a:lnTo>
                    <a:pt x="2077" y="13263"/>
                  </a:lnTo>
                  <a:lnTo>
                    <a:pt x="2321" y="13531"/>
                  </a:lnTo>
                  <a:lnTo>
                    <a:pt x="2614" y="13800"/>
                  </a:lnTo>
                  <a:lnTo>
                    <a:pt x="2883" y="14044"/>
                  </a:lnTo>
                  <a:lnTo>
                    <a:pt x="3200" y="14288"/>
                  </a:lnTo>
                  <a:lnTo>
                    <a:pt x="3493" y="14508"/>
                  </a:lnTo>
                  <a:lnTo>
                    <a:pt x="3835" y="14704"/>
                  </a:lnTo>
                  <a:lnTo>
                    <a:pt x="4153" y="14899"/>
                  </a:lnTo>
                  <a:lnTo>
                    <a:pt x="4494" y="15070"/>
                  </a:lnTo>
                  <a:lnTo>
                    <a:pt x="4861" y="15241"/>
                  </a:lnTo>
                  <a:lnTo>
                    <a:pt x="5203" y="15387"/>
                  </a:lnTo>
                  <a:lnTo>
                    <a:pt x="5569" y="15510"/>
                  </a:lnTo>
                  <a:lnTo>
                    <a:pt x="5960" y="15607"/>
                  </a:lnTo>
                  <a:lnTo>
                    <a:pt x="6351" y="15705"/>
                  </a:lnTo>
                  <a:lnTo>
                    <a:pt x="6741" y="15778"/>
                  </a:lnTo>
                  <a:lnTo>
                    <a:pt x="7132" y="15827"/>
                  </a:lnTo>
                  <a:lnTo>
                    <a:pt x="7523" y="15851"/>
                  </a:lnTo>
                  <a:lnTo>
                    <a:pt x="8353" y="15851"/>
                  </a:lnTo>
                  <a:lnTo>
                    <a:pt x="8744" y="15827"/>
                  </a:lnTo>
                  <a:lnTo>
                    <a:pt x="9135" y="15778"/>
                  </a:lnTo>
                  <a:lnTo>
                    <a:pt x="9526" y="15705"/>
                  </a:lnTo>
                  <a:lnTo>
                    <a:pt x="9916" y="15607"/>
                  </a:lnTo>
                  <a:lnTo>
                    <a:pt x="10307" y="15510"/>
                  </a:lnTo>
                  <a:lnTo>
                    <a:pt x="10673" y="15387"/>
                  </a:lnTo>
                  <a:lnTo>
                    <a:pt x="11015" y="15241"/>
                  </a:lnTo>
                  <a:lnTo>
                    <a:pt x="11382" y="15070"/>
                  </a:lnTo>
                  <a:lnTo>
                    <a:pt x="11724" y="14899"/>
                  </a:lnTo>
                  <a:lnTo>
                    <a:pt x="12041" y="14704"/>
                  </a:lnTo>
                  <a:lnTo>
                    <a:pt x="12383" y="14508"/>
                  </a:lnTo>
                  <a:lnTo>
                    <a:pt x="12676" y="14288"/>
                  </a:lnTo>
                  <a:lnTo>
                    <a:pt x="12994" y="14044"/>
                  </a:lnTo>
                  <a:lnTo>
                    <a:pt x="13262" y="13800"/>
                  </a:lnTo>
                  <a:lnTo>
                    <a:pt x="13555" y="13531"/>
                  </a:lnTo>
                  <a:lnTo>
                    <a:pt x="13800" y="13263"/>
                  </a:lnTo>
                  <a:lnTo>
                    <a:pt x="14068" y="12970"/>
                  </a:lnTo>
                  <a:lnTo>
                    <a:pt x="14288" y="12676"/>
                  </a:lnTo>
                  <a:lnTo>
                    <a:pt x="14508" y="12359"/>
                  </a:lnTo>
                  <a:lnTo>
                    <a:pt x="14728" y="12041"/>
                  </a:lnTo>
                  <a:lnTo>
                    <a:pt x="14923" y="11700"/>
                  </a:lnTo>
                  <a:lnTo>
                    <a:pt x="15094" y="11358"/>
                  </a:lnTo>
                  <a:lnTo>
                    <a:pt x="15241" y="11016"/>
                  </a:lnTo>
                  <a:lnTo>
                    <a:pt x="15387" y="10649"/>
                  </a:lnTo>
                  <a:lnTo>
                    <a:pt x="15509" y="10283"/>
                  </a:lnTo>
                  <a:lnTo>
                    <a:pt x="15631" y="9917"/>
                  </a:lnTo>
                  <a:lnTo>
                    <a:pt x="15705" y="9526"/>
                  </a:lnTo>
                  <a:lnTo>
                    <a:pt x="15778" y="9135"/>
                  </a:lnTo>
                  <a:lnTo>
                    <a:pt x="15827" y="8744"/>
                  </a:lnTo>
                  <a:lnTo>
                    <a:pt x="15851" y="8329"/>
                  </a:lnTo>
                  <a:lnTo>
                    <a:pt x="15876" y="7938"/>
                  </a:lnTo>
                  <a:lnTo>
                    <a:pt x="15851" y="7523"/>
                  </a:lnTo>
                  <a:lnTo>
                    <a:pt x="15827" y="7108"/>
                  </a:lnTo>
                  <a:lnTo>
                    <a:pt x="15778" y="6717"/>
                  </a:lnTo>
                  <a:lnTo>
                    <a:pt x="15705" y="6326"/>
                  </a:lnTo>
                  <a:lnTo>
                    <a:pt x="15631" y="5936"/>
                  </a:lnTo>
                  <a:lnTo>
                    <a:pt x="15509" y="5569"/>
                  </a:lnTo>
                  <a:lnTo>
                    <a:pt x="15387" y="5203"/>
                  </a:lnTo>
                  <a:lnTo>
                    <a:pt x="15241" y="4837"/>
                  </a:lnTo>
                  <a:lnTo>
                    <a:pt x="15094" y="4495"/>
                  </a:lnTo>
                  <a:lnTo>
                    <a:pt x="14923" y="4153"/>
                  </a:lnTo>
                  <a:lnTo>
                    <a:pt x="14728" y="3811"/>
                  </a:lnTo>
                  <a:lnTo>
                    <a:pt x="14508" y="3493"/>
                  </a:lnTo>
                  <a:lnTo>
                    <a:pt x="14288" y="3176"/>
                  </a:lnTo>
                  <a:lnTo>
                    <a:pt x="14068" y="2883"/>
                  </a:lnTo>
                  <a:lnTo>
                    <a:pt x="13800" y="2590"/>
                  </a:lnTo>
                  <a:lnTo>
                    <a:pt x="13555" y="2321"/>
                  </a:lnTo>
                  <a:lnTo>
                    <a:pt x="13262" y="2052"/>
                  </a:lnTo>
                  <a:lnTo>
                    <a:pt x="12994" y="1808"/>
                  </a:lnTo>
                  <a:lnTo>
                    <a:pt x="12676" y="1564"/>
                  </a:lnTo>
                  <a:lnTo>
                    <a:pt x="12383" y="1344"/>
                  </a:lnTo>
                  <a:lnTo>
                    <a:pt x="12041" y="1149"/>
                  </a:lnTo>
                  <a:lnTo>
                    <a:pt x="11724" y="953"/>
                  </a:lnTo>
                  <a:lnTo>
                    <a:pt x="11382" y="782"/>
                  </a:lnTo>
                  <a:lnTo>
                    <a:pt x="11015" y="611"/>
                  </a:lnTo>
                  <a:lnTo>
                    <a:pt x="10673" y="465"/>
                  </a:lnTo>
                  <a:lnTo>
                    <a:pt x="10307" y="343"/>
                  </a:lnTo>
                  <a:lnTo>
                    <a:pt x="9916" y="245"/>
                  </a:lnTo>
                  <a:lnTo>
                    <a:pt x="9526" y="147"/>
                  </a:lnTo>
                  <a:lnTo>
                    <a:pt x="9135" y="74"/>
                  </a:lnTo>
                  <a:lnTo>
                    <a:pt x="8744" y="25"/>
                  </a:lnTo>
                  <a:lnTo>
                    <a:pt x="83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58" name="Google Shape;4758;p49"/>
            <p:cNvSpPr/>
            <p:nvPr/>
          </p:nvSpPr>
          <p:spPr>
            <a:xfrm>
              <a:off x="6697400" y="335200"/>
              <a:ext cx="323625" cy="323025"/>
            </a:xfrm>
            <a:custGeom>
              <a:avLst/>
              <a:gdLst/>
              <a:ahLst/>
              <a:cxnLst/>
              <a:rect l="l" t="t" r="r" b="b"/>
              <a:pathLst>
                <a:path w="12945" h="12921" extrusionOk="0">
                  <a:moveTo>
                    <a:pt x="6472" y="1319"/>
                  </a:moveTo>
                  <a:lnTo>
                    <a:pt x="6545" y="1344"/>
                  </a:lnTo>
                  <a:lnTo>
                    <a:pt x="6619" y="1368"/>
                  </a:lnTo>
                  <a:lnTo>
                    <a:pt x="6741" y="1441"/>
                  </a:lnTo>
                  <a:lnTo>
                    <a:pt x="6838" y="1563"/>
                  </a:lnTo>
                  <a:lnTo>
                    <a:pt x="6863" y="1637"/>
                  </a:lnTo>
                  <a:lnTo>
                    <a:pt x="6863" y="1710"/>
                  </a:lnTo>
                  <a:lnTo>
                    <a:pt x="6863" y="6301"/>
                  </a:lnTo>
                  <a:lnTo>
                    <a:pt x="9061" y="8475"/>
                  </a:lnTo>
                  <a:lnTo>
                    <a:pt x="9110" y="8548"/>
                  </a:lnTo>
                  <a:lnTo>
                    <a:pt x="9134" y="8622"/>
                  </a:lnTo>
                  <a:lnTo>
                    <a:pt x="9159" y="8768"/>
                  </a:lnTo>
                  <a:lnTo>
                    <a:pt x="9134" y="8915"/>
                  </a:lnTo>
                  <a:lnTo>
                    <a:pt x="9110" y="8988"/>
                  </a:lnTo>
                  <a:lnTo>
                    <a:pt x="9061" y="9037"/>
                  </a:lnTo>
                  <a:lnTo>
                    <a:pt x="8988" y="9086"/>
                  </a:lnTo>
                  <a:lnTo>
                    <a:pt x="8914" y="9135"/>
                  </a:lnTo>
                  <a:lnTo>
                    <a:pt x="8768" y="9159"/>
                  </a:lnTo>
                  <a:lnTo>
                    <a:pt x="8621" y="9135"/>
                  </a:lnTo>
                  <a:lnTo>
                    <a:pt x="8548" y="9086"/>
                  </a:lnTo>
                  <a:lnTo>
                    <a:pt x="8499" y="9037"/>
                  </a:lnTo>
                  <a:lnTo>
                    <a:pt x="6203" y="6741"/>
                  </a:lnTo>
                  <a:lnTo>
                    <a:pt x="6130" y="6595"/>
                  </a:lnTo>
                  <a:lnTo>
                    <a:pt x="6081" y="6472"/>
                  </a:lnTo>
                  <a:lnTo>
                    <a:pt x="6081" y="1710"/>
                  </a:lnTo>
                  <a:lnTo>
                    <a:pt x="6081" y="1637"/>
                  </a:lnTo>
                  <a:lnTo>
                    <a:pt x="6106" y="1563"/>
                  </a:lnTo>
                  <a:lnTo>
                    <a:pt x="6203" y="1441"/>
                  </a:lnTo>
                  <a:lnTo>
                    <a:pt x="6326" y="1368"/>
                  </a:lnTo>
                  <a:lnTo>
                    <a:pt x="6399" y="1344"/>
                  </a:lnTo>
                  <a:lnTo>
                    <a:pt x="6472" y="1319"/>
                  </a:lnTo>
                  <a:close/>
                  <a:moveTo>
                    <a:pt x="6228" y="0"/>
                  </a:moveTo>
                  <a:lnTo>
                    <a:pt x="5862" y="25"/>
                  </a:lnTo>
                  <a:lnTo>
                    <a:pt x="5495" y="74"/>
                  </a:lnTo>
                  <a:lnTo>
                    <a:pt x="5129" y="122"/>
                  </a:lnTo>
                  <a:lnTo>
                    <a:pt x="4787" y="220"/>
                  </a:lnTo>
                  <a:lnTo>
                    <a:pt x="4445" y="318"/>
                  </a:lnTo>
                  <a:lnTo>
                    <a:pt x="4103" y="440"/>
                  </a:lnTo>
                  <a:lnTo>
                    <a:pt x="3761" y="586"/>
                  </a:lnTo>
                  <a:lnTo>
                    <a:pt x="3444" y="733"/>
                  </a:lnTo>
                  <a:lnTo>
                    <a:pt x="3639" y="1050"/>
                  </a:lnTo>
                  <a:lnTo>
                    <a:pt x="3663" y="1148"/>
                  </a:lnTo>
                  <a:lnTo>
                    <a:pt x="3663" y="1246"/>
                  </a:lnTo>
                  <a:lnTo>
                    <a:pt x="3615" y="1344"/>
                  </a:lnTo>
                  <a:lnTo>
                    <a:pt x="3541" y="1392"/>
                  </a:lnTo>
                  <a:lnTo>
                    <a:pt x="3493" y="1417"/>
                  </a:lnTo>
                  <a:lnTo>
                    <a:pt x="3370" y="1417"/>
                  </a:lnTo>
                  <a:lnTo>
                    <a:pt x="3297" y="1392"/>
                  </a:lnTo>
                  <a:lnTo>
                    <a:pt x="3248" y="1368"/>
                  </a:lnTo>
                  <a:lnTo>
                    <a:pt x="3224" y="1295"/>
                  </a:lnTo>
                  <a:lnTo>
                    <a:pt x="3028" y="977"/>
                  </a:lnTo>
                  <a:lnTo>
                    <a:pt x="2735" y="1197"/>
                  </a:lnTo>
                  <a:lnTo>
                    <a:pt x="2442" y="1417"/>
                  </a:lnTo>
                  <a:lnTo>
                    <a:pt x="2174" y="1637"/>
                  </a:lnTo>
                  <a:lnTo>
                    <a:pt x="1905" y="1881"/>
                  </a:lnTo>
                  <a:lnTo>
                    <a:pt x="1661" y="2150"/>
                  </a:lnTo>
                  <a:lnTo>
                    <a:pt x="1417" y="2418"/>
                  </a:lnTo>
                  <a:lnTo>
                    <a:pt x="1197" y="2711"/>
                  </a:lnTo>
                  <a:lnTo>
                    <a:pt x="1001" y="3029"/>
                  </a:lnTo>
                  <a:lnTo>
                    <a:pt x="1319" y="3200"/>
                  </a:lnTo>
                  <a:lnTo>
                    <a:pt x="1392" y="3273"/>
                  </a:lnTo>
                  <a:lnTo>
                    <a:pt x="1441" y="3346"/>
                  </a:lnTo>
                  <a:lnTo>
                    <a:pt x="1441" y="3444"/>
                  </a:lnTo>
                  <a:lnTo>
                    <a:pt x="1417" y="3542"/>
                  </a:lnTo>
                  <a:lnTo>
                    <a:pt x="1368" y="3590"/>
                  </a:lnTo>
                  <a:lnTo>
                    <a:pt x="1319" y="3639"/>
                  </a:lnTo>
                  <a:lnTo>
                    <a:pt x="1246" y="3664"/>
                  </a:lnTo>
                  <a:lnTo>
                    <a:pt x="1123" y="3664"/>
                  </a:lnTo>
                  <a:lnTo>
                    <a:pt x="1075" y="3639"/>
                  </a:lnTo>
                  <a:lnTo>
                    <a:pt x="757" y="3444"/>
                  </a:lnTo>
                  <a:lnTo>
                    <a:pt x="586" y="3761"/>
                  </a:lnTo>
                  <a:lnTo>
                    <a:pt x="464" y="4079"/>
                  </a:lnTo>
                  <a:lnTo>
                    <a:pt x="342" y="4421"/>
                  </a:lnTo>
                  <a:lnTo>
                    <a:pt x="220" y="4763"/>
                  </a:lnTo>
                  <a:lnTo>
                    <a:pt x="147" y="5129"/>
                  </a:lnTo>
                  <a:lnTo>
                    <a:pt x="73" y="5471"/>
                  </a:lnTo>
                  <a:lnTo>
                    <a:pt x="24" y="5837"/>
                  </a:lnTo>
                  <a:lnTo>
                    <a:pt x="0" y="6228"/>
                  </a:lnTo>
                  <a:lnTo>
                    <a:pt x="659" y="6228"/>
                  </a:lnTo>
                  <a:lnTo>
                    <a:pt x="757" y="6277"/>
                  </a:lnTo>
                  <a:lnTo>
                    <a:pt x="806" y="6375"/>
                  </a:lnTo>
                  <a:lnTo>
                    <a:pt x="806" y="6472"/>
                  </a:lnTo>
                  <a:lnTo>
                    <a:pt x="806" y="6546"/>
                  </a:lnTo>
                  <a:lnTo>
                    <a:pt x="757" y="6643"/>
                  </a:lnTo>
                  <a:lnTo>
                    <a:pt x="659" y="6692"/>
                  </a:lnTo>
                  <a:lnTo>
                    <a:pt x="562" y="6717"/>
                  </a:lnTo>
                  <a:lnTo>
                    <a:pt x="0" y="6717"/>
                  </a:lnTo>
                  <a:lnTo>
                    <a:pt x="24" y="7083"/>
                  </a:lnTo>
                  <a:lnTo>
                    <a:pt x="73" y="7449"/>
                  </a:lnTo>
                  <a:lnTo>
                    <a:pt x="147" y="7791"/>
                  </a:lnTo>
                  <a:lnTo>
                    <a:pt x="220" y="8158"/>
                  </a:lnTo>
                  <a:lnTo>
                    <a:pt x="342" y="8500"/>
                  </a:lnTo>
                  <a:lnTo>
                    <a:pt x="464" y="8841"/>
                  </a:lnTo>
                  <a:lnTo>
                    <a:pt x="586" y="9159"/>
                  </a:lnTo>
                  <a:lnTo>
                    <a:pt x="757" y="9476"/>
                  </a:lnTo>
                  <a:lnTo>
                    <a:pt x="1075" y="9305"/>
                  </a:lnTo>
                  <a:lnTo>
                    <a:pt x="1172" y="9257"/>
                  </a:lnTo>
                  <a:lnTo>
                    <a:pt x="1270" y="9281"/>
                  </a:lnTo>
                  <a:lnTo>
                    <a:pt x="1343" y="9305"/>
                  </a:lnTo>
                  <a:lnTo>
                    <a:pt x="1417" y="9379"/>
                  </a:lnTo>
                  <a:lnTo>
                    <a:pt x="1441" y="9476"/>
                  </a:lnTo>
                  <a:lnTo>
                    <a:pt x="1441" y="9574"/>
                  </a:lnTo>
                  <a:lnTo>
                    <a:pt x="1392" y="9647"/>
                  </a:lnTo>
                  <a:lnTo>
                    <a:pt x="1319" y="9721"/>
                  </a:lnTo>
                  <a:lnTo>
                    <a:pt x="1001" y="9892"/>
                  </a:lnTo>
                  <a:lnTo>
                    <a:pt x="1197" y="10209"/>
                  </a:lnTo>
                  <a:lnTo>
                    <a:pt x="1417" y="10502"/>
                  </a:lnTo>
                  <a:lnTo>
                    <a:pt x="1661" y="10771"/>
                  </a:lnTo>
                  <a:lnTo>
                    <a:pt x="1905" y="11040"/>
                  </a:lnTo>
                  <a:lnTo>
                    <a:pt x="2174" y="11284"/>
                  </a:lnTo>
                  <a:lnTo>
                    <a:pt x="2442" y="11504"/>
                  </a:lnTo>
                  <a:lnTo>
                    <a:pt x="2735" y="11723"/>
                  </a:lnTo>
                  <a:lnTo>
                    <a:pt x="3028" y="11943"/>
                  </a:lnTo>
                  <a:lnTo>
                    <a:pt x="3224" y="11626"/>
                  </a:lnTo>
                  <a:lnTo>
                    <a:pt x="3273" y="11552"/>
                  </a:lnTo>
                  <a:lnTo>
                    <a:pt x="3370" y="11504"/>
                  </a:lnTo>
                  <a:lnTo>
                    <a:pt x="3468" y="11504"/>
                  </a:lnTo>
                  <a:lnTo>
                    <a:pt x="3541" y="11528"/>
                  </a:lnTo>
                  <a:lnTo>
                    <a:pt x="3615" y="11601"/>
                  </a:lnTo>
                  <a:lnTo>
                    <a:pt x="3663" y="11675"/>
                  </a:lnTo>
                  <a:lnTo>
                    <a:pt x="3663" y="11772"/>
                  </a:lnTo>
                  <a:lnTo>
                    <a:pt x="3639" y="11870"/>
                  </a:lnTo>
                  <a:lnTo>
                    <a:pt x="3444" y="12187"/>
                  </a:lnTo>
                  <a:lnTo>
                    <a:pt x="3761" y="12334"/>
                  </a:lnTo>
                  <a:lnTo>
                    <a:pt x="4103" y="12480"/>
                  </a:lnTo>
                  <a:lnTo>
                    <a:pt x="4445" y="12603"/>
                  </a:lnTo>
                  <a:lnTo>
                    <a:pt x="4787" y="12700"/>
                  </a:lnTo>
                  <a:lnTo>
                    <a:pt x="5129" y="12798"/>
                  </a:lnTo>
                  <a:lnTo>
                    <a:pt x="5495" y="12847"/>
                  </a:lnTo>
                  <a:lnTo>
                    <a:pt x="5862" y="12896"/>
                  </a:lnTo>
                  <a:lnTo>
                    <a:pt x="6228" y="12920"/>
                  </a:lnTo>
                  <a:lnTo>
                    <a:pt x="6228" y="12358"/>
                  </a:lnTo>
                  <a:lnTo>
                    <a:pt x="6252" y="12261"/>
                  </a:lnTo>
                  <a:lnTo>
                    <a:pt x="6301" y="12187"/>
                  </a:lnTo>
                  <a:lnTo>
                    <a:pt x="6374" y="12139"/>
                  </a:lnTo>
                  <a:lnTo>
                    <a:pt x="6472" y="12114"/>
                  </a:lnTo>
                  <a:lnTo>
                    <a:pt x="6570" y="12139"/>
                  </a:lnTo>
                  <a:lnTo>
                    <a:pt x="6643" y="12187"/>
                  </a:lnTo>
                  <a:lnTo>
                    <a:pt x="6692" y="12261"/>
                  </a:lnTo>
                  <a:lnTo>
                    <a:pt x="6716" y="12358"/>
                  </a:lnTo>
                  <a:lnTo>
                    <a:pt x="6716" y="12920"/>
                  </a:lnTo>
                  <a:lnTo>
                    <a:pt x="7083" y="12896"/>
                  </a:lnTo>
                  <a:lnTo>
                    <a:pt x="7449" y="12847"/>
                  </a:lnTo>
                  <a:lnTo>
                    <a:pt x="7815" y="12798"/>
                  </a:lnTo>
                  <a:lnTo>
                    <a:pt x="8157" y="12700"/>
                  </a:lnTo>
                  <a:lnTo>
                    <a:pt x="8499" y="12603"/>
                  </a:lnTo>
                  <a:lnTo>
                    <a:pt x="8841" y="12480"/>
                  </a:lnTo>
                  <a:lnTo>
                    <a:pt x="9183" y="12334"/>
                  </a:lnTo>
                  <a:lnTo>
                    <a:pt x="9501" y="12187"/>
                  </a:lnTo>
                  <a:lnTo>
                    <a:pt x="9305" y="11870"/>
                  </a:lnTo>
                  <a:lnTo>
                    <a:pt x="9281" y="11772"/>
                  </a:lnTo>
                  <a:lnTo>
                    <a:pt x="9281" y="11675"/>
                  </a:lnTo>
                  <a:lnTo>
                    <a:pt x="9330" y="11601"/>
                  </a:lnTo>
                  <a:lnTo>
                    <a:pt x="9403" y="11528"/>
                  </a:lnTo>
                  <a:lnTo>
                    <a:pt x="9476" y="11504"/>
                  </a:lnTo>
                  <a:lnTo>
                    <a:pt x="9574" y="11504"/>
                  </a:lnTo>
                  <a:lnTo>
                    <a:pt x="9672" y="11552"/>
                  </a:lnTo>
                  <a:lnTo>
                    <a:pt x="9720" y="11626"/>
                  </a:lnTo>
                  <a:lnTo>
                    <a:pt x="9916" y="11943"/>
                  </a:lnTo>
                  <a:lnTo>
                    <a:pt x="10209" y="11723"/>
                  </a:lnTo>
                  <a:lnTo>
                    <a:pt x="10502" y="11504"/>
                  </a:lnTo>
                  <a:lnTo>
                    <a:pt x="10771" y="11284"/>
                  </a:lnTo>
                  <a:lnTo>
                    <a:pt x="11039" y="11040"/>
                  </a:lnTo>
                  <a:lnTo>
                    <a:pt x="11283" y="10771"/>
                  </a:lnTo>
                  <a:lnTo>
                    <a:pt x="11528" y="10502"/>
                  </a:lnTo>
                  <a:lnTo>
                    <a:pt x="11747" y="10209"/>
                  </a:lnTo>
                  <a:lnTo>
                    <a:pt x="11943" y="9892"/>
                  </a:lnTo>
                  <a:lnTo>
                    <a:pt x="11625" y="9721"/>
                  </a:lnTo>
                  <a:lnTo>
                    <a:pt x="11552" y="9647"/>
                  </a:lnTo>
                  <a:lnTo>
                    <a:pt x="11503" y="9574"/>
                  </a:lnTo>
                  <a:lnTo>
                    <a:pt x="11503" y="9476"/>
                  </a:lnTo>
                  <a:lnTo>
                    <a:pt x="11528" y="9379"/>
                  </a:lnTo>
                  <a:lnTo>
                    <a:pt x="11601" y="9305"/>
                  </a:lnTo>
                  <a:lnTo>
                    <a:pt x="11674" y="9281"/>
                  </a:lnTo>
                  <a:lnTo>
                    <a:pt x="11772" y="9257"/>
                  </a:lnTo>
                  <a:lnTo>
                    <a:pt x="11870" y="9305"/>
                  </a:lnTo>
                  <a:lnTo>
                    <a:pt x="12187" y="9476"/>
                  </a:lnTo>
                  <a:lnTo>
                    <a:pt x="12358" y="9159"/>
                  </a:lnTo>
                  <a:lnTo>
                    <a:pt x="12480" y="8841"/>
                  </a:lnTo>
                  <a:lnTo>
                    <a:pt x="12602" y="8500"/>
                  </a:lnTo>
                  <a:lnTo>
                    <a:pt x="12724" y="8158"/>
                  </a:lnTo>
                  <a:lnTo>
                    <a:pt x="12798" y="7791"/>
                  </a:lnTo>
                  <a:lnTo>
                    <a:pt x="12871" y="7449"/>
                  </a:lnTo>
                  <a:lnTo>
                    <a:pt x="12920" y="7083"/>
                  </a:lnTo>
                  <a:lnTo>
                    <a:pt x="12944" y="6717"/>
                  </a:lnTo>
                  <a:lnTo>
                    <a:pt x="12382" y="6717"/>
                  </a:lnTo>
                  <a:lnTo>
                    <a:pt x="12285" y="6692"/>
                  </a:lnTo>
                  <a:lnTo>
                    <a:pt x="12187" y="6643"/>
                  </a:lnTo>
                  <a:lnTo>
                    <a:pt x="12138" y="6546"/>
                  </a:lnTo>
                  <a:lnTo>
                    <a:pt x="12138" y="6472"/>
                  </a:lnTo>
                  <a:lnTo>
                    <a:pt x="12138" y="6375"/>
                  </a:lnTo>
                  <a:lnTo>
                    <a:pt x="12187" y="6277"/>
                  </a:lnTo>
                  <a:lnTo>
                    <a:pt x="12285" y="6228"/>
                  </a:lnTo>
                  <a:lnTo>
                    <a:pt x="12944" y="6228"/>
                  </a:lnTo>
                  <a:lnTo>
                    <a:pt x="12920" y="5837"/>
                  </a:lnTo>
                  <a:lnTo>
                    <a:pt x="12871" y="5471"/>
                  </a:lnTo>
                  <a:lnTo>
                    <a:pt x="12798" y="5129"/>
                  </a:lnTo>
                  <a:lnTo>
                    <a:pt x="12724" y="4763"/>
                  </a:lnTo>
                  <a:lnTo>
                    <a:pt x="12602" y="4421"/>
                  </a:lnTo>
                  <a:lnTo>
                    <a:pt x="12480" y="4079"/>
                  </a:lnTo>
                  <a:lnTo>
                    <a:pt x="12358" y="3761"/>
                  </a:lnTo>
                  <a:lnTo>
                    <a:pt x="12187" y="3444"/>
                  </a:lnTo>
                  <a:lnTo>
                    <a:pt x="11870" y="3639"/>
                  </a:lnTo>
                  <a:lnTo>
                    <a:pt x="11821" y="3664"/>
                  </a:lnTo>
                  <a:lnTo>
                    <a:pt x="11699" y="3664"/>
                  </a:lnTo>
                  <a:lnTo>
                    <a:pt x="11625" y="3639"/>
                  </a:lnTo>
                  <a:lnTo>
                    <a:pt x="11577" y="3590"/>
                  </a:lnTo>
                  <a:lnTo>
                    <a:pt x="11528" y="3542"/>
                  </a:lnTo>
                  <a:lnTo>
                    <a:pt x="11503" y="3444"/>
                  </a:lnTo>
                  <a:lnTo>
                    <a:pt x="11503" y="3346"/>
                  </a:lnTo>
                  <a:lnTo>
                    <a:pt x="11552" y="3273"/>
                  </a:lnTo>
                  <a:lnTo>
                    <a:pt x="11625" y="3200"/>
                  </a:lnTo>
                  <a:lnTo>
                    <a:pt x="11943" y="3029"/>
                  </a:lnTo>
                  <a:lnTo>
                    <a:pt x="11747" y="2711"/>
                  </a:lnTo>
                  <a:lnTo>
                    <a:pt x="11528" y="2418"/>
                  </a:lnTo>
                  <a:lnTo>
                    <a:pt x="11283" y="2150"/>
                  </a:lnTo>
                  <a:lnTo>
                    <a:pt x="11039" y="1881"/>
                  </a:lnTo>
                  <a:lnTo>
                    <a:pt x="10771" y="1637"/>
                  </a:lnTo>
                  <a:lnTo>
                    <a:pt x="10502" y="1417"/>
                  </a:lnTo>
                  <a:lnTo>
                    <a:pt x="10209" y="1197"/>
                  </a:lnTo>
                  <a:lnTo>
                    <a:pt x="9916" y="977"/>
                  </a:lnTo>
                  <a:lnTo>
                    <a:pt x="9720" y="1295"/>
                  </a:lnTo>
                  <a:lnTo>
                    <a:pt x="9696" y="1368"/>
                  </a:lnTo>
                  <a:lnTo>
                    <a:pt x="9647" y="1392"/>
                  </a:lnTo>
                  <a:lnTo>
                    <a:pt x="9574" y="1417"/>
                  </a:lnTo>
                  <a:lnTo>
                    <a:pt x="9452" y="1417"/>
                  </a:lnTo>
                  <a:lnTo>
                    <a:pt x="9403" y="1392"/>
                  </a:lnTo>
                  <a:lnTo>
                    <a:pt x="9330" y="1344"/>
                  </a:lnTo>
                  <a:lnTo>
                    <a:pt x="9281" y="1246"/>
                  </a:lnTo>
                  <a:lnTo>
                    <a:pt x="9281" y="1148"/>
                  </a:lnTo>
                  <a:lnTo>
                    <a:pt x="9305" y="1050"/>
                  </a:lnTo>
                  <a:lnTo>
                    <a:pt x="9501" y="733"/>
                  </a:lnTo>
                  <a:lnTo>
                    <a:pt x="9183" y="586"/>
                  </a:lnTo>
                  <a:lnTo>
                    <a:pt x="8841" y="440"/>
                  </a:lnTo>
                  <a:lnTo>
                    <a:pt x="8499" y="318"/>
                  </a:lnTo>
                  <a:lnTo>
                    <a:pt x="8157" y="220"/>
                  </a:lnTo>
                  <a:lnTo>
                    <a:pt x="7815" y="122"/>
                  </a:lnTo>
                  <a:lnTo>
                    <a:pt x="7449" y="74"/>
                  </a:lnTo>
                  <a:lnTo>
                    <a:pt x="7083" y="25"/>
                  </a:lnTo>
                  <a:lnTo>
                    <a:pt x="6716" y="0"/>
                  </a:lnTo>
                  <a:lnTo>
                    <a:pt x="6716" y="562"/>
                  </a:lnTo>
                  <a:lnTo>
                    <a:pt x="6692" y="660"/>
                  </a:lnTo>
                  <a:lnTo>
                    <a:pt x="6643" y="733"/>
                  </a:lnTo>
                  <a:lnTo>
                    <a:pt x="6570" y="782"/>
                  </a:lnTo>
                  <a:lnTo>
                    <a:pt x="6472" y="806"/>
                  </a:lnTo>
                  <a:lnTo>
                    <a:pt x="6374" y="782"/>
                  </a:lnTo>
                  <a:lnTo>
                    <a:pt x="6301" y="733"/>
                  </a:lnTo>
                  <a:lnTo>
                    <a:pt x="6252" y="660"/>
                  </a:lnTo>
                  <a:lnTo>
                    <a:pt x="6228" y="562"/>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59" name="Google Shape;4759;p49"/>
          <p:cNvGrpSpPr/>
          <p:nvPr/>
        </p:nvGrpSpPr>
        <p:grpSpPr>
          <a:xfrm>
            <a:off x="358968" y="914538"/>
            <a:ext cx="347107" cy="420111"/>
            <a:chOff x="584925" y="922575"/>
            <a:chExt cx="415200" cy="502525"/>
          </a:xfrm>
        </p:grpSpPr>
        <p:sp>
          <p:nvSpPr>
            <p:cNvPr id="4760" name="Google Shape;4760;p49"/>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61" name="Google Shape;4761;p49"/>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62" name="Google Shape;4762;p49"/>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63" name="Google Shape;4763;p49"/>
          <p:cNvGrpSpPr/>
          <p:nvPr/>
        </p:nvGrpSpPr>
        <p:grpSpPr>
          <a:xfrm>
            <a:off x="912275" y="904841"/>
            <a:ext cx="367547" cy="437980"/>
            <a:chOff x="1246775" y="910975"/>
            <a:chExt cx="439650" cy="523900"/>
          </a:xfrm>
        </p:grpSpPr>
        <p:sp>
          <p:nvSpPr>
            <p:cNvPr id="4764" name="Google Shape;4764;p49"/>
            <p:cNvSpPr/>
            <p:nvPr/>
          </p:nvSpPr>
          <p:spPr>
            <a:xfrm>
              <a:off x="1246775" y="970800"/>
              <a:ext cx="378575" cy="464075"/>
            </a:xfrm>
            <a:custGeom>
              <a:avLst/>
              <a:gdLst/>
              <a:ahLst/>
              <a:cxnLst/>
              <a:rect l="l" t="t" r="r" b="b"/>
              <a:pathLst>
                <a:path w="15143" h="18563" extrusionOk="0">
                  <a:moveTo>
                    <a:pt x="782" y="1"/>
                  </a:moveTo>
                  <a:lnTo>
                    <a:pt x="636" y="25"/>
                  </a:lnTo>
                  <a:lnTo>
                    <a:pt x="489" y="50"/>
                  </a:lnTo>
                  <a:lnTo>
                    <a:pt x="343" y="123"/>
                  </a:lnTo>
                  <a:lnTo>
                    <a:pt x="220" y="221"/>
                  </a:lnTo>
                  <a:lnTo>
                    <a:pt x="123" y="318"/>
                  </a:lnTo>
                  <a:lnTo>
                    <a:pt x="74" y="465"/>
                  </a:lnTo>
                  <a:lnTo>
                    <a:pt x="25" y="587"/>
                  </a:lnTo>
                  <a:lnTo>
                    <a:pt x="1" y="758"/>
                  </a:lnTo>
                  <a:lnTo>
                    <a:pt x="1" y="17756"/>
                  </a:lnTo>
                  <a:lnTo>
                    <a:pt x="25" y="17903"/>
                  </a:lnTo>
                  <a:lnTo>
                    <a:pt x="74" y="18049"/>
                  </a:lnTo>
                  <a:lnTo>
                    <a:pt x="123" y="18196"/>
                  </a:lnTo>
                  <a:lnTo>
                    <a:pt x="220" y="18318"/>
                  </a:lnTo>
                  <a:lnTo>
                    <a:pt x="343" y="18416"/>
                  </a:lnTo>
                  <a:lnTo>
                    <a:pt x="489" y="18489"/>
                  </a:lnTo>
                  <a:lnTo>
                    <a:pt x="636" y="18538"/>
                  </a:lnTo>
                  <a:lnTo>
                    <a:pt x="782" y="18562"/>
                  </a:lnTo>
                  <a:lnTo>
                    <a:pt x="14361" y="18562"/>
                  </a:lnTo>
                  <a:lnTo>
                    <a:pt x="14508" y="18538"/>
                  </a:lnTo>
                  <a:lnTo>
                    <a:pt x="14654" y="18489"/>
                  </a:lnTo>
                  <a:lnTo>
                    <a:pt x="14801" y="18416"/>
                  </a:lnTo>
                  <a:lnTo>
                    <a:pt x="14923" y="18318"/>
                  </a:lnTo>
                  <a:lnTo>
                    <a:pt x="15021" y="18196"/>
                  </a:lnTo>
                  <a:lnTo>
                    <a:pt x="15070" y="18049"/>
                  </a:lnTo>
                  <a:lnTo>
                    <a:pt x="15118" y="17903"/>
                  </a:lnTo>
                  <a:lnTo>
                    <a:pt x="15143" y="17756"/>
                  </a:lnTo>
                  <a:lnTo>
                    <a:pt x="15143" y="16608"/>
                  </a:lnTo>
                  <a:lnTo>
                    <a:pt x="2736" y="16608"/>
                  </a:lnTo>
                  <a:lnTo>
                    <a:pt x="2589" y="16584"/>
                  </a:lnTo>
                  <a:lnTo>
                    <a:pt x="2443" y="16535"/>
                  </a:lnTo>
                  <a:lnTo>
                    <a:pt x="2296" y="16462"/>
                  </a:lnTo>
                  <a:lnTo>
                    <a:pt x="2174" y="16364"/>
                  </a:lnTo>
                  <a:lnTo>
                    <a:pt x="2077" y="16242"/>
                  </a:lnTo>
                  <a:lnTo>
                    <a:pt x="2028" y="16096"/>
                  </a:lnTo>
                  <a:lnTo>
                    <a:pt x="1979" y="15949"/>
                  </a:lnTo>
                  <a:lnTo>
                    <a:pt x="1954" y="15802"/>
                  </a:lnTo>
                  <a:lnTo>
                    <a:pt x="1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65" name="Google Shape;4765;p49"/>
            <p:cNvSpPr/>
            <p:nvPr/>
          </p:nvSpPr>
          <p:spPr>
            <a:xfrm>
              <a:off x="1307825" y="910975"/>
              <a:ext cx="378600" cy="464050"/>
            </a:xfrm>
            <a:custGeom>
              <a:avLst/>
              <a:gdLst/>
              <a:ahLst/>
              <a:cxnLst/>
              <a:rect l="l" t="t" r="r" b="b"/>
              <a:pathLst>
                <a:path w="15144" h="18562" extrusionOk="0">
                  <a:moveTo>
                    <a:pt x="782" y="0"/>
                  </a:moveTo>
                  <a:lnTo>
                    <a:pt x="636" y="25"/>
                  </a:lnTo>
                  <a:lnTo>
                    <a:pt x="489" y="74"/>
                  </a:lnTo>
                  <a:lnTo>
                    <a:pt x="343" y="147"/>
                  </a:lnTo>
                  <a:lnTo>
                    <a:pt x="221" y="244"/>
                  </a:lnTo>
                  <a:lnTo>
                    <a:pt x="123" y="342"/>
                  </a:lnTo>
                  <a:lnTo>
                    <a:pt x="74" y="489"/>
                  </a:lnTo>
                  <a:lnTo>
                    <a:pt x="25" y="635"/>
                  </a:lnTo>
                  <a:lnTo>
                    <a:pt x="1" y="782"/>
                  </a:lnTo>
                  <a:lnTo>
                    <a:pt x="1" y="17780"/>
                  </a:lnTo>
                  <a:lnTo>
                    <a:pt x="25" y="17951"/>
                  </a:lnTo>
                  <a:lnTo>
                    <a:pt x="74" y="18098"/>
                  </a:lnTo>
                  <a:lnTo>
                    <a:pt x="123" y="18220"/>
                  </a:lnTo>
                  <a:lnTo>
                    <a:pt x="221" y="18342"/>
                  </a:lnTo>
                  <a:lnTo>
                    <a:pt x="343" y="18440"/>
                  </a:lnTo>
                  <a:lnTo>
                    <a:pt x="489" y="18513"/>
                  </a:lnTo>
                  <a:lnTo>
                    <a:pt x="636" y="18562"/>
                  </a:lnTo>
                  <a:lnTo>
                    <a:pt x="14508" y="18562"/>
                  </a:lnTo>
                  <a:lnTo>
                    <a:pt x="14655" y="18513"/>
                  </a:lnTo>
                  <a:lnTo>
                    <a:pt x="14801" y="18440"/>
                  </a:lnTo>
                  <a:lnTo>
                    <a:pt x="14923" y="18342"/>
                  </a:lnTo>
                  <a:lnTo>
                    <a:pt x="15021" y="18220"/>
                  </a:lnTo>
                  <a:lnTo>
                    <a:pt x="15070" y="18098"/>
                  </a:lnTo>
                  <a:lnTo>
                    <a:pt x="15119" y="17951"/>
                  </a:lnTo>
                  <a:lnTo>
                    <a:pt x="15143" y="17780"/>
                  </a:lnTo>
                  <a:lnTo>
                    <a:pt x="15143" y="3859"/>
                  </a:lnTo>
                  <a:lnTo>
                    <a:pt x="12554" y="3859"/>
                  </a:lnTo>
                  <a:lnTo>
                    <a:pt x="12286" y="3835"/>
                  </a:lnTo>
                  <a:lnTo>
                    <a:pt x="12066" y="3761"/>
                  </a:lnTo>
                  <a:lnTo>
                    <a:pt x="11846" y="3664"/>
                  </a:lnTo>
                  <a:lnTo>
                    <a:pt x="11651" y="3493"/>
                  </a:lnTo>
                  <a:lnTo>
                    <a:pt x="11504" y="3297"/>
                  </a:lnTo>
                  <a:lnTo>
                    <a:pt x="11382" y="3102"/>
                  </a:lnTo>
                  <a:lnTo>
                    <a:pt x="11309" y="2858"/>
                  </a:lnTo>
                  <a:lnTo>
                    <a:pt x="11284" y="2589"/>
                  </a:lnTo>
                  <a:lnTo>
                    <a:pt x="1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66" name="Google Shape;4766;p49"/>
            <p:cNvSpPr/>
            <p:nvPr/>
          </p:nvSpPr>
          <p:spPr>
            <a:xfrm>
              <a:off x="1602125" y="910975"/>
              <a:ext cx="84300" cy="84275"/>
            </a:xfrm>
            <a:custGeom>
              <a:avLst/>
              <a:gdLst/>
              <a:ahLst/>
              <a:cxnLst/>
              <a:rect l="l" t="t" r="r" b="b"/>
              <a:pathLst>
                <a:path w="3372" h="3371" extrusionOk="0">
                  <a:moveTo>
                    <a:pt x="1" y="0"/>
                  </a:moveTo>
                  <a:lnTo>
                    <a:pt x="1" y="2589"/>
                  </a:lnTo>
                  <a:lnTo>
                    <a:pt x="1" y="2760"/>
                  </a:lnTo>
                  <a:lnTo>
                    <a:pt x="50" y="2907"/>
                  </a:lnTo>
                  <a:lnTo>
                    <a:pt x="123" y="3029"/>
                  </a:lnTo>
                  <a:lnTo>
                    <a:pt x="221" y="3151"/>
                  </a:lnTo>
                  <a:lnTo>
                    <a:pt x="343" y="3249"/>
                  </a:lnTo>
                  <a:lnTo>
                    <a:pt x="465" y="3322"/>
                  </a:lnTo>
                  <a:lnTo>
                    <a:pt x="611" y="3371"/>
                  </a:lnTo>
                  <a:lnTo>
                    <a:pt x="3371" y="337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67" name="Google Shape;4767;p49"/>
          <p:cNvGrpSpPr/>
          <p:nvPr/>
        </p:nvGrpSpPr>
        <p:grpSpPr>
          <a:xfrm>
            <a:off x="1480400" y="975274"/>
            <a:ext cx="358351" cy="298118"/>
            <a:chOff x="1926350" y="995225"/>
            <a:chExt cx="428650" cy="356600"/>
          </a:xfrm>
        </p:grpSpPr>
        <p:sp>
          <p:nvSpPr>
            <p:cNvPr id="4768" name="Google Shape;4768;p49"/>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69" name="Google Shape;4769;p49"/>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70" name="Google Shape;4770;p49"/>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71" name="Google Shape;4771;p49"/>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772" name="Google Shape;4772;p49"/>
          <p:cNvSpPr/>
          <p:nvPr/>
        </p:nvSpPr>
        <p:spPr>
          <a:xfrm>
            <a:off x="2048085" y="950288"/>
            <a:ext cx="350200" cy="348152"/>
          </a:xfrm>
          <a:custGeom>
            <a:avLst/>
            <a:gdLst/>
            <a:ahLst/>
            <a:cxnLst/>
            <a:rect l="l" t="t" r="r" b="b"/>
            <a:pathLst>
              <a:path w="16756" h="16658" extrusionOk="0">
                <a:moveTo>
                  <a:pt x="13287" y="2565"/>
                </a:moveTo>
                <a:lnTo>
                  <a:pt x="13482" y="2590"/>
                </a:lnTo>
                <a:lnTo>
                  <a:pt x="13653" y="2663"/>
                </a:lnTo>
                <a:lnTo>
                  <a:pt x="13800" y="2736"/>
                </a:lnTo>
                <a:lnTo>
                  <a:pt x="13922" y="2858"/>
                </a:lnTo>
                <a:lnTo>
                  <a:pt x="14069" y="3005"/>
                </a:lnTo>
                <a:lnTo>
                  <a:pt x="14142" y="3176"/>
                </a:lnTo>
                <a:lnTo>
                  <a:pt x="14191" y="3371"/>
                </a:lnTo>
                <a:lnTo>
                  <a:pt x="14215" y="3567"/>
                </a:lnTo>
                <a:lnTo>
                  <a:pt x="14191" y="3738"/>
                </a:lnTo>
                <a:lnTo>
                  <a:pt x="14142" y="3884"/>
                </a:lnTo>
                <a:lnTo>
                  <a:pt x="14069" y="4055"/>
                </a:lnTo>
                <a:lnTo>
                  <a:pt x="13922" y="4202"/>
                </a:lnTo>
                <a:lnTo>
                  <a:pt x="13800" y="4348"/>
                </a:lnTo>
                <a:lnTo>
                  <a:pt x="13653" y="4446"/>
                </a:lnTo>
                <a:lnTo>
                  <a:pt x="13482" y="4495"/>
                </a:lnTo>
                <a:lnTo>
                  <a:pt x="13067" y="4495"/>
                </a:lnTo>
                <a:lnTo>
                  <a:pt x="12896" y="4446"/>
                </a:lnTo>
                <a:lnTo>
                  <a:pt x="12725" y="4348"/>
                </a:lnTo>
                <a:lnTo>
                  <a:pt x="12554" y="4202"/>
                </a:lnTo>
                <a:lnTo>
                  <a:pt x="12481" y="4055"/>
                </a:lnTo>
                <a:lnTo>
                  <a:pt x="12408" y="3884"/>
                </a:lnTo>
                <a:lnTo>
                  <a:pt x="12359" y="3738"/>
                </a:lnTo>
                <a:lnTo>
                  <a:pt x="12359" y="3567"/>
                </a:lnTo>
                <a:lnTo>
                  <a:pt x="12359" y="3371"/>
                </a:lnTo>
                <a:lnTo>
                  <a:pt x="12408" y="3176"/>
                </a:lnTo>
                <a:lnTo>
                  <a:pt x="12481" y="3005"/>
                </a:lnTo>
                <a:lnTo>
                  <a:pt x="12554" y="2858"/>
                </a:lnTo>
                <a:lnTo>
                  <a:pt x="12725" y="2736"/>
                </a:lnTo>
                <a:lnTo>
                  <a:pt x="12896" y="2663"/>
                </a:lnTo>
                <a:lnTo>
                  <a:pt x="13067" y="2590"/>
                </a:lnTo>
                <a:lnTo>
                  <a:pt x="13287" y="2565"/>
                </a:lnTo>
                <a:close/>
                <a:moveTo>
                  <a:pt x="10845" y="1"/>
                </a:moveTo>
                <a:lnTo>
                  <a:pt x="10527" y="25"/>
                </a:lnTo>
                <a:lnTo>
                  <a:pt x="10210" y="74"/>
                </a:lnTo>
                <a:lnTo>
                  <a:pt x="9868" y="172"/>
                </a:lnTo>
                <a:lnTo>
                  <a:pt x="9477" y="318"/>
                </a:lnTo>
                <a:lnTo>
                  <a:pt x="9184" y="489"/>
                </a:lnTo>
                <a:lnTo>
                  <a:pt x="8891" y="660"/>
                </a:lnTo>
                <a:lnTo>
                  <a:pt x="8622" y="831"/>
                </a:lnTo>
                <a:lnTo>
                  <a:pt x="8525" y="953"/>
                </a:lnTo>
                <a:lnTo>
                  <a:pt x="8427" y="1051"/>
                </a:lnTo>
                <a:lnTo>
                  <a:pt x="416" y="8866"/>
                </a:lnTo>
                <a:lnTo>
                  <a:pt x="270" y="9086"/>
                </a:lnTo>
                <a:lnTo>
                  <a:pt x="123" y="9355"/>
                </a:lnTo>
                <a:lnTo>
                  <a:pt x="25" y="9624"/>
                </a:lnTo>
                <a:lnTo>
                  <a:pt x="1" y="9746"/>
                </a:lnTo>
                <a:lnTo>
                  <a:pt x="1" y="9917"/>
                </a:lnTo>
                <a:lnTo>
                  <a:pt x="1" y="10039"/>
                </a:lnTo>
                <a:lnTo>
                  <a:pt x="25" y="10136"/>
                </a:lnTo>
                <a:lnTo>
                  <a:pt x="123" y="10381"/>
                </a:lnTo>
                <a:lnTo>
                  <a:pt x="270" y="10625"/>
                </a:lnTo>
                <a:lnTo>
                  <a:pt x="416" y="10869"/>
                </a:lnTo>
                <a:lnTo>
                  <a:pt x="5911" y="16242"/>
                </a:lnTo>
                <a:lnTo>
                  <a:pt x="6009" y="16340"/>
                </a:lnTo>
                <a:lnTo>
                  <a:pt x="6131" y="16438"/>
                </a:lnTo>
                <a:lnTo>
                  <a:pt x="6253" y="16511"/>
                </a:lnTo>
                <a:lnTo>
                  <a:pt x="6400" y="16560"/>
                </a:lnTo>
                <a:lnTo>
                  <a:pt x="6522" y="16609"/>
                </a:lnTo>
                <a:lnTo>
                  <a:pt x="6668" y="16633"/>
                </a:lnTo>
                <a:lnTo>
                  <a:pt x="6961" y="16657"/>
                </a:lnTo>
                <a:lnTo>
                  <a:pt x="7206" y="16633"/>
                </a:lnTo>
                <a:lnTo>
                  <a:pt x="7474" y="16560"/>
                </a:lnTo>
                <a:lnTo>
                  <a:pt x="7596" y="16511"/>
                </a:lnTo>
                <a:lnTo>
                  <a:pt x="7719" y="16438"/>
                </a:lnTo>
                <a:lnTo>
                  <a:pt x="7816" y="16340"/>
                </a:lnTo>
                <a:lnTo>
                  <a:pt x="7914" y="16242"/>
                </a:lnTo>
                <a:lnTo>
                  <a:pt x="15803" y="8427"/>
                </a:lnTo>
                <a:lnTo>
                  <a:pt x="15974" y="8183"/>
                </a:lnTo>
                <a:lnTo>
                  <a:pt x="16169" y="7938"/>
                </a:lnTo>
                <a:lnTo>
                  <a:pt x="16242" y="7792"/>
                </a:lnTo>
                <a:lnTo>
                  <a:pt x="16340" y="7645"/>
                </a:lnTo>
                <a:lnTo>
                  <a:pt x="16389" y="7474"/>
                </a:lnTo>
                <a:lnTo>
                  <a:pt x="16438" y="7279"/>
                </a:lnTo>
                <a:lnTo>
                  <a:pt x="16584" y="6961"/>
                </a:lnTo>
                <a:lnTo>
                  <a:pt x="16682" y="6644"/>
                </a:lnTo>
                <a:lnTo>
                  <a:pt x="16731" y="6326"/>
                </a:lnTo>
                <a:lnTo>
                  <a:pt x="16755" y="6009"/>
                </a:lnTo>
                <a:lnTo>
                  <a:pt x="16755" y="1491"/>
                </a:lnTo>
                <a:lnTo>
                  <a:pt x="16731" y="1173"/>
                </a:lnTo>
                <a:lnTo>
                  <a:pt x="16706" y="1051"/>
                </a:lnTo>
                <a:lnTo>
                  <a:pt x="16657" y="905"/>
                </a:lnTo>
                <a:lnTo>
                  <a:pt x="16609" y="782"/>
                </a:lnTo>
                <a:lnTo>
                  <a:pt x="16535" y="660"/>
                </a:lnTo>
                <a:lnTo>
                  <a:pt x="16438" y="538"/>
                </a:lnTo>
                <a:lnTo>
                  <a:pt x="16340" y="416"/>
                </a:lnTo>
                <a:lnTo>
                  <a:pt x="16144" y="270"/>
                </a:lnTo>
                <a:lnTo>
                  <a:pt x="15900" y="123"/>
                </a:lnTo>
                <a:lnTo>
                  <a:pt x="15632" y="50"/>
                </a:lnTo>
                <a:lnTo>
                  <a:pt x="155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73" name="Google Shape;4773;p49"/>
          <p:cNvSpPr/>
          <p:nvPr/>
        </p:nvSpPr>
        <p:spPr>
          <a:xfrm>
            <a:off x="2612156" y="967656"/>
            <a:ext cx="349155" cy="313437"/>
          </a:xfrm>
          <a:custGeom>
            <a:avLst/>
            <a:gdLst/>
            <a:ahLst/>
            <a:cxnLst/>
            <a:rect l="l" t="t" r="r" b="b"/>
            <a:pathLst>
              <a:path w="16706" h="14997" extrusionOk="0">
                <a:moveTo>
                  <a:pt x="4299" y="0"/>
                </a:moveTo>
                <a:lnTo>
                  <a:pt x="3859" y="25"/>
                </a:lnTo>
                <a:lnTo>
                  <a:pt x="3444" y="74"/>
                </a:lnTo>
                <a:lnTo>
                  <a:pt x="3029" y="196"/>
                </a:lnTo>
                <a:lnTo>
                  <a:pt x="2614" y="342"/>
                </a:lnTo>
                <a:lnTo>
                  <a:pt x="2247" y="513"/>
                </a:lnTo>
                <a:lnTo>
                  <a:pt x="1905" y="733"/>
                </a:lnTo>
                <a:lnTo>
                  <a:pt x="1563" y="977"/>
                </a:lnTo>
                <a:lnTo>
                  <a:pt x="1270" y="1246"/>
                </a:lnTo>
                <a:lnTo>
                  <a:pt x="977" y="1563"/>
                </a:lnTo>
                <a:lnTo>
                  <a:pt x="733" y="1881"/>
                </a:lnTo>
                <a:lnTo>
                  <a:pt x="513" y="2247"/>
                </a:lnTo>
                <a:lnTo>
                  <a:pt x="342" y="2614"/>
                </a:lnTo>
                <a:lnTo>
                  <a:pt x="196" y="3004"/>
                </a:lnTo>
                <a:lnTo>
                  <a:pt x="98" y="3420"/>
                </a:lnTo>
                <a:lnTo>
                  <a:pt x="25" y="3859"/>
                </a:lnTo>
                <a:lnTo>
                  <a:pt x="0" y="4299"/>
                </a:lnTo>
                <a:lnTo>
                  <a:pt x="0" y="4592"/>
                </a:lnTo>
                <a:lnTo>
                  <a:pt x="25" y="4885"/>
                </a:lnTo>
                <a:lnTo>
                  <a:pt x="122" y="5447"/>
                </a:lnTo>
                <a:lnTo>
                  <a:pt x="245" y="6008"/>
                </a:lnTo>
                <a:lnTo>
                  <a:pt x="440" y="6546"/>
                </a:lnTo>
                <a:lnTo>
                  <a:pt x="660" y="7059"/>
                </a:lnTo>
                <a:lnTo>
                  <a:pt x="928" y="7547"/>
                </a:lnTo>
                <a:lnTo>
                  <a:pt x="1197" y="8011"/>
                </a:lnTo>
                <a:lnTo>
                  <a:pt x="1515" y="8475"/>
                </a:lnTo>
                <a:lnTo>
                  <a:pt x="1856" y="8915"/>
                </a:lnTo>
                <a:lnTo>
                  <a:pt x="2198" y="9330"/>
                </a:lnTo>
                <a:lnTo>
                  <a:pt x="2565" y="9745"/>
                </a:lnTo>
                <a:lnTo>
                  <a:pt x="2931" y="10136"/>
                </a:lnTo>
                <a:lnTo>
                  <a:pt x="3639" y="10869"/>
                </a:lnTo>
                <a:lnTo>
                  <a:pt x="4299" y="11528"/>
                </a:lnTo>
                <a:lnTo>
                  <a:pt x="4861" y="12065"/>
                </a:lnTo>
                <a:lnTo>
                  <a:pt x="5496" y="12627"/>
                </a:lnTo>
                <a:lnTo>
                  <a:pt x="6839" y="13775"/>
                </a:lnTo>
                <a:lnTo>
                  <a:pt x="7913" y="14654"/>
                </a:lnTo>
                <a:lnTo>
                  <a:pt x="8353" y="14996"/>
                </a:lnTo>
                <a:lnTo>
                  <a:pt x="8793" y="14654"/>
                </a:lnTo>
                <a:lnTo>
                  <a:pt x="9843" y="13799"/>
                </a:lnTo>
                <a:lnTo>
                  <a:pt x="11186" y="12651"/>
                </a:lnTo>
                <a:lnTo>
                  <a:pt x="11821" y="12090"/>
                </a:lnTo>
                <a:lnTo>
                  <a:pt x="12407" y="11528"/>
                </a:lnTo>
                <a:lnTo>
                  <a:pt x="13067" y="10869"/>
                </a:lnTo>
                <a:lnTo>
                  <a:pt x="13775" y="10136"/>
                </a:lnTo>
                <a:lnTo>
                  <a:pt x="14141" y="9745"/>
                </a:lnTo>
                <a:lnTo>
                  <a:pt x="14508" y="9330"/>
                </a:lnTo>
                <a:lnTo>
                  <a:pt x="14850" y="8915"/>
                </a:lnTo>
                <a:lnTo>
                  <a:pt x="15191" y="8475"/>
                </a:lnTo>
                <a:lnTo>
                  <a:pt x="15509" y="8011"/>
                </a:lnTo>
                <a:lnTo>
                  <a:pt x="15778" y="7547"/>
                </a:lnTo>
                <a:lnTo>
                  <a:pt x="16046" y="7059"/>
                </a:lnTo>
                <a:lnTo>
                  <a:pt x="16266" y="6546"/>
                </a:lnTo>
                <a:lnTo>
                  <a:pt x="16461" y="6008"/>
                </a:lnTo>
                <a:lnTo>
                  <a:pt x="16584" y="5447"/>
                </a:lnTo>
                <a:lnTo>
                  <a:pt x="16681" y="4885"/>
                </a:lnTo>
                <a:lnTo>
                  <a:pt x="16706" y="4592"/>
                </a:lnTo>
                <a:lnTo>
                  <a:pt x="16706" y="4299"/>
                </a:lnTo>
                <a:lnTo>
                  <a:pt x="16681" y="3859"/>
                </a:lnTo>
                <a:lnTo>
                  <a:pt x="16608" y="3420"/>
                </a:lnTo>
                <a:lnTo>
                  <a:pt x="16510" y="3004"/>
                </a:lnTo>
                <a:lnTo>
                  <a:pt x="16364" y="2614"/>
                </a:lnTo>
                <a:lnTo>
                  <a:pt x="16193" y="2247"/>
                </a:lnTo>
                <a:lnTo>
                  <a:pt x="15973" y="1881"/>
                </a:lnTo>
                <a:lnTo>
                  <a:pt x="15729" y="1563"/>
                </a:lnTo>
                <a:lnTo>
                  <a:pt x="15436" y="1246"/>
                </a:lnTo>
                <a:lnTo>
                  <a:pt x="15143" y="977"/>
                </a:lnTo>
                <a:lnTo>
                  <a:pt x="14801" y="733"/>
                </a:lnTo>
                <a:lnTo>
                  <a:pt x="14459" y="513"/>
                </a:lnTo>
                <a:lnTo>
                  <a:pt x="14092" y="342"/>
                </a:lnTo>
                <a:lnTo>
                  <a:pt x="13677" y="196"/>
                </a:lnTo>
                <a:lnTo>
                  <a:pt x="13262" y="74"/>
                </a:lnTo>
                <a:lnTo>
                  <a:pt x="12847" y="25"/>
                </a:lnTo>
                <a:lnTo>
                  <a:pt x="12407" y="0"/>
                </a:lnTo>
                <a:lnTo>
                  <a:pt x="12065" y="0"/>
                </a:lnTo>
                <a:lnTo>
                  <a:pt x="11723" y="49"/>
                </a:lnTo>
                <a:lnTo>
                  <a:pt x="11381" y="122"/>
                </a:lnTo>
                <a:lnTo>
                  <a:pt x="11064" y="196"/>
                </a:lnTo>
                <a:lnTo>
                  <a:pt x="10746" y="318"/>
                </a:lnTo>
                <a:lnTo>
                  <a:pt x="10453" y="464"/>
                </a:lnTo>
                <a:lnTo>
                  <a:pt x="10160" y="611"/>
                </a:lnTo>
                <a:lnTo>
                  <a:pt x="9892" y="806"/>
                </a:lnTo>
                <a:lnTo>
                  <a:pt x="9647" y="1002"/>
                </a:lnTo>
                <a:lnTo>
                  <a:pt x="9403" y="1221"/>
                </a:lnTo>
                <a:lnTo>
                  <a:pt x="9183" y="1466"/>
                </a:lnTo>
                <a:lnTo>
                  <a:pt x="8964" y="1710"/>
                </a:lnTo>
                <a:lnTo>
                  <a:pt x="8793" y="1979"/>
                </a:lnTo>
                <a:lnTo>
                  <a:pt x="8622" y="2272"/>
                </a:lnTo>
                <a:lnTo>
                  <a:pt x="8475" y="2565"/>
                </a:lnTo>
                <a:lnTo>
                  <a:pt x="8353" y="2858"/>
                </a:lnTo>
                <a:lnTo>
                  <a:pt x="8231" y="2565"/>
                </a:lnTo>
                <a:lnTo>
                  <a:pt x="8084" y="2272"/>
                </a:lnTo>
                <a:lnTo>
                  <a:pt x="7913" y="1979"/>
                </a:lnTo>
                <a:lnTo>
                  <a:pt x="7742" y="1710"/>
                </a:lnTo>
                <a:lnTo>
                  <a:pt x="7523" y="1466"/>
                </a:lnTo>
                <a:lnTo>
                  <a:pt x="7303" y="1221"/>
                </a:lnTo>
                <a:lnTo>
                  <a:pt x="7059" y="1002"/>
                </a:lnTo>
                <a:lnTo>
                  <a:pt x="6814" y="806"/>
                </a:lnTo>
                <a:lnTo>
                  <a:pt x="6546" y="611"/>
                </a:lnTo>
                <a:lnTo>
                  <a:pt x="6253" y="464"/>
                </a:lnTo>
                <a:lnTo>
                  <a:pt x="5960" y="318"/>
                </a:lnTo>
                <a:lnTo>
                  <a:pt x="5642" y="196"/>
                </a:lnTo>
                <a:lnTo>
                  <a:pt x="5325" y="122"/>
                </a:lnTo>
                <a:lnTo>
                  <a:pt x="4983" y="49"/>
                </a:lnTo>
                <a:lnTo>
                  <a:pt x="4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74" name="Google Shape;4774;p49"/>
          <p:cNvSpPr/>
          <p:nvPr/>
        </p:nvSpPr>
        <p:spPr>
          <a:xfrm>
            <a:off x="3180804" y="970206"/>
            <a:ext cx="338956" cy="308317"/>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75" name="Google Shape;4775;p49"/>
          <p:cNvSpPr/>
          <p:nvPr/>
        </p:nvSpPr>
        <p:spPr>
          <a:xfrm>
            <a:off x="3755576" y="973258"/>
            <a:ext cx="316510" cy="30221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776" name="Google Shape;4776;p49"/>
          <p:cNvGrpSpPr/>
          <p:nvPr/>
        </p:nvGrpSpPr>
        <p:grpSpPr>
          <a:xfrm>
            <a:off x="4302631" y="952827"/>
            <a:ext cx="349155" cy="349657"/>
            <a:chOff x="5302225" y="968375"/>
            <a:chExt cx="417650" cy="418250"/>
          </a:xfrm>
        </p:grpSpPr>
        <p:sp>
          <p:nvSpPr>
            <p:cNvPr id="4777" name="Google Shape;4777;p49"/>
            <p:cNvSpPr/>
            <p:nvPr/>
          </p:nvSpPr>
          <p:spPr>
            <a:xfrm>
              <a:off x="5333350" y="991575"/>
              <a:ext cx="152075" cy="155100"/>
            </a:xfrm>
            <a:custGeom>
              <a:avLst/>
              <a:gdLst/>
              <a:ahLst/>
              <a:cxnLst/>
              <a:rect l="l" t="t" r="r" b="b"/>
              <a:pathLst>
                <a:path w="6083" h="6204" extrusionOk="0">
                  <a:moveTo>
                    <a:pt x="2541" y="0"/>
                  </a:moveTo>
                  <a:lnTo>
                    <a:pt x="2468" y="25"/>
                  </a:lnTo>
                  <a:lnTo>
                    <a:pt x="2443" y="147"/>
                  </a:lnTo>
                  <a:lnTo>
                    <a:pt x="2101" y="1807"/>
                  </a:lnTo>
                  <a:lnTo>
                    <a:pt x="2052" y="1930"/>
                  </a:lnTo>
                  <a:lnTo>
                    <a:pt x="1979" y="2052"/>
                  </a:lnTo>
                  <a:lnTo>
                    <a:pt x="1857" y="2174"/>
                  </a:lnTo>
                  <a:lnTo>
                    <a:pt x="1735" y="2223"/>
                  </a:lnTo>
                  <a:lnTo>
                    <a:pt x="123" y="2760"/>
                  </a:lnTo>
                  <a:lnTo>
                    <a:pt x="25" y="2833"/>
                  </a:lnTo>
                  <a:lnTo>
                    <a:pt x="1" y="2882"/>
                  </a:lnTo>
                  <a:lnTo>
                    <a:pt x="25" y="2955"/>
                  </a:lnTo>
                  <a:lnTo>
                    <a:pt x="99" y="3029"/>
                  </a:lnTo>
                  <a:lnTo>
                    <a:pt x="1588" y="3859"/>
                  </a:lnTo>
                  <a:lnTo>
                    <a:pt x="1711" y="3932"/>
                  </a:lnTo>
                  <a:lnTo>
                    <a:pt x="1808" y="4054"/>
                  </a:lnTo>
                  <a:lnTo>
                    <a:pt x="1857" y="4201"/>
                  </a:lnTo>
                  <a:lnTo>
                    <a:pt x="1882" y="4323"/>
                  </a:lnTo>
                  <a:lnTo>
                    <a:pt x="1906" y="6033"/>
                  </a:lnTo>
                  <a:lnTo>
                    <a:pt x="1930" y="6130"/>
                  </a:lnTo>
                  <a:lnTo>
                    <a:pt x="1979" y="6204"/>
                  </a:lnTo>
                  <a:lnTo>
                    <a:pt x="2052" y="6204"/>
                  </a:lnTo>
                  <a:lnTo>
                    <a:pt x="2126" y="6130"/>
                  </a:lnTo>
                  <a:lnTo>
                    <a:pt x="3371" y="4982"/>
                  </a:lnTo>
                  <a:lnTo>
                    <a:pt x="3493" y="4885"/>
                  </a:lnTo>
                  <a:lnTo>
                    <a:pt x="3640" y="4836"/>
                  </a:lnTo>
                  <a:lnTo>
                    <a:pt x="3787" y="4836"/>
                  </a:lnTo>
                  <a:lnTo>
                    <a:pt x="3933" y="4860"/>
                  </a:lnTo>
                  <a:lnTo>
                    <a:pt x="5545" y="5349"/>
                  </a:lnTo>
                  <a:lnTo>
                    <a:pt x="5667" y="5373"/>
                  </a:lnTo>
                  <a:lnTo>
                    <a:pt x="5716" y="5349"/>
                  </a:lnTo>
                  <a:lnTo>
                    <a:pt x="5740" y="5275"/>
                  </a:lnTo>
                  <a:lnTo>
                    <a:pt x="5716" y="5178"/>
                  </a:lnTo>
                  <a:lnTo>
                    <a:pt x="5008" y="3615"/>
                  </a:lnTo>
                  <a:lnTo>
                    <a:pt x="4959" y="3493"/>
                  </a:lnTo>
                  <a:lnTo>
                    <a:pt x="4959" y="3346"/>
                  </a:lnTo>
                  <a:lnTo>
                    <a:pt x="4983" y="3200"/>
                  </a:lnTo>
                  <a:lnTo>
                    <a:pt x="5057" y="3077"/>
                  </a:lnTo>
                  <a:lnTo>
                    <a:pt x="6033" y="1685"/>
                  </a:lnTo>
                  <a:lnTo>
                    <a:pt x="6082" y="1588"/>
                  </a:lnTo>
                  <a:lnTo>
                    <a:pt x="6082" y="1514"/>
                  </a:lnTo>
                  <a:lnTo>
                    <a:pt x="6009" y="1465"/>
                  </a:lnTo>
                  <a:lnTo>
                    <a:pt x="5911" y="1465"/>
                  </a:lnTo>
                  <a:lnTo>
                    <a:pt x="4202" y="1661"/>
                  </a:lnTo>
                  <a:lnTo>
                    <a:pt x="4080" y="1661"/>
                  </a:lnTo>
                  <a:lnTo>
                    <a:pt x="3933" y="1612"/>
                  </a:lnTo>
                  <a:lnTo>
                    <a:pt x="3811" y="1539"/>
                  </a:lnTo>
                  <a:lnTo>
                    <a:pt x="3713" y="1441"/>
                  </a:lnTo>
                  <a:lnTo>
                    <a:pt x="2687" y="73"/>
                  </a:lnTo>
                  <a:lnTo>
                    <a:pt x="2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78" name="Google Shape;4778;p49"/>
            <p:cNvSpPr/>
            <p:nvPr/>
          </p:nvSpPr>
          <p:spPr>
            <a:xfrm>
              <a:off x="5302225" y="968375"/>
              <a:ext cx="417650" cy="418250"/>
            </a:xfrm>
            <a:custGeom>
              <a:avLst/>
              <a:gdLst/>
              <a:ahLst/>
              <a:cxnLst/>
              <a:rect l="l" t="t" r="r" b="b"/>
              <a:pathLst>
                <a:path w="16706" h="16730" extrusionOk="0">
                  <a:moveTo>
                    <a:pt x="10331" y="0"/>
                  </a:moveTo>
                  <a:lnTo>
                    <a:pt x="10747" y="513"/>
                  </a:lnTo>
                  <a:lnTo>
                    <a:pt x="10942" y="782"/>
                  </a:lnTo>
                  <a:lnTo>
                    <a:pt x="11137" y="1050"/>
                  </a:lnTo>
                  <a:lnTo>
                    <a:pt x="11284" y="1343"/>
                  </a:lnTo>
                  <a:lnTo>
                    <a:pt x="11455" y="1636"/>
                  </a:lnTo>
                  <a:lnTo>
                    <a:pt x="11577" y="1929"/>
                  </a:lnTo>
                  <a:lnTo>
                    <a:pt x="11723" y="2223"/>
                  </a:lnTo>
                  <a:lnTo>
                    <a:pt x="11821" y="2540"/>
                  </a:lnTo>
                  <a:lnTo>
                    <a:pt x="11919" y="2858"/>
                  </a:lnTo>
                  <a:lnTo>
                    <a:pt x="12017" y="3199"/>
                  </a:lnTo>
                  <a:lnTo>
                    <a:pt x="12090" y="3517"/>
                  </a:lnTo>
                  <a:lnTo>
                    <a:pt x="12139" y="3859"/>
                  </a:lnTo>
                  <a:lnTo>
                    <a:pt x="12187" y="4201"/>
                  </a:lnTo>
                  <a:lnTo>
                    <a:pt x="12212" y="4543"/>
                  </a:lnTo>
                  <a:lnTo>
                    <a:pt x="12212" y="4909"/>
                  </a:lnTo>
                  <a:lnTo>
                    <a:pt x="12212" y="5275"/>
                  </a:lnTo>
                  <a:lnTo>
                    <a:pt x="12187" y="5642"/>
                  </a:lnTo>
                  <a:lnTo>
                    <a:pt x="12139" y="6008"/>
                  </a:lnTo>
                  <a:lnTo>
                    <a:pt x="12065" y="6374"/>
                  </a:lnTo>
                  <a:lnTo>
                    <a:pt x="11992" y="6741"/>
                  </a:lnTo>
                  <a:lnTo>
                    <a:pt x="11894" y="7083"/>
                  </a:lnTo>
                  <a:lnTo>
                    <a:pt x="11772" y="7425"/>
                  </a:lnTo>
                  <a:lnTo>
                    <a:pt x="11650" y="7742"/>
                  </a:lnTo>
                  <a:lnTo>
                    <a:pt x="11504" y="8084"/>
                  </a:lnTo>
                  <a:lnTo>
                    <a:pt x="11333" y="8402"/>
                  </a:lnTo>
                  <a:lnTo>
                    <a:pt x="11162" y="8695"/>
                  </a:lnTo>
                  <a:lnTo>
                    <a:pt x="10966" y="8988"/>
                  </a:lnTo>
                  <a:lnTo>
                    <a:pt x="10771" y="9281"/>
                  </a:lnTo>
                  <a:lnTo>
                    <a:pt x="10551" y="9549"/>
                  </a:lnTo>
                  <a:lnTo>
                    <a:pt x="10307" y="9818"/>
                  </a:lnTo>
                  <a:lnTo>
                    <a:pt x="10063" y="10087"/>
                  </a:lnTo>
                  <a:lnTo>
                    <a:pt x="9818" y="10331"/>
                  </a:lnTo>
                  <a:lnTo>
                    <a:pt x="9550" y="10551"/>
                  </a:lnTo>
                  <a:lnTo>
                    <a:pt x="9281" y="10771"/>
                  </a:lnTo>
                  <a:lnTo>
                    <a:pt x="8988" y="10966"/>
                  </a:lnTo>
                  <a:lnTo>
                    <a:pt x="8695" y="11161"/>
                  </a:lnTo>
                  <a:lnTo>
                    <a:pt x="8377" y="11332"/>
                  </a:lnTo>
                  <a:lnTo>
                    <a:pt x="8060" y="11503"/>
                  </a:lnTo>
                  <a:lnTo>
                    <a:pt x="7742" y="11650"/>
                  </a:lnTo>
                  <a:lnTo>
                    <a:pt x="7401" y="11772"/>
                  </a:lnTo>
                  <a:lnTo>
                    <a:pt x="7059" y="11894"/>
                  </a:lnTo>
                  <a:lnTo>
                    <a:pt x="6717" y="11992"/>
                  </a:lnTo>
                  <a:lnTo>
                    <a:pt x="6375" y="12065"/>
                  </a:lnTo>
                  <a:lnTo>
                    <a:pt x="6008" y="12138"/>
                  </a:lnTo>
                  <a:lnTo>
                    <a:pt x="5642" y="12187"/>
                  </a:lnTo>
                  <a:lnTo>
                    <a:pt x="5276" y="12212"/>
                  </a:lnTo>
                  <a:lnTo>
                    <a:pt x="4885" y="12236"/>
                  </a:lnTo>
                  <a:lnTo>
                    <a:pt x="4543" y="12212"/>
                  </a:lnTo>
                  <a:lnTo>
                    <a:pt x="4201" y="12187"/>
                  </a:lnTo>
                  <a:lnTo>
                    <a:pt x="3859" y="12163"/>
                  </a:lnTo>
                  <a:lnTo>
                    <a:pt x="3517" y="12089"/>
                  </a:lnTo>
                  <a:lnTo>
                    <a:pt x="3175" y="12016"/>
                  </a:lnTo>
                  <a:lnTo>
                    <a:pt x="2858" y="11943"/>
                  </a:lnTo>
                  <a:lnTo>
                    <a:pt x="2540" y="11845"/>
                  </a:lnTo>
                  <a:lnTo>
                    <a:pt x="2223" y="11723"/>
                  </a:lnTo>
                  <a:lnTo>
                    <a:pt x="1905" y="11601"/>
                  </a:lnTo>
                  <a:lnTo>
                    <a:pt x="1612" y="11454"/>
                  </a:lnTo>
                  <a:lnTo>
                    <a:pt x="1319" y="11308"/>
                  </a:lnTo>
                  <a:lnTo>
                    <a:pt x="1051" y="11137"/>
                  </a:lnTo>
                  <a:lnTo>
                    <a:pt x="757" y="10966"/>
                  </a:lnTo>
                  <a:lnTo>
                    <a:pt x="489" y="10771"/>
                  </a:lnTo>
                  <a:lnTo>
                    <a:pt x="0" y="10355"/>
                  </a:lnTo>
                  <a:lnTo>
                    <a:pt x="98" y="10697"/>
                  </a:lnTo>
                  <a:lnTo>
                    <a:pt x="196" y="11015"/>
                  </a:lnTo>
                  <a:lnTo>
                    <a:pt x="464" y="11674"/>
                  </a:lnTo>
                  <a:lnTo>
                    <a:pt x="757" y="12309"/>
                  </a:lnTo>
                  <a:lnTo>
                    <a:pt x="1124" y="12895"/>
                  </a:lnTo>
                  <a:lnTo>
                    <a:pt x="1515" y="13457"/>
                  </a:lnTo>
                  <a:lnTo>
                    <a:pt x="1979" y="13970"/>
                  </a:lnTo>
                  <a:lnTo>
                    <a:pt x="2443" y="14458"/>
                  </a:lnTo>
                  <a:lnTo>
                    <a:pt x="2980" y="14898"/>
                  </a:lnTo>
                  <a:lnTo>
                    <a:pt x="3542" y="15313"/>
                  </a:lnTo>
                  <a:lnTo>
                    <a:pt x="4128" y="15680"/>
                  </a:lnTo>
                  <a:lnTo>
                    <a:pt x="4738" y="15973"/>
                  </a:lnTo>
                  <a:lnTo>
                    <a:pt x="5398" y="16241"/>
                  </a:lnTo>
                  <a:lnTo>
                    <a:pt x="5740" y="16339"/>
                  </a:lnTo>
                  <a:lnTo>
                    <a:pt x="6082" y="16437"/>
                  </a:lnTo>
                  <a:lnTo>
                    <a:pt x="6424" y="16534"/>
                  </a:lnTo>
                  <a:lnTo>
                    <a:pt x="6766" y="16608"/>
                  </a:lnTo>
                  <a:lnTo>
                    <a:pt x="7132" y="16657"/>
                  </a:lnTo>
                  <a:lnTo>
                    <a:pt x="7474" y="16681"/>
                  </a:lnTo>
                  <a:lnTo>
                    <a:pt x="7840" y="16705"/>
                  </a:lnTo>
                  <a:lnTo>
                    <a:pt x="8231" y="16730"/>
                  </a:lnTo>
                  <a:lnTo>
                    <a:pt x="8646" y="16705"/>
                  </a:lnTo>
                  <a:lnTo>
                    <a:pt x="9086" y="16681"/>
                  </a:lnTo>
                  <a:lnTo>
                    <a:pt x="9501" y="16632"/>
                  </a:lnTo>
                  <a:lnTo>
                    <a:pt x="9941" y="16559"/>
                  </a:lnTo>
                  <a:lnTo>
                    <a:pt x="10331" y="16461"/>
                  </a:lnTo>
                  <a:lnTo>
                    <a:pt x="10747" y="16339"/>
                  </a:lnTo>
                  <a:lnTo>
                    <a:pt x="11137" y="16217"/>
                  </a:lnTo>
                  <a:lnTo>
                    <a:pt x="11528" y="16046"/>
                  </a:lnTo>
                  <a:lnTo>
                    <a:pt x="11894" y="15875"/>
                  </a:lnTo>
                  <a:lnTo>
                    <a:pt x="12261" y="15704"/>
                  </a:lnTo>
                  <a:lnTo>
                    <a:pt x="12627" y="15484"/>
                  </a:lnTo>
                  <a:lnTo>
                    <a:pt x="12969" y="15264"/>
                  </a:lnTo>
                  <a:lnTo>
                    <a:pt x="13311" y="15045"/>
                  </a:lnTo>
                  <a:lnTo>
                    <a:pt x="13628" y="14776"/>
                  </a:lnTo>
                  <a:lnTo>
                    <a:pt x="13922" y="14507"/>
                  </a:lnTo>
                  <a:lnTo>
                    <a:pt x="14215" y="14239"/>
                  </a:lnTo>
                  <a:lnTo>
                    <a:pt x="14508" y="13946"/>
                  </a:lnTo>
                  <a:lnTo>
                    <a:pt x="14776" y="13628"/>
                  </a:lnTo>
                  <a:lnTo>
                    <a:pt x="15021" y="13311"/>
                  </a:lnTo>
                  <a:lnTo>
                    <a:pt x="15265" y="12969"/>
                  </a:lnTo>
                  <a:lnTo>
                    <a:pt x="15485" y="12627"/>
                  </a:lnTo>
                  <a:lnTo>
                    <a:pt x="15680" y="12285"/>
                  </a:lnTo>
                  <a:lnTo>
                    <a:pt x="15875" y="11918"/>
                  </a:lnTo>
                  <a:lnTo>
                    <a:pt x="16046" y="11528"/>
                  </a:lnTo>
                  <a:lnTo>
                    <a:pt x="16193" y="11161"/>
                  </a:lnTo>
                  <a:lnTo>
                    <a:pt x="16339" y="10746"/>
                  </a:lnTo>
                  <a:lnTo>
                    <a:pt x="16437" y="10355"/>
                  </a:lnTo>
                  <a:lnTo>
                    <a:pt x="16535" y="9940"/>
                  </a:lnTo>
                  <a:lnTo>
                    <a:pt x="16608" y="9525"/>
                  </a:lnTo>
                  <a:lnTo>
                    <a:pt x="16657" y="9085"/>
                  </a:lnTo>
                  <a:lnTo>
                    <a:pt x="16706" y="8670"/>
                  </a:lnTo>
                  <a:lnTo>
                    <a:pt x="16706" y="8231"/>
                  </a:lnTo>
                  <a:lnTo>
                    <a:pt x="16706" y="7864"/>
                  </a:lnTo>
                  <a:lnTo>
                    <a:pt x="16681" y="7498"/>
                  </a:lnTo>
                  <a:lnTo>
                    <a:pt x="16632" y="7132"/>
                  </a:lnTo>
                  <a:lnTo>
                    <a:pt x="16584" y="6790"/>
                  </a:lnTo>
                  <a:lnTo>
                    <a:pt x="16510" y="6423"/>
                  </a:lnTo>
                  <a:lnTo>
                    <a:pt x="16437" y="6081"/>
                  </a:lnTo>
                  <a:lnTo>
                    <a:pt x="16339" y="5739"/>
                  </a:lnTo>
                  <a:lnTo>
                    <a:pt x="16242" y="5398"/>
                  </a:lnTo>
                  <a:lnTo>
                    <a:pt x="15973" y="4763"/>
                  </a:lnTo>
                  <a:lnTo>
                    <a:pt x="15656" y="4128"/>
                  </a:lnTo>
                  <a:lnTo>
                    <a:pt x="15314" y="3541"/>
                  </a:lnTo>
                  <a:lnTo>
                    <a:pt x="14898" y="2980"/>
                  </a:lnTo>
                  <a:lnTo>
                    <a:pt x="14459" y="2467"/>
                  </a:lnTo>
                  <a:lnTo>
                    <a:pt x="13970" y="1978"/>
                  </a:lnTo>
                  <a:lnTo>
                    <a:pt x="13433" y="1539"/>
                  </a:lnTo>
                  <a:lnTo>
                    <a:pt x="12871" y="1123"/>
                  </a:lnTo>
                  <a:lnTo>
                    <a:pt x="12285" y="782"/>
                  </a:lnTo>
                  <a:lnTo>
                    <a:pt x="11675" y="464"/>
                  </a:lnTo>
                  <a:lnTo>
                    <a:pt x="11015" y="220"/>
                  </a:lnTo>
                  <a:lnTo>
                    <a:pt x="10673" y="98"/>
                  </a:lnTo>
                  <a:lnTo>
                    <a:pt x="103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79" name="Google Shape;4779;p49"/>
          <p:cNvGrpSpPr/>
          <p:nvPr/>
        </p:nvGrpSpPr>
        <p:grpSpPr>
          <a:xfrm>
            <a:off x="4824295" y="913514"/>
            <a:ext cx="432881" cy="421637"/>
            <a:chOff x="5926225" y="921350"/>
            <a:chExt cx="517800" cy="504350"/>
          </a:xfrm>
        </p:grpSpPr>
        <p:sp>
          <p:nvSpPr>
            <p:cNvPr id="4780" name="Google Shape;4780;p4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81" name="Google Shape;4781;p4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82" name="Google Shape;4782;p49"/>
          <p:cNvGrpSpPr/>
          <p:nvPr/>
        </p:nvGrpSpPr>
        <p:grpSpPr>
          <a:xfrm>
            <a:off x="5402118" y="921686"/>
            <a:ext cx="404290" cy="405314"/>
            <a:chOff x="6617400" y="931125"/>
            <a:chExt cx="483600" cy="484825"/>
          </a:xfrm>
        </p:grpSpPr>
        <p:sp>
          <p:nvSpPr>
            <p:cNvPr id="4783" name="Google Shape;4783;p49"/>
            <p:cNvSpPr/>
            <p:nvPr/>
          </p:nvSpPr>
          <p:spPr>
            <a:xfrm>
              <a:off x="6843925" y="1183900"/>
              <a:ext cx="121525" cy="232050"/>
            </a:xfrm>
            <a:custGeom>
              <a:avLst/>
              <a:gdLst/>
              <a:ahLst/>
              <a:cxnLst/>
              <a:rect l="l" t="t" r="r" b="b"/>
              <a:pathLst>
                <a:path w="4861" h="9282" extrusionOk="0">
                  <a:moveTo>
                    <a:pt x="1" y="0"/>
                  </a:moveTo>
                  <a:lnTo>
                    <a:pt x="1" y="6863"/>
                  </a:lnTo>
                  <a:lnTo>
                    <a:pt x="25" y="7107"/>
                  </a:lnTo>
                  <a:lnTo>
                    <a:pt x="49" y="7327"/>
                  </a:lnTo>
                  <a:lnTo>
                    <a:pt x="123" y="7572"/>
                  </a:lnTo>
                  <a:lnTo>
                    <a:pt x="196" y="7791"/>
                  </a:lnTo>
                  <a:lnTo>
                    <a:pt x="294" y="8011"/>
                  </a:lnTo>
                  <a:lnTo>
                    <a:pt x="416" y="8207"/>
                  </a:lnTo>
                  <a:lnTo>
                    <a:pt x="562" y="8402"/>
                  </a:lnTo>
                  <a:lnTo>
                    <a:pt x="709" y="8573"/>
                  </a:lnTo>
                  <a:lnTo>
                    <a:pt x="880" y="8719"/>
                  </a:lnTo>
                  <a:lnTo>
                    <a:pt x="1075" y="8866"/>
                  </a:lnTo>
                  <a:lnTo>
                    <a:pt x="1271" y="8988"/>
                  </a:lnTo>
                  <a:lnTo>
                    <a:pt x="1490" y="9086"/>
                  </a:lnTo>
                  <a:lnTo>
                    <a:pt x="1710" y="9159"/>
                  </a:lnTo>
                  <a:lnTo>
                    <a:pt x="1930" y="9232"/>
                  </a:lnTo>
                  <a:lnTo>
                    <a:pt x="2174" y="9257"/>
                  </a:lnTo>
                  <a:lnTo>
                    <a:pt x="2418" y="9281"/>
                  </a:lnTo>
                  <a:lnTo>
                    <a:pt x="2663" y="9257"/>
                  </a:lnTo>
                  <a:lnTo>
                    <a:pt x="2907" y="9232"/>
                  </a:lnTo>
                  <a:lnTo>
                    <a:pt x="3151" y="9159"/>
                  </a:lnTo>
                  <a:lnTo>
                    <a:pt x="3371" y="9086"/>
                  </a:lnTo>
                  <a:lnTo>
                    <a:pt x="3591" y="8988"/>
                  </a:lnTo>
                  <a:lnTo>
                    <a:pt x="3786" y="8866"/>
                  </a:lnTo>
                  <a:lnTo>
                    <a:pt x="3957" y="8719"/>
                  </a:lnTo>
                  <a:lnTo>
                    <a:pt x="4128" y="8573"/>
                  </a:lnTo>
                  <a:lnTo>
                    <a:pt x="4299" y="8402"/>
                  </a:lnTo>
                  <a:lnTo>
                    <a:pt x="4446" y="8207"/>
                  </a:lnTo>
                  <a:lnTo>
                    <a:pt x="4568" y="8011"/>
                  </a:lnTo>
                  <a:lnTo>
                    <a:pt x="4665" y="7791"/>
                  </a:lnTo>
                  <a:lnTo>
                    <a:pt x="4739" y="7572"/>
                  </a:lnTo>
                  <a:lnTo>
                    <a:pt x="4812" y="7327"/>
                  </a:lnTo>
                  <a:lnTo>
                    <a:pt x="4836" y="7107"/>
                  </a:lnTo>
                  <a:lnTo>
                    <a:pt x="4861" y="6863"/>
                  </a:lnTo>
                  <a:lnTo>
                    <a:pt x="4836" y="6717"/>
                  </a:lnTo>
                  <a:lnTo>
                    <a:pt x="4812" y="6619"/>
                  </a:lnTo>
                  <a:lnTo>
                    <a:pt x="4739" y="6521"/>
                  </a:lnTo>
                  <a:lnTo>
                    <a:pt x="4665" y="6424"/>
                  </a:lnTo>
                  <a:lnTo>
                    <a:pt x="4592" y="6350"/>
                  </a:lnTo>
                  <a:lnTo>
                    <a:pt x="4470" y="6302"/>
                  </a:lnTo>
                  <a:lnTo>
                    <a:pt x="4372" y="6253"/>
                  </a:lnTo>
                  <a:lnTo>
                    <a:pt x="4128" y="6253"/>
                  </a:lnTo>
                  <a:lnTo>
                    <a:pt x="4006" y="6302"/>
                  </a:lnTo>
                  <a:lnTo>
                    <a:pt x="3908" y="6350"/>
                  </a:lnTo>
                  <a:lnTo>
                    <a:pt x="3811" y="6424"/>
                  </a:lnTo>
                  <a:lnTo>
                    <a:pt x="3737" y="6521"/>
                  </a:lnTo>
                  <a:lnTo>
                    <a:pt x="3688" y="6619"/>
                  </a:lnTo>
                  <a:lnTo>
                    <a:pt x="3640" y="6717"/>
                  </a:lnTo>
                  <a:lnTo>
                    <a:pt x="3640" y="6863"/>
                  </a:lnTo>
                  <a:lnTo>
                    <a:pt x="3615" y="7083"/>
                  </a:lnTo>
                  <a:lnTo>
                    <a:pt x="3542" y="7327"/>
                  </a:lnTo>
                  <a:lnTo>
                    <a:pt x="3420" y="7523"/>
                  </a:lnTo>
                  <a:lnTo>
                    <a:pt x="3273" y="7718"/>
                  </a:lnTo>
                  <a:lnTo>
                    <a:pt x="3102" y="7865"/>
                  </a:lnTo>
                  <a:lnTo>
                    <a:pt x="2907" y="7962"/>
                  </a:lnTo>
                  <a:lnTo>
                    <a:pt x="2663" y="8036"/>
                  </a:lnTo>
                  <a:lnTo>
                    <a:pt x="2418" y="8060"/>
                  </a:lnTo>
                  <a:lnTo>
                    <a:pt x="2174" y="8036"/>
                  </a:lnTo>
                  <a:lnTo>
                    <a:pt x="1954" y="7962"/>
                  </a:lnTo>
                  <a:lnTo>
                    <a:pt x="1759" y="7865"/>
                  </a:lnTo>
                  <a:lnTo>
                    <a:pt x="1564" y="7718"/>
                  </a:lnTo>
                  <a:lnTo>
                    <a:pt x="1417" y="7523"/>
                  </a:lnTo>
                  <a:lnTo>
                    <a:pt x="1319" y="7327"/>
                  </a:lnTo>
                  <a:lnTo>
                    <a:pt x="1246" y="7083"/>
                  </a:lnTo>
                  <a:lnTo>
                    <a:pt x="1222" y="6863"/>
                  </a:lnTo>
                  <a:lnTo>
                    <a:pt x="1222" y="0"/>
                  </a:lnTo>
                  <a:lnTo>
                    <a:pt x="953" y="220"/>
                  </a:lnTo>
                  <a:lnTo>
                    <a:pt x="880" y="293"/>
                  </a:lnTo>
                  <a:lnTo>
                    <a:pt x="806" y="342"/>
                  </a:lnTo>
                  <a:lnTo>
                    <a:pt x="709" y="367"/>
                  </a:lnTo>
                  <a:lnTo>
                    <a:pt x="513" y="367"/>
                  </a:lnTo>
                  <a:lnTo>
                    <a:pt x="416" y="342"/>
                  </a:lnTo>
                  <a:lnTo>
                    <a:pt x="342" y="293"/>
                  </a:lnTo>
                  <a:lnTo>
                    <a:pt x="269" y="22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84" name="Google Shape;4784;p49"/>
            <p:cNvSpPr/>
            <p:nvPr/>
          </p:nvSpPr>
          <p:spPr>
            <a:xfrm>
              <a:off x="6617400" y="931125"/>
              <a:ext cx="483600" cy="259500"/>
            </a:xfrm>
            <a:custGeom>
              <a:avLst/>
              <a:gdLst/>
              <a:ahLst/>
              <a:cxnLst/>
              <a:rect l="l" t="t" r="r" b="b"/>
              <a:pathLst>
                <a:path w="19344" h="10380" extrusionOk="0">
                  <a:moveTo>
                    <a:pt x="5252" y="9769"/>
                  </a:moveTo>
                  <a:lnTo>
                    <a:pt x="5252" y="9769"/>
                  </a:lnTo>
                  <a:lnTo>
                    <a:pt x="5252" y="9769"/>
                  </a:lnTo>
                  <a:close/>
                  <a:moveTo>
                    <a:pt x="9672" y="0"/>
                  </a:moveTo>
                  <a:lnTo>
                    <a:pt x="9550" y="25"/>
                  </a:lnTo>
                  <a:lnTo>
                    <a:pt x="9428" y="49"/>
                  </a:lnTo>
                  <a:lnTo>
                    <a:pt x="9330" y="122"/>
                  </a:lnTo>
                  <a:lnTo>
                    <a:pt x="9232" y="196"/>
                  </a:lnTo>
                  <a:lnTo>
                    <a:pt x="9159" y="269"/>
                  </a:lnTo>
                  <a:lnTo>
                    <a:pt x="9110" y="367"/>
                  </a:lnTo>
                  <a:lnTo>
                    <a:pt x="9086" y="489"/>
                  </a:lnTo>
                  <a:lnTo>
                    <a:pt x="9062" y="611"/>
                  </a:lnTo>
                  <a:lnTo>
                    <a:pt x="9062" y="1246"/>
                  </a:lnTo>
                  <a:lnTo>
                    <a:pt x="8622" y="1270"/>
                  </a:lnTo>
                  <a:lnTo>
                    <a:pt x="8182" y="1343"/>
                  </a:lnTo>
                  <a:lnTo>
                    <a:pt x="7767" y="1417"/>
                  </a:lnTo>
                  <a:lnTo>
                    <a:pt x="7328" y="1514"/>
                  </a:lnTo>
                  <a:lnTo>
                    <a:pt x="6912" y="1612"/>
                  </a:lnTo>
                  <a:lnTo>
                    <a:pt x="6497" y="1759"/>
                  </a:lnTo>
                  <a:lnTo>
                    <a:pt x="6082" y="1905"/>
                  </a:lnTo>
                  <a:lnTo>
                    <a:pt x="5691" y="2076"/>
                  </a:lnTo>
                  <a:lnTo>
                    <a:pt x="5300" y="2247"/>
                  </a:lnTo>
                  <a:lnTo>
                    <a:pt x="4910" y="2467"/>
                  </a:lnTo>
                  <a:lnTo>
                    <a:pt x="4543" y="2687"/>
                  </a:lnTo>
                  <a:lnTo>
                    <a:pt x="4177" y="2931"/>
                  </a:lnTo>
                  <a:lnTo>
                    <a:pt x="3811" y="3175"/>
                  </a:lnTo>
                  <a:lnTo>
                    <a:pt x="3469" y="3468"/>
                  </a:lnTo>
                  <a:lnTo>
                    <a:pt x="3151" y="3761"/>
                  </a:lnTo>
                  <a:lnTo>
                    <a:pt x="2834" y="4054"/>
                  </a:lnTo>
                  <a:lnTo>
                    <a:pt x="2516" y="4372"/>
                  </a:lnTo>
                  <a:lnTo>
                    <a:pt x="2223" y="4714"/>
                  </a:lnTo>
                  <a:lnTo>
                    <a:pt x="1930" y="5080"/>
                  </a:lnTo>
                  <a:lnTo>
                    <a:pt x="1686" y="5422"/>
                  </a:lnTo>
                  <a:lnTo>
                    <a:pt x="1442" y="5788"/>
                  </a:lnTo>
                  <a:lnTo>
                    <a:pt x="1222" y="6179"/>
                  </a:lnTo>
                  <a:lnTo>
                    <a:pt x="1002" y="6570"/>
                  </a:lnTo>
                  <a:lnTo>
                    <a:pt x="807" y="6961"/>
                  </a:lnTo>
                  <a:lnTo>
                    <a:pt x="660" y="7376"/>
                  </a:lnTo>
                  <a:lnTo>
                    <a:pt x="489" y="7791"/>
                  </a:lnTo>
                  <a:lnTo>
                    <a:pt x="367" y="8206"/>
                  </a:lnTo>
                  <a:lnTo>
                    <a:pt x="245" y="8622"/>
                  </a:lnTo>
                  <a:lnTo>
                    <a:pt x="172" y="9061"/>
                  </a:lnTo>
                  <a:lnTo>
                    <a:pt x="98" y="9501"/>
                  </a:lnTo>
                  <a:lnTo>
                    <a:pt x="25" y="9940"/>
                  </a:lnTo>
                  <a:lnTo>
                    <a:pt x="1" y="10380"/>
                  </a:lnTo>
                  <a:lnTo>
                    <a:pt x="196" y="10111"/>
                  </a:lnTo>
                  <a:lnTo>
                    <a:pt x="465" y="9867"/>
                  </a:lnTo>
                  <a:lnTo>
                    <a:pt x="758" y="9647"/>
                  </a:lnTo>
                  <a:lnTo>
                    <a:pt x="1075" y="9452"/>
                  </a:lnTo>
                  <a:lnTo>
                    <a:pt x="1442" y="9305"/>
                  </a:lnTo>
                  <a:lnTo>
                    <a:pt x="1808" y="9183"/>
                  </a:lnTo>
                  <a:lnTo>
                    <a:pt x="2223" y="9110"/>
                  </a:lnTo>
                  <a:lnTo>
                    <a:pt x="2638" y="9086"/>
                  </a:lnTo>
                  <a:lnTo>
                    <a:pt x="2956" y="9110"/>
                  </a:lnTo>
                  <a:lnTo>
                    <a:pt x="3249" y="9134"/>
                  </a:lnTo>
                  <a:lnTo>
                    <a:pt x="3542" y="9208"/>
                  </a:lnTo>
                  <a:lnTo>
                    <a:pt x="3811" y="9281"/>
                  </a:lnTo>
                  <a:lnTo>
                    <a:pt x="4079" y="9379"/>
                  </a:lnTo>
                  <a:lnTo>
                    <a:pt x="4323" y="9501"/>
                  </a:lnTo>
                  <a:lnTo>
                    <a:pt x="4543" y="9647"/>
                  </a:lnTo>
                  <a:lnTo>
                    <a:pt x="4763" y="9794"/>
                  </a:lnTo>
                  <a:lnTo>
                    <a:pt x="4812" y="9305"/>
                  </a:lnTo>
                  <a:lnTo>
                    <a:pt x="4934" y="8573"/>
                  </a:lnTo>
                  <a:lnTo>
                    <a:pt x="5007" y="8109"/>
                  </a:lnTo>
                  <a:lnTo>
                    <a:pt x="5129" y="7620"/>
                  </a:lnTo>
                  <a:lnTo>
                    <a:pt x="5276" y="7107"/>
                  </a:lnTo>
                  <a:lnTo>
                    <a:pt x="5447" y="6546"/>
                  </a:lnTo>
                  <a:lnTo>
                    <a:pt x="5642" y="5984"/>
                  </a:lnTo>
                  <a:lnTo>
                    <a:pt x="5887" y="5373"/>
                  </a:lnTo>
                  <a:lnTo>
                    <a:pt x="6180" y="4763"/>
                  </a:lnTo>
                  <a:lnTo>
                    <a:pt x="6522" y="4152"/>
                  </a:lnTo>
                  <a:lnTo>
                    <a:pt x="6888" y="3542"/>
                  </a:lnTo>
                  <a:lnTo>
                    <a:pt x="7303" y="2931"/>
                  </a:lnTo>
                  <a:lnTo>
                    <a:pt x="7792" y="2345"/>
                  </a:lnTo>
                  <a:lnTo>
                    <a:pt x="8329" y="1783"/>
                  </a:lnTo>
                  <a:lnTo>
                    <a:pt x="8402" y="1710"/>
                  </a:lnTo>
                  <a:lnTo>
                    <a:pt x="8597" y="1710"/>
                  </a:lnTo>
                  <a:lnTo>
                    <a:pt x="8671" y="1783"/>
                  </a:lnTo>
                  <a:lnTo>
                    <a:pt x="8720" y="1856"/>
                  </a:lnTo>
                  <a:lnTo>
                    <a:pt x="8744" y="1954"/>
                  </a:lnTo>
                  <a:lnTo>
                    <a:pt x="8720" y="2027"/>
                  </a:lnTo>
                  <a:lnTo>
                    <a:pt x="8671" y="2125"/>
                  </a:lnTo>
                  <a:lnTo>
                    <a:pt x="8182" y="2662"/>
                  </a:lnTo>
                  <a:lnTo>
                    <a:pt x="7718" y="3200"/>
                  </a:lnTo>
                  <a:lnTo>
                    <a:pt x="7328" y="3786"/>
                  </a:lnTo>
                  <a:lnTo>
                    <a:pt x="6961" y="4348"/>
                  </a:lnTo>
                  <a:lnTo>
                    <a:pt x="6668" y="4934"/>
                  </a:lnTo>
                  <a:lnTo>
                    <a:pt x="6375" y="5495"/>
                  </a:lnTo>
                  <a:lnTo>
                    <a:pt x="6155" y="6082"/>
                  </a:lnTo>
                  <a:lnTo>
                    <a:pt x="5960" y="6619"/>
                  </a:lnTo>
                  <a:lnTo>
                    <a:pt x="5789" y="7156"/>
                  </a:lnTo>
                  <a:lnTo>
                    <a:pt x="5642" y="7645"/>
                  </a:lnTo>
                  <a:lnTo>
                    <a:pt x="5520" y="8109"/>
                  </a:lnTo>
                  <a:lnTo>
                    <a:pt x="5423" y="8548"/>
                  </a:lnTo>
                  <a:lnTo>
                    <a:pt x="5300" y="9257"/>
                  </a:lnTo>
                  <a:lnTo>
                    <a:pt x="5252" y="9769"/>
                  </a:lnTo>
                  <a:lnTo>
                    <a:pt x="5471" y="9623"/>
                  </a:lnTo>
                  <a:lnTo>
                    <a:pt x="5691" y="9476"/>
                  </a:lnTo>
                  <a:lnTo>
                    <a:pt x="5935" y="9379"/>
                  </a:lnTo>
                  <a:lnTo>
                    <a:pt x="6180" y="9281"/>
                  </a:lnTo>
                  <a:lnTo>
                    <a:pt x="6448" y="9208"/>
                  </a:lnTo>
                  <a:lnTo>
                    <a:pt x="6741" y="9134"/>
                  </a:lnTo>
                  <a:lnTo>
                    <a:pt x="7034" y="9110"/>
                  </a:lnTo>
                  <a:lnTo>
                    <a:pt x="7328" y="9086"/>
                  </a:lnTo>
                  <a:lnTo>
                    <a:pt x="7645" y="9110"/>
                  </a:lnTo>
                  <a:lnTo>
                    <a:pt x="7938" y="9134"/>
                  </a:lnTo>
                  <a:lnTo>
                    <a:pt x="8207" y="9208"/>
                  </a:lnTo>
                  <a:lnTo>
                    <a:pt x="8475" y="9281"/>
                  </a:lnTo>
                  <a:lnTo>
                    <a:pt x="8744" y="9379"/>
                  </a:lnTo>
                  <a:lnTo>
                    <a:pt x="8988" y="9501"/>
                  </a:lnTo>
                  <a:lnTo>
                    <a:pt x="9208" y="9623"/>
                  </a:lnTo>
                  <a:lnTo>
                    <a:pt x="9428" y="9794"/>
                  </a:lnTo>
                  <a:lnTo>
                    <a:pt x="9428" y="1954"/>
                  </a:lnTo>
                  <a:lnTo>
                    <a:pt x="9452" y="1856"/>
                  </a:lnTo>
                  <a:lnTo>
                    <a:pt x="9501" y="1783"/>
                  </a:lnTo>
                  <a:lnTo>
                    <a:pt x="9574" y="1710"/>
                  </a:lnTo>
                  <a:lnTo>
                    <a:pt x="9770" y="1710"/>
                  </a:lnTo>
                  <a:lnTo>
                    <a:pt x="9843" y="1783"/>
                  </a:lnTo>
                  <a:lnTo>
                    <a:pt x="9892" y="1856"/>
                  </a:lnTo>
                  <a:lnTo>
                    <a:pt x="9916" y="1954"/>
                  </a:lnTo>
                  <a:lnTo>
                    <a:pt x="9916" y="9794"/>
                  </a:lnTo>
                  <a:lnTo>
                    <a:pt x="10136" y="9623"/>
                  </a:lnTo>
                  <a:lnTo>
                    <a:pt x="10356" y="9501"/>
                  </a:lnTo>
                  <a:lnTo>
                    <a:pt x="10600" y="9379"/>
                  </a:lnTo>
                  <a:lnTo>
                    <a:pt x="10869" y="9281"/>
                  </a:lnTo>
                  <a:lnTo>
                    <a:pt x="11137" y="9208"/>
                  </a:lnTo>
                  <a:lnTo>
                    <a:pt x="11406" y="9134"/>
                  </a:lnTo>
                  <a:lnTo>
                    <a:pt x="11699" y="9110"/>
                  </a:lnTo>
                  <a:lnTo>
                    <a:pt x="12017" y="9086"/>
                  </a:lnTo>
                  <a:lnTo>
                    <a:pt x="12310" y="9110"/>
                  </a:lnTo>
                  <a:lnTo>
                    <a:pt x="12603" y="9134"/>
                  </a:lnTo>
                  <a:lnTo>
                    <a:pt x="12896" y="9208"/>
                  </a:lnTo>
                  <a:lnTo>
                    <a:pt x="13165" y="9281"/>
                  </a:lnTo>
                  <a:lnTo>
                    <a:pt x="13409" y="9379"/>
                  </a:lnTo>
                  <a:lnTo>
                    <a:pt x="13653" y="9476"/>
                  </a:lnTo>
                  <a:lnTo>
                    <a:pt x="13873" y="9623"/>
                  </a:lnTo>
                  <a:lnTo>
                    <a:pt x="14093" y="9769"/>
                  </a:lnTo>
                  <a:lnTo>
                    <a:pt x="14019" y="9257"/>
                  </a:lnTo>
                  <a:lnTo>
                    <a:pt x="13897" y="8548"/>
                  </a:lnTo>
                  <a:lnTo>
                    <a:pt x="13824" y="8109"/>
                  </a:lnTo>
                  <a:lnTo>
                    <a:pt x="13702" y="7645"/>
                  </a:lnTo>
                  <a:lnTo>
                    <a:pt x="13555" y="7132"/>
                  </a:lnTo>
                  <a:lnTo>
                    <a:pt x="13384" y="6619"/>
                  </a:lnTo>
                  <a:lnTo>
                    <a:pt x="13189" y="6057"/>
                  </a:lnTo>
                  <a:lnTo>
                    <a:pt x="12945" y="5495"/>
                  </a:lnTo>
                  <a:lnTo>
                    <a:pt x="12676" y="4934"/>
                  </a:lnTo>
                  <a:lnTo>
                    <a:pt x="12359" y="4348"/>
                  </a:lnTo>
                  <a:lnTo>
                    <a:pt x="12017" y="3786"/>
                  </a:lnTo>
                  <a:lnTo>
                    <a:pt x="11626" y="3200"/>
                  </a:lnTo>
                  <a:lnTo>
                    <a:pt x="11162" y="2662"/>
                  </a:lnTo>
                  <a:lnTo>
                    <a:pt x="10673" y="2125"/>
                  </a:lnTo>
                  <a:lnTo>
                    <a:pt x="10625" y="2027"/>
                  </a:lnTo>
                  <a:lnTo>
                    <a:pt x="10600" y="1954"/>
                  </a:lnTo>
                  <a:lnTo>
                    <a:pt x="10625" y="1856"/>
                  </a:lnTo>
                  <a:lnTo>
                    <a:pt x="10673" y="1783"/>
                  </a:lnTo>
                  <a:lnTo>
                    <a:pt x="10747" y="1710"/>
                  </a:lnTo>
                  <a:lnTo>
                    <a:pt x="10942" y="1710"/>
                  </a:lnTo>
                  <a:lnTo>
                    <a:pt x="11015" y="1783"/>
                  </a:lnTo>
                  <a:lnTo>
                    <a:pt x="11553" y="2345"/>
                  </a:lnTo>
                  <a:lnTo>
                    <a:pt x="12017" y="2931"/>
                  </a:lnTo>
                  <a:lnTo>
                    <a:pt x="12456" y="3542"/>
                  </a:lnTo>
                  <a:lnTo>
                    <a:pt x="12823" y="4152"/>
                  </a:lnTo>
                  <a:lnTo>
                    <a:pt x="13165" y="4787"/>
                  </a:lnTo>
                  <a:lnTo>
                    <a:pt x="13458" y="5373"/>
                  </a:lnTo>
                  <a:lnTo>
                    <a:pt x="13702" y="5984"/>
                  </a:lnTo>
                  <a:lnTo>
                    <a:pt x="13897" y="6546"/>
                  </a:lnTo>
                  <a:lnTo>
                    <a:pt x="14068" y="7107"/>
                  </a:lnTo>
                  <a:lnTo>
                    <a:pt x="14215" y="7620"/>
                  </a:lnTo>
                  <a:lnTo>
                    <a:pt x="14337" y="8109"/>
                  </a:lnTo>
                  <a:lnTo>
                    <a:pt x="14410" y="8573"/>
                  </a:lnTo>
                  <a:lnTo>
                    <a:pt x="14532" y="9305"/>
                  </a:lnTo>
                  <a:lnTo>
                    <a:pt x="14581" y="9794"/>
                  </a:lnTo>
                  <a:lnTo>
                    <a:pt x="14801" y="9647"/>
                  </a:lnTo>
                  <a:lnTo>
                    <a:pt x="15021" y="9501"/>
                  </a:lnTo>
                  <a:lnTo>
                    <a:pt x="15265" y="9379"/>
                  </a:lnTo>
                  <a:lnTo>
                    <a:pt x="15534" y="9281"/>
                  </a:lnTo>
                  <a:lnTo>
                    <a:pt x="15802" y="9208"/>
                  </a:lnTo>
                  <a:lnTo>
                    <a:pt x="16095" y="9134"/>
                  </a:lnTo>
                  <a:lnTo>
                    <a:pt x="16388" y="9110"/>
                  </a:lnTo>
                  <a:lnTo>
                    <a:pt x="16706" y="9086"/>
                  </a:lnTo>
                  <a:lnTo>
                    <a:pt x="17121" y="9110"/>
                  </a:lnTo>
                  <a:lnTo>
                    <a:pt x="17536" y="9183"/>
                  </a:lnTo>
                  <a:lnTo>
                    <a:pt x="17903" y="9305"/>
                  </a:lnTo>
                  <a:lnTo>
                    <a:pt x="18269" y="9452"/>
                  </a:lnTo>
                  <a:lnTo>
                    <a:pt x="18587" y="9647"/>
                  </a:lnTo>
                  <a:lnTo>
                    <a:pt x="18880" y="9867"/>
                  </a:lnTo>
                  <a:lnTo>
                    <a:pt x="19148" y="10111"/>
                  </a:lnTo>
                  <a:lnTo>
                    <a:pt x="19344" y="10380"/>
                  </a:lnTo>
                  <a:lnTo>
                    <a:pt x="19319" y="9940"/>
                  </a:lnTo>
                  <a:lnTo>
                    <a:pt x="19246" y="9501"/>
                  </a:lnTo>
                  <a:lnTo>
                    <a:pt x="19173" y="9061"/>
                  </a:lnTo>
                  <a:lnTo>
                    <a:pt x="19099" y="8622"/>
                  </a:lnTo>
                  <a:lnTo>
                    <a:pt x="18977" y="8206"/>
                  </a:lnTo>
                  <a:lnTo>
                    <a:pt x="18855" y="7791"/>
                  </a:lnTo>
                  <a:lnTo>
                    <a:pt x="18684" y="7376"/>
                  </a:lnTo>
                  <a:lnTo>
                    <a:pt x="18538" y="6961"/>
                  </a:lnTo>
                  <a:lnTo>
                    <a:pt x="18342" y="6570"/>
                  </a:lnTo>
                  <a:lnTo>
                    <a:pt x="18122" y="6179"/>
                  </a:lnTo>
                  <a:lnTo>
                    <a:pt x="17903" y="5788"/>
                  </a:lnTo>
                  <a:lnTo>
                    <a:pt x="17658" y="5422"/>
                  </a:lnTo>
                  <a:lnTo>
                    <a:pt x="17414" y="5080"/>
                  </a:lnTo>
                  <a:lnTo>
                    <a:pt x="17121" y="4714"/>
                  </a:lnTo>
                  <a:lnTo>
                    <a:pt x="16828" y="4372"/>
                  </a:lnTo>
                  <a:lnTo>
                    <a:pt x="16511" y="4054"/>
                  </a:lnTo>
                  <a:lnTo>
                    <a:pt x="16193" y="3761"/>
                  </a:lnTo>
                  <a:lnTo>
                    <a:pt x="15876" y="3468"/>
                  </a:lnTo>
                  <a:lnTo>
                    <a:pt x="15534" y="3175"/>
                  </a:lnTo>
                  <a:lnTo>
                    <a:pt x="15167" y="2931"/>
                  </a:lnTo>
                  <a:lnTo>
                    <a:pt x="14801" y="2687"/>
                  </a:lnTo>
                  <a:lnTo>
                    <a:pt x="14435" y="2467"/>
                  </a:lnTo>
                  <a:lnTo>
                    <a:pt x="14044" y="2247"/>
                  </a:lnTo>
                  <a:lnTo>
                    <a:pt x="13653" y="2076"/>
                  </a:lnTo>
                  <a:lnTo>
                    <a:pt x="13262" y="1905"/>
                  </a:lnTo>
                  <a:lnTo>
                    <a:pt x="12847" y="1759"/>
                  </a:lnTo>
                  <a:lnTo>
                    <a:pt x="12432" y="1612"/>
                  </a:lnTo>
                  <a:lnTo>
                    <a:pt x="12017" y="1514"/>
                  </a:lnTo>
                  <a:lnTo>
                    <a:pt x="11577" y="1417"/>
                  </a:lnTo>
                  <a:lnTo>
                    <a:pt x="11162" y="1343"/>
                  </a:lnTo>
                  <a:lnTo>
                    <a:pt x="10722" y="1270"/>
                  </a:lnTo>
                  <a:lnTo>
                    <a:pt x="10283" y="1246"/>
                  </a:lnTo>
                  <a:lnTo>
                    <a:pt x="10283" y="611"/>
                  </a:lnTo>
                  <a:lnTo>
                    <a:pt x="10258" y="489"/>
                  </a:lnTo>
                  <a:lnTo>
                    <a:pt x="10234" y="367"/>
                  </a:lnTo>
                  <a:lnTo>
                    <a:pt x="10185" y="269"/>
                  </a:lnTo>
                  <a:lnTo>
                    <a:pt x="10112" y="196"/>
                  </a:lnTo>
                  <a:lnTo>
                    <a:pt x="10014" y="122"/>
                  </a:lnTo>
                  <a:lnTo>
                    <a:pt x="9916" y="49"/>
                  </a:lnTo>
                  <a:lnTo>
                    <a:pt x="9794" y="25"/>
                  </a:lnTo>
                  <a:lnTo>
                    <a:pt x="96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85" name="Google Shape;4785;p49"/>
          <p:cNvGrpSpPr/>
          <p:nvPr/>
        </p:nvGrpSpPr>
        <p:grpSpPr>
          <a:xfrm>
            <a:off x="337525" y="1551048"/>
            <a:ext cx="389994" cy="273623"/>
            <a:chOff x="559275" y="1683950"/>
            <a:chExt cx="466500" cy="327300"/>
          </a:xfrm>
        </p:grpSpPr>
        <p:sp>
          <p:nvSpPr>
            <p:cNvPr id="4786" name="Google Shape;4786;p49"/>
            <p:cNvSpPr/>
            <p:nvPr/>
          </p:nvSpPr>
          <p:spPr>
            <a:xfrm>
              <a:off x="559275" y="1683950"/>
              <a:ext cx="466500" cy="197850"/>
            </a:xfrm>
            <a:custGeom>
              <a:avLst/>
              <a:gdLst/>
              <a:ahLst/>
              <a:cxnLst/>
              <a:rect l="l" t="t" r="r" b="b"/>
              <a:pathLst>
                <a:path w="18660" h="7914" extrusionOk="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87" name="Google Shape;4787;p49"/>
            <p:cNvSpPr/>
            <p:nvPr/>
          </p:nvSpPr>
          <p:spPr>
            <a:xfrm>
              <a:off x="559275" y="1727925"/>
              <a:ext cx="466500" cy="283325"/>
            </a:xfrm>
            <a:custGeom>
              <a:avLst/>
              <a:gdLst/>
              <a:ahLst/>
              <a:cxnLst/>
              <a:rect l="l" t="t" r="r" b="b"/>
              <a:pathLst>
                <a:path w="18660" h="11333" extrusionOk="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88" name="Google Shape;4788;p49"/>
          <p:cNvGrpSpPr/>
          <p:nvPr/>
        </p:nvGrpSpPr>
        <p:grpSpPr>
          <a:xfrm>
            <a:off x="901052" y="1496958"/>
            <a:ext cx="389994" cy="381822"/>
            <a:chOff x="1233350" y="1619250"/>
            <a:chExt cx="466500" cy="456725"/>
          </a:xfrm>
        </p:grpSpPr>
        <p:sp>
          <p:nvSpPr>
            <p:cNvPr id="4789" name="Google Shape;4789;p49"/>
            <p:cNvSpPr/>
            <p:nvPr/>
          </p:nvSpPr>
          <p:spPr>
            <a:xfrm>
              <a:off x="1233350" y="1619250"/>
              <a:ext cx="466500" cy="456725"/>
            </a:xfrm>
            <a:custGeom>
              <a:avLst/>
              <a:gdLst/>
              <a:ahLst/>
              <a:cxnLst/>
              <a:rect l="l" t="t" r="r" b="b"/>
              <a:pathLst>
                <a:path w="18660" h="18269" extrusionOk="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90" name="Google Shape;4790;p49"/>
            <p:cNvSpPr/>
            <p:nvPr/>
          </p:nvSpPr>
          <p:spPr>
            <a:xfrm>
              <a:off x="1382325" y="1792025"/>
              <a:ext cx="168550" cy="12250"/>
            </a:xfrm>
            <a:custGeom>
              <a:avLst/>
              <a:gdLst/>
              <a:ahLst/>
              <a:cxnLst/>
              <a:rect l="l" t="t" r="r" b="b"/>
              <a:pathLst>
                <a:path w="6742" h="490" extrusionOk="0">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91" name="Google Shape;4791;p49"/>
            <p:cNvSpPr/>
            <p:nvPr/>
          </p:nvSpPr>
          <p:spPr>
            <a:xfrm>
              <a:off x="1382325" y="1825000"/>
              <a:ext cx="168550" cy="12250"/>
            </a:xfrm>
            <a:custGeom>
              <a:avLst/>
              <a:gdLst/>
              <a:ahLst/>
              <a:cxnLst/>
              <a:rect l="l" t="t" r="r" b="b"/>
              <a:pathLst>
                <a:path w="6742" h="490" extrusionOk="0">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92" name="Google Shape;4792;p49"/>
            <p:cNvSpPr/>
            <p:nvPr/>
          </p:nvSpPr>
          <p:spPr>
            <a:xfrm>
              <a:off x="1382325" y="1858575"/>
              <a:ext cx="70850" cy="12250"/>
            </a:xfrm>
            <a:custGeom>
              <a:avLst/>
              <a:gdLst/>
              <a:ahLst/>
              <a:cxnLst/>
              <a:rect l="l" t="t" r="r" b="b"/>
              <a:pathLst>
                <a:path w="2834" h="490" extrusionOk="0">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93" name="Google Shape;4793;p49"/>
          <p:cNvGrpSpPr/>
          <p:nvPr/>
        </p:nvGrpSpPr>
        <p:grpSpPr>
          <a:xfrm>
            <a:off x="1476826" y="1505109"/>
            <a:ext cx="365499" cy="365499"/>
            <a:chOff x="1922075" y="1629000"/>
            <a:chExt cx="437200" cy="437200"/>
          </a:xfrm>
        </p:grpSpPr>
        <p:sp>
          <p:nvSpPr>
            <p:cNvPr id="4794" name="Google Shape;4794;p49"/>
            <p:cNvSpPr/>
            <p:nvPr/>
          </p:nvSpPr>
          <p:spPr>
            <a:xfrm>
              <a:off x="2208425" y="1629000"/>
              <a:ext cx="150850" cy="150850"/>
            </a:xfrm>
            <a:custGeom>
              <a:avLst/>
              <a:gdLst/>
              <a:ahLst/>
              <a:cxnLst/>
              <a:rect l="l" t="t" r="r" b="b"/>
              <a:pathLst>
                <a:path w="6034" h="6034" extrusionOk="0">
                  <a:moveTo>
                    <a:pt x="2004" y="1"/>
                  </a:moveTo>
                  <a:lnTo>
                    <a:pt x="1881" y="25"/>
                  </a:lnTo>
                  <a:lnTo>
                    <a:pt x="1784" y="50"/>
                  </a:lnTo>
                  <a:lnTo>
                    <a:pt x="1686" y="98"/>
                  </a:lnTo>
                  <a:lnTo>
                    <a:pt x="1588" y="172"/>
                  </a:lnTo>
                  <a:lnTo>
                    <a:pt x="1" y="1784"/>
                  </a:lnTo>
                  <a:lnTo>
                    <a:pt x="4251" y="6033"/>
                  </a:lnTo>
                  <a:lnTo>
                    <a:pt x="5862" y="4446"/>
                  </a:lnTo>
                  <a:lnTo>
                    <a:pt x="5936" y="4348"/>
                  </a:lnTo>
                  <a:lnTo>
                    <a:pt x="5985" y="4250"/>
                  </a:lnTo>
                  <a:lnTo>
                    <a:pt x="6009" y="4153"/>
                  </a:lnTo>
                  <a:lnTo>
                    <a:pt x="6033" y="4031"/>
                  </a:lnTo>
                  <a:lnTo>
                    <a:pt x="6009" y="3933"/>
                  </a:lnTo>
                  <a:lnTo>
                    <a:pt x="5985" y="3811"/>
                  </a:lnTo>
                  <a:lnTo>
                    <a:pt x="5936" y="3713"/>
                  </a:lnTo>
                  <a:lnTo>
                    <a:pt x="5862" y="3615"/>
                  </a:lnTo>
                  <a:lnTo>
                    <a:pt x="2419" y="172"/>
                  </a:lnTo>
                  <a:lnTo>
                    <a:pt x="2321" y="98"/>
                  </a:lnTo>
                  <a:lnTo>
                    <a:pt x="2223" y="50"/>
                  </a:lnTo>
                  <a:lnTo>
                    <a:pt x="2101" y="25"/>
                  </a:lnTo>
                  <a:lnTo>
                    <a:pt x="20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95" name="Google Shape;4795;p49"/>
            <p:cNvSpPr/>
            <p:nvPr/>
          </p:nvSpPr>
          <p:spPr>
            <a:xfrm>
              <a:off x="1922075" y="1686400"/>
              <a:ext cx="379800" cy="379800"/>
            </a:xfrm>
            <a:custGeom>
              <a:avLst/>
              <a:gdLst/>
              <a:ahLst/>
              <a:cxnLst/>
              <a:rect l="l" t="t" r="r" b="b"/>
              <a:pathLst>
                <a:path w="15192" h="15192" extrusionOk="0">
                  <a:moveTo>
                    <a:pt x="1100" y="10527"/>
                  </a:moveTo>
                  <a:lnTo>
                    <a:pt x="4665" y="14093"/>
                  </a:lnTo>
                  <a:lnTo>
                    <a:pt x="4616" y="14117"/>
                  </a:lnTo>
                  <a:lnTo>
                    <a:pt x="1979" y="14508"/>
                  </a:lnTo>
                  <a:lnTo>
                    <a:pt x="684" y="13213"/>
                  </a:lnTo>
                  <a:lnTo>
                    <a:pt x="1075" y="10576"/>
                  </a:lnTo>
                  <a:lnTo>
                    <a:pt x="1100" y="10527"/>
                  </a:lnTo>
                  <a:close/>
                  <a:moveTo>
                    <a:pt x="10918" y="1"/>
                  </a:moveTo>
                  <a:lnTo>
                    <a:pt x="758" y="10185"/>
                  </a:lnTo>
                  <a:lnTo>
                    <a:pt x="684" y="10258"/>
                  </a:lnTo>
                  <a:lnTo>
                    <a:pt x="636" y="10332"/>
                  </a:lnTo>
                  <a:lnTo>
                    <a:pt x="611" y="10405"/>
                  </a:lnTo>
                  <a:lnTo>
                    <a:pt x="587" y="10502"/>
                  </a:lnTo>
                  <a:lnTo>
                    <a:pt x="1" y="14532"/>
                  </a:lnTo>
                  <a:lnTo>
                    <a:pt x="1" y="14654"/>
                  </a:lnTo>
                  <a:lnTo>
                    <a:pt x="25" y="14801"/>
                  </a:lnTo>
                  <a:lnTo>
                    <a:pt x="98" y="14923"/>
                  </a:lnTo>
                  <a:lnTo>
                    <a:pt x="171" y="15021"/>
                  </a:lnTo>
                  <a:lnTo>
                    <a:pt x="269" y="15094"/>
                  </a:lnTo>
                  <a:lnTo>
                    <a:pt x="367" y="15143"/>
                  </a:lnTo>
                  <a:lnTo>
                    <a:pt x="465" y="15167"/>
                  </a:lnTo>
                  <a:lnTo>
                    <a:pt x="587" y="15192"/>
                  </a:lnTo>
                  <a:lnTo>
                    <a:pt x="660" y="15192"/>
                  </a:lnTo>
                  <a:lnTo>
                    <a:pt x="4690" y="14606"/>
                  </a:lnTo>
                  <a:lnTo>
                    <a:pt x="4861" y="14557"/>
                  </a:lnTo>
                  <a:lnTo>
                    <a:pt x="4934" y="14508"/>
                  </a:lnTo>
                  <a:lnTo>
                    <a:pt x="5007" y="14435"/>
                  </a:lnTo>
                  <a:lnTo>
                    <a:pt x="15192" y="4275"/>
                  </a:lnTo>
                  <a:lnTo>
                    <a:pt x="13970" y="3053"/>
                  </a:lnTo>
                  <a:lnTo>
                    <a:pt x="4152" y="12872"/>
                  </a:lnTo>
                  <a:lnTo>
                    <a:pt x="3810" y="12530"/>
                  </a:lnTo>
                  <a:lnTo>
                    <a:pt x="13629" y="2712"/>
                  </a:lnTo>
                  <a:lnTo>
                    <a:pt x="12481" y="1564"/>
                  </a:lnTo>
                  <a:lnTo>
                    <a:pt x="2663" y="11382"/>
                  </a:lnTo>
                  <a:lnTo>
                    <a:pt x="2321" y="11040"/>
                  </a:lnTo>
                  <a:lnTo>
                    <a:pt x="12139" y="1222"/>
                  </a:lnTo>
                  <a:lnTo>
                    <a:pt x="109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796" name="Google Shape;4796;p49"/>
          <p:cNvGrpSpPr/>
          <p:nvPr/>
        </p:nvGrpSpPr>
        <p:grpSpPr>
          <a:xfrm>
            <a:off x="2038827" y="1503584"/>
            <a:ext cx="368551" cy="368551"/>
            <a:chOff x="2594325" y="1627175"/>
            <a:chExt cx="440850" cy="440850"/>
          </a:xfrm>
        </p:grpSpPr>
        <p:sp>
          <p:nvSpPr>
            <p:cNvPr id="4797" name="Google Shape;4797;p49"/>
            <p:cNvSpPr/>
            <p:nvPr/>
          </p:nvSpPr>
          <p:spPr>
            <a:xfrm>
              <a:off x="2594325" y="1890950"/>
              <a:ext cx="177075" cy="177075"/>
            </a:xfrm>
            <a:custGeom>
              <a:avLst/>
              <a:gdLst/>
              <a:ahLst/>
              <a:cxnLst/>
              <a:rect l="l" t="t" r="r" b="b"/>
              <a:pathLst>
                <a:path w="7083" h="7083" extrusionOk="0">
                  <a:moveTo>
                    <a:pt x="5544" y="0"/>
                  </a:moveTo>
                  <a:lnTo>
                    <a:pt x="538" y="5984"/>
                  </a:lnTo>
                  <a:lnTo>
                    <a:pt x="0" y="7083"/>
                  </a:lnTo>
                  <a:lnTo>
                    <a:pt x="1099" y="6546"/>
                  </a:lnTo>
                  <a:lnTo>
                    <a:pt x="7083" y="1539"/>
                  </a:lnTo>
                  <a:lnTo>
                    <a:pt x="5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98" name="Google Shape;4798;p49"/>
            <p:cNvSpPr/>
            <p:nvPr/>
          </p:nvSpPr>
          <p:spPr>
            <a:xfrm>
              <a:off x="2858700" y="1627175"/>
              <a:ext cx="176475" cy="176475"/>
            </a:xfrm>
            <a:custGeom>
              <a:avLst/>
              <a:gdLst/>
              <a:ahLst/>
              <a:cxnLst/>
              <a:rect l="l" t="t" r="r" b="b"/>
              <a:pathLst>
                <a:path w="7059" h="7059" extrusionOk="0">
                  <a:moveTo>
                    <a:pt x="904" y="1"/>
                  </a:moveTo>
                  <a:lnTo>
                    <a:pt x="782" y="25"/>
                  </a:lnTo>
                  <a:lnTo>
                    <a:pt x="684" y="98"/>
                  </a:lnTo>
                  <a:lnTo>
                    <a:pt x="611" y="147"/>
                  </a:lnTo>
                  <a:lnTo>
                    <a:pt x="489" y="294"/>
                  </a:lnTo>
                  <a:lnTo>
                    <a:pt x="367" y="440"/>
                  </a:lnTo>
                  <a:lnTo>
                    <a:pt x="294" y="587"/>
                  </a:lnTo>
                  <a:lnTo>
                    <a:pt x="196" y="733"/>
                  </a:lnTo>
                  <a:lnTo>
                    <a:pt x="74" y="1051"/>
                  </a:lnTo>
                  <a:lnTo>
                    <a:pt x="0" y="1393"/>
                  </a:lnTo>
                  <a:lnTo>
                    <a:pt x="0" y="1735"/>
                  </a:lnTo>
                  <a:lnTo>
                    <a:pt x="25" y="2052"/>
                  </a:lnTo>
                  <a:lnTo>
                    <a:pt x="123" y="2394"/>
                  </a:lnTo>
                  <a:lnTo>
                    <a:pt x="269" y="2711"/>
                  </a:lnTo>
                  <a:lnTo>
                    <a:pt x="4348" y="6790"/>
                  </a:lnTo>
                  <a:lnTo>
                    <a:pt x="4665" y="6937"/>
                  </a:lnTo>
                  <a:lnTo>
                    <a:pt x="5007" y="7034"/>
                  </a:lnTo>
                  <a:lnTo>
                    <a:pt x="5325" y="7059"/>
                  </a:lnTo>
                  <a:lnTo>
                    <a:pt x="5667" y="7059"/>
                  </a:lnTo>
                  <a:lnTo>
                    <a:pt x="6008" y="6986"/>
                  </a:lnTo>
                  <a:lnTo>
                    <a:pt x="6326" y="6863"/>
                  </a:lnTo>
                  <a:lnTo>
                    <a:pt x="6473" y="6766"/>
                  </a:lnTo>
                  <a:lnTo>
                    <a:pt x="6619" y="6692"/>
                  </a:lnTo>
                  <a:lnTo>
                    <a:pt x="6766" y="6570"/>
                  </a:lnTo>
                  <a:lnTo>
                    <a:pt x="6912" y="6448"/>
                  </a:lnTo>
                  <a:lnTo>
                    <a:pt x="6961" y="6375"/>
                  </a:lnTo>
                  <a:lnTo>
                    <a:pt x="7034" y="6277"/>
                  </a:lnTo>
                  <a:lnTo>
                    <a:pt x="7059" y="6155"/>
                  </a:lnTo>
                  <a:lnTo>
                    <a:pt x="7059" y="6057"/>
                  </a:lnTo>
                  <a:lnTo>
                    <a:pt x="7059" y="5960"/>
                  </a:lnTo>
                  <a:lnTo>
                    <a:pt x="7034" y="5862"/>
                  </a:lnTo>
                  <a:lnTo>
                    <a:pt x="6961" y="5764"/>
                  </a:lnTo>
                  <a:lnTo>
                    <a:pt x="6912" y="5667"/>
                  </a:lnTo>
                  <a:lnTo>
                    <a:pt x="1393" y="147"/>
                  </a:lnTo>
                  <a:lnTo>
                    <a:pt x="1295" y="98"/>
                  </a:lnTo>
                  <a:lnTo>
                    <a:pt x="1197" y="25"/>
                  </a:lnTo>
                  <a:lnTo>
                    <a:pt x="10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99" name="Google Shape;4799;p49"/>
            <p:cNvSpPr/>
            <p:nvPr/>
          </p:nvSpPr>
          <p:spPr>
            <a:xfrm>
              <a:off x="2663325" y="1702275"/>
              <a:ext cx="296750" cy="296775"/>
            </a:xfrm>
            <a:custGeom>
              <a:avLst/>
              <a:gdLst/>
              <a:ahLst/>
              <a:cxnLst/>
              <a:rect l="l" t="t" r="r" b="b"/>
              <a:pathLst>
                <a:path w="11870" h="11871" extrusionOk="0">
                  <a:moveTo>
                    <a:pt x="7718" y="1295"/>
                  </a:moveTo>
                  <a:lnTo>
                    <a:pt x="7815" y="1319"/>
                  </a:lnTo>
                  <a:lnTo>
                    <a:pt x="7889" y="1368"/>
                  </a:lnTo>
                  <a:lnTo>
                    <a:pt x="7938" y="1442"/>
                  </a:lnTo>
                  <a:lnTo>
                    <a:pt x="7938" y="1515"/>
                  </a:lnTo>
                  <a:lnTo>
                    <a:pt x="7938" y="1588"/>
                  </a:lnTo>
                  <a:lnTo>
                    <a:pt x="7889" y="1661"/>
                  </a:lnTo>
                  <a:lnTo>
                    <a:pt x="5862" y="3664"/>
                  </a:lnTo>
                  <a:lnTo>
                    <a:pt x="5788" y="3713"/>
                  </a:lnTo>
                  <a:lnTo>
                    <a:pt x="5715" y="3737"/>
                  </a:lnTo>
                  <a:lnTo>
                    <a:pt x="5642" y="3713"/>
                  </a:lnTo>
                  <a:lnTo>
                    <a:pt x="5569" y="3664"/>
                  </a:lnTo>
                  <a:lnTo>
                    <a:pt x="5520" y="3591"/>
                  </a:lnTo>
                  <a:lnTo>
                    <a:pt x="5495" y="3517"/>
                  </a:lnTo>
                  <a:lnTo>
                    <a:pt x="5520" y="3444"/>
                  </a:lnTo>
                  <a:lnTo>
                    <a:pt x="5569" y="3371"/>
                  </a:lnTo>
                  <a:lnTo>
                    <a:pt x="7571" y="1368"/>
                  </a:lnTo>
                  <a:lnTo>
                    <a:pt x="7644" y="1319"/>
                  </a:lnTo>
                  <a:lnTo>
                    <a:pt x="7718" y="1295"/>
                  </a:lnTo>
                  <a:close/>
                  <a:moveTo>
                    <a:pt x="7767" y="1"/>
                  </a:moveTo>
                  <a:lnTo>
                    <a:pt x="4885" y="2907"/>
                  </a:lnTo>
                  <a:lnTo>
                    <a:pt x="4640" y="2809"/>
                  </a:lnTo>
                  <a:lnTo>
                    <a:pt x="4396" y="2712"/>
                  </a:lnTo>
                  <a:lnTo>
                    <a:pt x="4103" y="2614"/>
                  </a:lnTo>
                  <a:lnTo>
                    <a:pt x="3810" y="2565"/>
                  </a:lnTo>
                  <a:lnTo>
                    <a:pt x="3493" y="2492"/>
                  </a:lnTo>
                  <a:lnTo>
                    <a:pt x="3175" y="2443"/>
                  </a:lnTo>
                  <a:lnTo>
                    <a:pt x="2858" y="2418"/>
                  </a:lnTo>
                  <a:lnTo>
                    <a:pt x="2247" y="2418"/>
                  </a:lnTo>
                  <a:lnTo>
                    <a:pt x="1954" y="2443"/>
                  </a:lnTo>
                  <a:lnTo>
                    <a:pt x="1636" y="2492"/>
                  </a:lnTo>
                  <a:lnTo>
                    <a:pt x="1319" y="2565"/>
                  </a:lnTo>
                  <a:lnTo>
                    <a:pt x="1001" y="2687"/>
                  </a:lnTo>
                  <a:lnTo>
                    <a:pt x="708" y="2809"/>
                  </a:lnTo>
                  <a:lnTo>
                    <a:pt x="415" y="3005"/>
                  </a:lnTo>
                  <a:lnTo>
                    <a:pt x="147" y="3224"/>
                  </a:lnTo>
                  <a:lnTo>
                    <a:pt x="73" y="3298"/>
                  </a:lnTo>
                  <a:lnTo>
                    <a:pt x="24" y="3395"/>
                  </a:lnTo>
                  <a:lnTo>
                    <a:pt x="0" y="3493"/>
                  </a:lnTo>
                  <a:lnTo>
                    <a:pt x="0" y="3615"/>
                  </a:lnTo>
                  <a:lnTo>
                    <a:pt x="0" y="3713"/>
                  </a:lnTo>
                  <a:lnTo>
                    <a:pt x="24" y="3811"/>
                  </a:lnTo>
                  <a:lnTo>
                    <a:pt x="73" y="3908"/>
                  </a:lnTo>
                  <a:lnTo>
                    <a:pt x="147" y="4006"/>
                  </a:lnTo>
                  <a:lnTo>
                    <a:pt x="7864" y="11724"/>
                  </a:lnTo>
                  <a:lnTo>
                    <a:pt x="7962" y="11797"/>
                  </a:lnTo>
                  <a:lnTo>
                    <a:pt x="8060" y="11846"/>
                  </a:lnTo>
                  <a:lnTo>
                    <a:pt x="8157" y="11870"/>
                  </a:lnTo>
                  <a:lnTo>
                    <a:pt x="8377" y="11870"/>
                  </a:lnTo>
                  <a:lnTo>
                    <a:pt x="8475" y="11846"/>
                  </a:lnTo>
                  <a:lnTo>
                    <a:pt x="8573" y="11797"/>
                  </a:lnTo>
                  <a:lnTo>
                    <a:pt x="8646" y="11724"/>
                  </a:lnTo>
                  <a:lnTo>
                    <a:pt x="8866" y="11455"/>
                  </a:lnTo>
                  <a:lnTo>
                    <a:pt x="9061" y="11162"/>
                  </a:lnTo>
                  <a:lnTo>
                    <a:pt x="9183" y="10869"/>
                  </a:lnTo>
                  <a:lnTo>
                    <a:pt x="9305" y="10551"/>
                  </a:lnTo>
                  <a:lnTo>
                    <a:pt x="9379" y="10234"/>
                  </a:lnTo>
                  <a:lnTo>
                    <a:pt x="9427" y="9916"/>
                  </a:lnTo>
                  <a:lnTo>
                    <a:pt x="9452" y="9623"/>
                  </a:lnTo>
                  <a:lnTo>
                    <a:pt x="9452" y="9330"/>
                  </a:lnTo>
                  <a:lnTo>
                    <a:pt x="9452" y="9013"/>
                  </a:lnTo>
                  <a:lnTo>
                    <a:pt x="9427" y="8695"/>
                  </a:lnTo>
                  <a:lnTo>
                    <a:pt x="9379" y="8378"/>
                  </a:lnTo>
                  <a:lnTo>
                    <a:pt x="9305" y="8060"/>
                  </a:lnTo>
                  <a:lnTo>
                    <a:pt x="9256" y="7767"/>
                  </a:lnTo>
                  <a:lnTo>
                    <a:pt x="9159" y="7474"/>
                  </a:lnTo>
                  <a:lnTo>
                    <a:pt x="9061" y="7230"/>
                  </a:lnTo>
                  <a:lnTo>
                    <a:pt x="8963" y="6986"/>
                  </a:lnTo>
                  <a:lnTo>
                    <a:pt x="11870" y="4104"/>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800" name="Google Shape;4800;p49"/>
          <p:cNvSpPr/>
          <p:nvPr/>
        </p:nvSpPr>
        <p:spPr>
          <a:xfrm>
            <a:off x="2618782" y="1519981"/>
            <a:ext cx="335905" cy="335884"/>
          </a:xfrm>
          <a:custGeom>
            <a:avLst/>
            <a:gdLst/>
            <a:ahLst/>
            <a:cxnLst/>
            <a:rect l="l" t="t" r="r" b="b"/>
            <a:pathLst>
              <a:path w="16072" h="16071" extrusionOk="0">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801" name="Google Shape;4801;p49"/>
          <p:cNvGrpSpPr/>
          <p:nvPr/>
        </p:nvGrpSpPr>
        <p:grpSpPr>
          <a:xfrm>
            <a:off x="3200595" y="1476017"/>
            <a:ext cx="299121" cy="423685"/>
            <a:chOff x="3984000" y="1594200"/>
            <a:chExt cx="357800" cy="506800"/>
          </a:xfrm>
        </p:grpSpPr>
        <p:sp>
          <p:nvSpPr>
            <p:cNvPr id="4802" name="Google Shape;4802;p49"/>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03" name="Google Shape;4803;p49"/>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04" name="Google Shape;4804;p49"/>
          <p:cNvGrpSpPr/>
          <p:nvPr/>
        </p:nvGrpSpPr>
        <p:grpSpPr>
          <a:xfrm>
            <a:off x="3716637" y="1566869"/>
            <a:ext cx="394090" cy="241980"/>
            <a:chOff x="4601275" y="1702875"/>
            <a:chExt cx="471400" cy="289450"/>
          </a:xfrm>
        </p:grpSpPr>
        <p:sp>
          <p:nvSpPr>
            <p:cNvPr id="4805" name="Google Shape;4805;p49"/>
            <p:cNvSpPr/>
            <p:nvPr/>
          </p:nvSpPr>
          <p:spPr>
            <a:xfrm>
              <a:off x="4816200" y="1702875"/>
              <a:ext cx="41550" cy="41550"/>
            </a:xfrm>
            <a:custGeom>
              <a:avLst/>
              <a:gdLst/>
              <a:ahLst/>
              <a:cxnLst/>
              <a:rect l="l" t="t" r="r" b="b"/>
              <a:pathLst>
                <a:path w="1662" h="1662" extrusionOk="0">
                  <a:moveTo>
                    <a:pt x="831" y="1"/>
                  </a:moveTo>
                  <a:lnTo>
                    <a:pt x="660" y="25"/>
                  </a:lnTo>
                  <a:lnTo>
                    <a:pt x="514" y="74"/>
                  </a:lnTo>
                  <a:lnTo>
                    <a:pt x="367" y="148"/>
                  </a:lnTo>
                  <a:lnTo>
                    <a:pt x="245" y="245"/>
                  </a:lnTo>
                  <a:lnTo>
                    <a:pt x="147" y="367"/>
                  </a:lnTo>
                  <a:lnTo>
                    <a:pt x="74" y="514"/>
                  </a:lnTo>
                  <a:lnTo>
                    <a:pt x="25" y="660"/>
                  </a:lnTo>
                  <a:lnTo>
                    <a:pt x="1" y="831"/>
                  </a:lnTo>
                  <a:lnTo>
                    <a:pt x="25" y="1002"/>
                  </a:lnTo>
                  <a:lnTo>
                    <a:pt x="74" y="1173"/>
                  </a:lnTo>
                  <a:lnTo>
                    <a:pt x="147" y="1295"/>
                  </a:lnTo>
                  <a:lnTo>
                    <a:pt x="245" y="1418"/>
                  </a:lnTo>
                  <a:lnTo>
                    <a:pt x="367" y="1540"/>
                  </a:lnTo>
                  <a:lnTo>
                    <a:pt x="514" y="1613"/>
                  </a:lnTo>
                  <a:lnTo>
                    <a:pt x="660" y="1662"/>
                  </a:lnTo>
                  <a:lnTo>
                    <a:pt x="1002" y="1662"/>
                  </a:lnTo>
                  <a:lnTo>
                    <a:pt x="1149" y="1613"/>
                  </a:lnTo>
                  <a:lnTo>
                    <a:pt x="1295" y="1540"/>
                  </a:lnTo>
                  <a:lnTo>
                    <a:pt x="1417" y="1418"/>
                  </a:lnTo>
                  <a:lnTo>
                    <a:pt x="1515" y="1295"/>
                  </a:lnTo>
                  <a:lnTo>
                    <a:pt x="1588" y="1173"/>
                  </a:lnTo>
                  <a:lnTo>
                    <a:pt x="1637" y="1002"/>
                  </a:lnTo>
                  <a:lnTo>
                    <a:pt x="1661" y="831"/>
                  </a:lnTo>
                  <a:lnTo>
                    <a:pt x="1637" y="660"/>
                  </a:lnTo>
                  <a:lnTo>
                    <a:pt x="1588" y="514"/>
                  </a:lnTo>
                  <a:lnTo>
                    <a:pt x="1515" y="367"/>
                  </a:lnTo>
                  <a:lnTo>
                    <a:pt x="1417" y="245"/>
                  </a:lnTo>
                  <a:lnTo>
                    <a:pt x="1295" y="148"/>
                  </a:lnTo>
                  <a:lnTo>
                    <a:pt x="1149" y="74"/>
                  </a:lnTo>
                  <a:lnTo>
                    <a:pt x="1002" y="25"/>
                  </a:lnTo>
                  <a:lnTo>
                    <a:pt x="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06" name="Google Shape;4806;p49"/>
            <p:cNvSpPr/>
            <p:nvPr/>
          </p:nvSpPr>
          <p:spPr>
            <a:xfrm>
              <a:off x="5031125" y="1757225"/>
              <a:ext cx="41550" cy="41550"/>
            </a:xfrm>
            <a:custGeom>
              <a:avLst/>
              <a:gdLst/>
              <a:ahLst/>
              <a:cxnLst/>
              <a:rect l="l" t="t" r="r" b="b"/>
              <a:pathLst>
                <a:path w="1662" h="1662" extrusionOk="0">
                  <a:moveTo>
                    <a:pt x="831" y="1"/>
                  </a:moveTo>
                  <a:lnTo>
                    <a:pt x="660" y="25"/>
                  </a:lnTo>
                  <a:lnTo>
                    <a:pt x="513"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3" y="1613"/>
                  </a:lnTo>
                  <a:lnTo>
                    <a:pt x="660" y="1661"/>
                  </a:lnTo>
                  <a:lnTo>
                    <a:pt x="1002" y="1661"/>
                  </a:lnTo>
                  <a:lnTo>
                    <a:pt x="1148" y="1613"/>
                  </a:lnTo>
                  <a:lnTo>
                    <a:pt x="1295" y="1539"/>
                  </a:lnTo>
                  <a:lnTo>
                    <a:pt x="1417" y="1417"/>
                  </a:lnTo>
                  <a:lnTo>
                    <a:pt x="1515" y="1295"/>
                  </a:lnTo>
                  <a:lnTo>
                    <a:pt x="1588" y="1173"/>
                  </a:lnTo>
                  <a:lnTo>
                    <a:pt x="1637" y="1002"/>
                  </a:lnTo>
                  <a:lnTo>
                    <a:pt x="1661" y="831"/>
                  </a:lnTo>
                  <a:lnTo>
                    <a:pt x="1637" y="684"/>
                  </a:lnTo>
                  <a:lnTo>
                    <a:pt x="1588" y="514"/>
                  </a:lnTo>
                  <a:lnTo>
                    <a:pt x="1515" y="367"/>
                  </a:lnTo>
                  <a:lnTo>
                    <a:pt x="1417" y="245"/>
                  </a:lnTo>
                  <a:lnTo>
                    <a:pt x="1295" y="147"/>
                  </a:lnTo>
                  <a:lnTo>
                    <a:pt x="1148" y="74"/>
                  </a:lnTo>
                  <a:lnTo>
                    <a:pt x="1002" y="25"/>
                  </a:lnTo>
                  <a:lnTo>
                    <a:pt x="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07" name="Google Shape;4807;p49"/>
            <p:cNvSpPr/>
            <p:nvPr/>
          </p:nvSpPr>
          <p:spPr>
            <a:xfrm>
              <a:off x="4634875" y="1756000"/>
              <a:ext cx="404225" cy="178325"/>
            </a:xfrm>
            <a:custGeom>
              <a:avLst/>
              <a:gdLst/>
              <a:ahLst/>
              <a:cxnLst/>
              <a:rect l="l" t="t" r="r" b="b"/>
              <a:pathLst>
                <a:path w="16169" h="7133" extrusionOk="0">
                  <a:moveTo>
                    <a:pt x="7742" y="1"/>
                  </a:moveTo>
                  <a:lnTo>
                    <a:pt x="5007" y="3444"/>
                  </a:lnTo>
                  <a:lnTo>
                    <a:pt x="464" y="1784"/>
                  </a:lnTo>
                  <a:lnTo>
                    <a:pt x="366" y="1881"/>
                  </a:lnTo>
                  <a:lnTo>
                    <a:pt x="244" y="1979"/>
                  </a:lnTo>
                  <a:lnTo>
                    <a:pt x="122" y="2052"/>
                  </a:lnTo>
                  <a:lnTo>
                    <a:pt x="0" y="2101"/>
                  </a:lnTo>
                  <a:lnTo>
                    <a:pt x="1465" y="7132"/>
                  </a:lnTo>
                  <a:lnTo>
                    <a:pt x="14703" y="7132"/>
                  </a:lnTo>
                  <a:lnTo>
                    <a:pt x="16168" y="2101"/>
                  </a:lnTo>
                  <a:lnTo>
                    <a:pt x="16046" y="2052"/>
                  </a:lnTo>
                  <a:lnTo>
                    <a:pt x="15924" y="1979"/>
                  </a:lnTo>
                  <a:lnTo>
                    <a:pt x="15802" y="1881"/>
                  </a:lnTo>
                  <a:lnTo>
                    <a:pt x="15704" y="1784"/>
                  </a:lnTo>
                  <a:lnTo>
                    <a:pt x="11161" y="3444"/>
                  </a:lnTo>
                  <a:lnTo>
                    <a:pt x="8426" y="1"/>
                  </a:lnTo>
                  <a:lnTo>
                    <a:pt x="8255" y="25"/>
                  </a:lnTo>
                  <a:lnTo>
                    <a:pt x="7913" y="25"/>
                  </a:lnTo>
                  <a:lnTo>
                    <a:pt x="7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08" name="Google Shape;4808;p49"/>
            <p:cNvSpPr/>
            <p:nvPr/>
          </p:nvSpPr>
          <p:spPr>
            <a:xfrm>
              <a:off x="4601275" y="1757225"/>
              <a:ext cx="41550" cy="41550"/>
            </a:xfrm>
            <a:custGeom>
              <a:avLst/>
              <a:gdLst/>
              <a:ahLst/>
              <a:cxnLst/>
              <a:rect l="l" t="t" r="r" b="b"/>
              <a:pathLst>
                <a:path w="1662" h="1662" extrusionOk="0">
                  <a:moveTo>
                    <a:pt x="831" y="1"/>
                  </a:moveTo>
                  <a:lnTo>
                    <a:pt x="660" y="25"/>
                  </a:lnTo>
                  <a:lnTo>
                    <a:pt x="514"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4" y="1613"/>
                  </a:lnTo>
                  <a:lnTo>
                    <a:pt x="660" y="1661"/>
                  </a:lnTo>
                  <a:lnTo>
                    <a:pt x="1002" y="1661"/>
                  </a:lnTo>
                  <a:lnTo>
                    <a:pt x="1149" y="1613"/>
                  </a:lnTo>
                  <a:lnTo>
                    <a:pt x="1295" y="1539"/>
                  </a:lnTo>
                  <a:lnTo>
                    <a:pt x="1417" y="1417"/>
                  </a:lnTo>
                  <a:lnTo>
                    <a:pt x="1515" y="1295"/>
                  </a:lnTo>
                  <a:lnTo>
                    <a:pt x="1588" y="1173"/>
                  </a:lnTo>
                  <a:lnTo>
                    <a:pt x="1637" y="1002"/>
                  </a:lnTo>
                  <a:lnTo>
                    <a:pt x="1662" y="831"/>
                  </a:lnTo>
                  <a:lnTo>
                    <a:pt x="1637" y="684"/>
                  </a:lnTo>
                  <a:lnTo>
                    <a:pt x="1588" y="514"/>
                  </a:lnTo>
                  <a:lnTo>
                    <a:pt x="1515" y="367"/>
                  </a:lnTo>
                  <a:lnTo>
                    <a:pt x="1417" y="245"/>
                  </a:lnTo>
                  <a:lnTo>
                    <a:pt x="1295" y="147"/>
                  </a:lnTo>
                  <a:lnTo>
                    <a:pt x="1149" y="74"/>
                  </a:lnTo>
                  <a:lnTo>
                    <a:pt x="1002" y="25"/>
                  </a:lnTo>
                  <a:lnTo>
                    <a:pt x="8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09" name="Google Shape;4809;p49"/>
            <p:cNvSpPr/>
            <p:nvPr/>
          </p:nvSpPr>
          <p:spPr>
            <a:xfrm>
              <a:off x="4673325" y="1947725"/>
              <a:ext cx="327300" cy="44600"/>
            </a:xfrm>
            <a:custGeom>
              <a:avLst/>
              <a:gdLst/>
              <a:ahLst/>
              <a:cxnLst/>
              <a:rect l="l" t="t" r="r" b="b"/>
              <a:pathLst>
                <a:path w="13092" h="1784" extrusionOk="0">
                  <a:moveTo>
                    <a:pt x="1" y="1"/>
                  </a:moveTo>
                  <a:lnTo>
                    <a:pt x="514" y="1784"/>
                  </a:lnTo>
                  <a:lnTo>
                    <a:pt x="1808" y="1686"/>
                  </a:lnTo>
                  <a:lnTo>
                    <a:pt x="3249" y="1588"/>
                  </a:lnTo>
                  <a:lnTo>
                    <a:pt x="4836" y="1539"/>
                  </a:lnTo>
                  <a:lnTo>
                    <a:pt x="8256" y="1539"/>
                  </a:lnTo>
                  <a:lnTo>
                    <a:pt x="9843" y="1588"/>
                  </a:lnTo>
                  <a:lnTo>
                    <a:pt x="11284" y="1661"/>
                  </a:lnTo>
                  <a:lnTo>
                    <a:pt x="12579" y="1784"/>
                  </a:lnTo>
                  <a:lnTo>
                    <a:pt x="13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10" name="Google Shape;4810;p49"/>
          <p:cNvGrpSpPr/>
          <p:nvPr/>
        </p:nvGrpSpPr>
        <p:grpSpPr>
          <a:xfrm>
            <a:off x="4299057" y="1507659"/>
            <a:ext cx="356303" cy="360400"/>
            <a:chOff x="5297950" y="1632050"/>
            <a:chExt cx="426200" cy="431100"/>
          </a:xfrm>
        </p:grpSpPr>
        <p:sp>
          <p:nvSpPr>
            <p:cNvPr id="4811" name="Google Shape;4811;p49"/>
            <p:cNvSpPr/>
            <p:nvPr/>
          </p:nvSpPr>
          <p:spPr>
            <a:xfrm>
              <a:off x="5404800" y="1936125"/>
              <a:ext cx="212500" cy="127025"/>
            </a:xfrm>
            <a:custGeom>
              <a:avLst/>
              <a:gdLst/>
              <a:ahLst/>
              <a:cxnLst/>
              <a:rect l="l" t="t" r="r" b="b"/>
              <a:pathLst>
                <a:path w="8500" h="5081" extrusionOk="0">
                  <a:moveTo>
                    <a:pt x="3175" y="1"/>
                  </a:moveTo>
                  <a:lnTo>
                    <a:pt x="3175" y="2834"/>
                  </a:lnTo>
                  <a:lnTo>
                    <a:pt x="2614" y="2956"/>
                  </a:lnTo>
                  <a:lnTo>
                    <a:pt x="2076" y="3102"/>
                  </a:lnTo>
                  <a:lnTo>
                    <a:pt x="1588" y="3298"/>
                  </a:lnTo>
                  <a:lnTo>
                    <a:pt x="1148" y="3493"/>
                  </a:lnTo>
                  <a:lnTo>
                    <a:pt x="782" y="3713"/>
                  </a:lnTo>
                  <a:lnTo>
                    <a:pt x="611" y="3859"/>
                  </a:lnTo>
                  <a:lnTo>
                    <a:pt x="464" y="3982"/>
                  </a:lnTo>
                  <a:lnTo>
                    <a:pt x="318" y="4128"/>
                  </a:lnTo>
                  <a:lnTo>
                    <a:pt x="196" y="4275"/>
                  </a:lnTo>
                  <a:lnTo>
                    <a:pt x="74" y="4421"/>
                  </a:lnTo>
                  <a:lnTo>
                    <a:pt x="0" y="4592"/>
                  </a:lnTo>
                  <a:lnTo>
                    <a:pt x="171" y="4665"/>
                  </a:lnTo>
                  <a:lnTo>
                    <a:pt x="416" y="4739"/>
                  </a:lnTo>
                  <a:lnTo>
                    <a:pt x="782" y="4836"/>
                  </a:lnTo>
                  <a:lnTo>
                    <a:pt x="1344" y="4910"/>
                  </a:lnTo>
                  <a:lnTo>
                    <a:pt x="2101" y="5007"/>
                  </a:lnTo>
                  <a:lnTo>
                    <a:pt x="3053" y="5056"/>
                  </a:lnTo>
                  <a:lnTo>
                    <a:pt x="4250" y="5081"/>
                  </a:lnTo>
                  <a:lnTo>
                    <a:pt x="5447" y="5056"/>
                  </a:lnTo>
                  <a:lnTo>
                    <a:pt x="6399" y="5007"/>
                  </a:lnTo>
                  <a:lnTo>
                    <a:pt x="7156" y="4910"/>
                  </a:lnTo>
                  <a:lnTo>
                    <a:pt x="7718" y="4836"/>
                  </a:lnTo>
                  <a:lnTo>
                    <a:pt x="8084" y="4739"/>
                  </a:lnTo>
                  <a:lnTo>
                    <a:pt x="8329" y="4665"/>
                  </a:lnTo>
                  <a:lnTo>
                    <a:pt x="8500" y="4592"/>
                  </a:lnTo>
                  <a:lnTo>
                    <a:pt x="8426" y="4421"/>
                  </a:lnTo>
                  <a:lnTo>
                    <a:pt x="8304" y="4275"/>
                  </a:lnTo>
                  <a:lnTo>
                    <a:pt x="8182" y="4128"/>
                  </a:lnTo>
                  <a:lnTo>
                    <a:pt x="8036" y="3982"/>
                  </a:lnTo>
                  <a:lnTo>
                    <a:pt x="7889" y="3859"/>
                  </a:lnTo>
                  <a:lnTo>
                    <a:pt x="7718" y="3713"/>
                  </a:lnTo>
                  <a:lnTo>
                    <a:pt x="7352" y="3493"/>
                  </a:lnTo>
                  <a:lnTo>
                    <a:pt x="6912" y="3298"/>
                  </a:lnTo>
                  <a:lnTo>
                    <a:pt x="6424" y="3102"/>
                  </a:lnTo>
                  <a:lnTo>
                    <a:pt x="5886" y="2956"/>
                  </a:lnTo>
                  <a:lnTo>
                    <a:pt x="5325" y="2834"/>
                  </a:lnTo>
                  <a:lnTo>
                    <a:pt x="5325" y="1"/>
                  </a:lnTo>
                  <a:lnTo>
                    <a:pt x="5032" y="49"/>
                  </a:lnTo>
                  <a:lnTo>
                    <a:pt x="4763" y="98"/>
                  </a:lnTo>
                  <a:lnTo>
                    <a:pt x="4250" y="123"/>
                  </a:lnTo>
                  <a:lnTo>
                    <a:pt x="3737" y="98"/>
                  </a:lnTo>
                  <a:lnTo>
                    <a:pt x="3469" y="49"/>
                  </a:lnTo>
                  <a:lnTo>
                    <a:pt x="31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12" name="Google Shape;4812;p49"/>
            <p:cNvSpPr/>
            <p:nvPr/>
          </p:nvSpPr>
          <p:spPr>
            <a:xfrm>
              <a:off x="5297950" y="1632050"/>
              <a:ext cx="426200" cy="294950"/>
            </a:xfrm>
            <a:custGeom>
              <a:avLst/>
              <a:gdLst/>
              <a:ahLst/>
              <a:cxnLst/>
              <a:rect l="l" t="t" r="r" b="b"/>
              <a:pathLst>
                <a:path w="17048" h="11798" extrusionOk="0">
                  <a:moveTo>
                    <a:pt x="8524" y="2956"/>
                  </a:moveTo>
                  <a:lnTo>
                    <a:pt x="8573" y="2981"/>
                  </a:lnTo>
                  <a:lnTo>
                    <a:pt x="8622" y="3054"/>
                  </a:lnTo>
                  <a:lnTo>
                    <a:pt x="9086" y="4128"/>
                  </a:lnTo>
                  <a:lnTo>
                    <a:pt x="9135" y="4202"/>
                  </a:lnTo>
                  <a:lnTo>
                    <a:pt x="9208" y="4275"/>
                  </a:lnTo>
                  <a:lnTo>
                    <a:pt x="9306" y="4324"/>
                  </a:lnTo>
                  <a:lnTo>
                    <a:pt x="9403" y="4348"/>
                  </a:lnTo>
                  <a:lnTo>
                    <a:pt x="10576" y="4470"/>
                  </a:lnTo>
                  <a:lnTo>
                    <a:pt x="10649" y="4495"/>
                  </a:lnTo>
                  <a:lnTo>
                    <a:pt x="10698" y="4519"/>
                  </a:lnTo>
                  <a:lnTo>
                    <a:pt x="10673" y="4592"/>
                  </a:lnTo>
                  <a:lnTo>
                    <a:pt x="10624" y="4641"/>
                  </a:lnTo>
                  <a:lnTo>
                    <a:pt x="9745" y="5423"/>
                  </a:lnTo>
                  <a:lnTo>
                    <a:pt x="9696" y="5496"/>
                  </a:lnTo>
                  <a:lnTo>
                    <a:pt x="9648" y="5594"/>
                  </a:lnTo>
                  <a:lnTo>
                    <a:pt x="9623" y="5691"/>
                  </a:lnTo>
                  <a:lnTo>
                    <a:pt x="9623" y="5789"/>
                  </a:lnTo>
                  <a:lnTo>
                    <a:pt x="9892" y="6961"/>
                  </a:lnTo>
                  <a:lnTo>
                    <a:pt x="9892" y="7035"/>
                  </a:lnTo>
                  <a:lnTo>
                    <a:pt x="9867" y="7084"/>
                  </a:lnTo>
                  <a:lnTo>
                    <a:pt x="9818" y="7084"/>
                  </a:lnTo>
                  <a:lnTo>
                    <a:pt x="9745" y="7059"/>
                  </a:lnTo>
                  <a:lnTo>
                    <a:pt x="8719" y="6473"/>
                  </a:lnTo>
                  <a:lnTo>
                    <a:pt x="8622" y="6424"/>
                  </a:lnTo>
                  <a:lnTo>
                    <a:pt x="8426" y="6424"/>
                  </a:lnTo>
                  <a:lnTo>
                    <a:pt x="8329" y="6473"/>
                  </a:lnTo>
                  <a:lnTo>
                    <a:pt x="7303" y="7059"/>
                  </a:lnTo>
                  <a:lnTo>
                    <a:pt x="7230" y="7084"/>
                  </a:lnTo>
                  <a:lnTo>
                    <a:pt x="7181" y="7084"/>
                  </a:lnTo>
                  <a:lnTo>
                    <a:pt x="7156" y="7035"/>
                  </a:lnTo>
                  <a:lnTo>
                    <a:pt x="7156" y="6961"/>
                  </a:lnTo>
                  <a:lnTo>
                    <a:pt x="7425" y="5789"/>
                  </a:lnTo>
                  <a:lnTo>
                    <a:pt x="7425" y="5691"/>
                  </a:lnTo>
                  <a:lnTo>
                    <a:pt x="7401" y="5594"/>
                  </a:lnTo>
                  <a:lnTo>
                    <a:pt x="7352" y="5496"/>
                  </a:lnTo>
                  <a:lnTo>
                    <a:pt x="7303" y="5423"/>
                  </a:lnTo>
                  <a:lnTo>
                    <a:pt x="6424" y="4641"/>
                  </a:lnTo>
                  <a:lnTo>
                    <a:pt x="6375" y="4592"/>
                  </a:lnTo>
                  <a:lnTo>
                    <a:pt x="6350" y="4519"/>
                  </a:lnTo>
                  <a:lnTo>
                    <a:pt x="6399" y="4495"/>
                  </a:lnTo>
                  <a:lnTo>
                    <a:pt x="6473" y="4470"/>
                  </a:lnTo>
                  <a:lnTo>
                    <a:pt x="7645" y="4348"/>
                  </a:lnTo>
                  <a:lnTo>
                    <a:pt x="7743" y="4324"/>
                  </a:lnTo>
                  <a:lnTo>
                    <a:pt x="7840" y="4275"/>
                  </a:lnTo>
                  <a:lnTo>
                    <a:pt x="7913" y="4202"/>
                  </a:lnTo>
                  <a:lnTo>
                    <a:pt x="7962" y="4128"/>
                  </a:lnTo>
                  <a:lnTo>
                    <a:pt x="8426" y="3054"/>
                  </a:lnTo>
                  <a:lnTo>
                    <a:pt x="8475" y="2981"/>
                  </a:lnTo>
                  <a:lnTo>
                    <a:pt x="8524" y="2956"/>
                  </a:lnTo>
                  <a:close/>
                  <a:moveTo>
                    <a:pt x="15973" y="2150"/>
                  </a:moveTo>
                  <a:lnTo>
                    <a:pt x="15973" y="2516"/>
                  </a:lnTo>
                  <a:lnTo>
                    <a:pt x="15924" y="2932"/>
                  </a:lnTo>
                  <a:lnTo>
                    <a:pt x="15875" y="3371"/>
                  </a:lnTo>
                  <a:lnTo>
                    <a:pt x="15802" y="3835"/>
                  </a:lnTo>
                  <a:lnTo>
                    <a:pt x="15704" y="4299"/>
                  </a:lnTo>
                  <a:lnTo>
                    <a:pt x="15558" y="4788"/>
                  </a:lnTo>
                  <a:lnTo>
                    <a:pt x="15411" y="5252"/>
                  </a:lnTo>
                  <a:lnTo>
                    <a:pt x="15216" y="5740"/>
                  </a:lnTo>
                  <a:lnTo>
                    <a:pt x="14996" y="6204"/>
                  </a:lnTo>
                  <a:lnTo>
                    <a:pt x="14752" y="6620"/>
                  </a:lnTo>
                  <a:lnTo>
                    <a:pt x="14459" y="7035"/>
                  </a:lnTo>
                  <a:lnTo>
                    <a:pt x="14141" y="7426"/>
                  </a:lnTo>
                  <a:lnTo>
                    <a:pt x="13799" y="7767"/>
                  </a:lnTo>
                  <a:lnTo>
                    <a:pt x="13604" y="7914"/>
                  </a:lnTo>
                  <a:lnTo>
                    <a:pt x="13409" y="8061"/>
                  </a:lnTo>
                  <a:lnTo>
                    <a:pt x="13213" y="8183"/>
                  </a:lnTo>
                  <a:lnTo>
                    <a:pt x="12993" y="8305"/>
                  </a:lnTo>
                  <a:lnTo>
                    <a:pt x="12774" y="8402"/>
                  </a:lnTo>
                  <a:lnTo>
                    <a:pt x="12529" y="8476"/>
                  </a:lnTo>
                  <a:lnTo>
                    <a:pt x="12529" y="8476"/>
                  </a:lnTo>
                  <a:lnTo>
                    <a:pt x="12823" y="7767"/>
                  </a:lnTo>
                  <a:lnTo>
                    <a:pt x="13042" y="7059"/>
                  </a:lnTo>
                  <a:lnTo>
                    <a:pt x="13262" y="6351"/>
                  </a:lnTo>
                  <a:lnTo>
                    <a:pt x="13433" y="5618"/>
                  </a:lnTo>
                  <a:lnTo>
                    <a:pt x="13555" y="4837"/>
                  </a:lnTo>
                  <a:lnTo>
                    <a:pt x="13677" y="4031"/>
                  </a:lnTo>
                  <a:lnTo>
                    <a:pt x="13751" y="3127"/>
                  </a:lnTo>
                  <a:lnTo>
                    <a:pt x="13799" y="2150"/>
                  </a:lnTo>
                  <a:close/>
                  <a:moveTo>
                    <a:pt x="3249" y="2150"/>
                  </a:moveTo>
                  <a:lnTo>
                    <a:pt x="3298" y="3127"/>
                  </a:lnTo>
                  <a:lnTo>
                    <a:pt x="3371" y="4031"/>
                  </a:lnTo>
                  <a:lnTo>
                    <a:pt x="3493" y="4837"/>
                  </a:lnTo>
                  <a:lnTo>
                    <a:pt x="3615" y="5618"/>
                  </a:lnTo>
                  <a:lnTo>
                    <a:pt x="3786" y="6351"/>
                  </a:lnTo>
                  <a:lnTo>
                    <a:pt x="4006" y="7059"/>
                  </a:lnTo>
                  <a:lnTo>
                    <a:pt x="4226" y="7767"/>
                  </a:lnTo>
                  <a:lnTo>
                    <a:pt x="4519" y="8476"/>
                  </a:lnTo>
                  <a:lnTo>
                    <a:pt x="4274" y="8402"/>
                  </a:lnTo>
                  <a:lnTo>
                    <a:pt x="4055" y="8305"/>
                  </a:lnTo>
                  <a:lnTo>
                    <a:pt x="3835" y="8183"/>
                  </a:lnTo>
                  <a:lnTo>
                    <a:pt x="3639" y="8061"/>
                  </a:lnTo>
                  <a:lnTo>
                    <a:pt x="3444" y="7914"/>
                  </a:lnTo>
                  <a:lnTo>
                    <a:pt x="3249" y="7767"/>
                  </a:lnTo>
                  <a:lnTo>
                    <a:pt x="2907" y="7426"/>
                  </a:lnTo>
                  <a:lnTo>
                    <a:pt x="2589" y="7035"/>
                  </a:lnTo>
                  <a:lnTo>
                    <a:pt x="2296" y="6620"/>
                  </a:lnTo>
                  <a:lnTo>
                    <a:pt x="2052" y="6204"/>
                  </a:lnTo>
                  <a:lnTo>
                    <a:pt x="1832" y="5740"/>
                  </a:lnTo>
                  <a:lnTo>
                    <a:pt x="1637" y="5252"/>
                  </a:lnTo>
                  <a:lnTo>
                    <a:pt x="1490" y="4788"/>
                  </a:lnTo>
                  <a:lnTo>
                    <a:pt x="1344" y="4299"/>
                  </a:lnTo>
                  <a:lnTo>
                    <a:pt x="1246" y="3835"/>
                  </a:lnTo>
                  <a:lnTo>
                    <a:pt x="1173" y="3371"/>
                  </a:lnTo>
                  <a:lnTo>
                    <a:pt x="1124" y="2932"/>
                  </a:lnTo>
                  <a:lnTo>
                    <a:pt x="1075" y="2516"/>
                  </a:lnTo>
                  <a:lnTo>
                    <a:pt x="1075" y="2150"/>
                  </a:lnTo>
                  <a:close/>
                  <a:moveTo>
                    <a:pt x="3737" y="1"/>
                  </a:moveTo>
                  <a:lnTo>
                    <a:pt x="3639" y="25"/>
                  </a:lnTo>
                  <a:lnTo>
                    <a:pt x="3542" y="50"/>
                  </a:lnTo>
                  <a:lnTo>
                    <a:pt x="3444" y="99"/>
                  </a:lnTo>
                  <a:lnTo>
                    <a:pt x="3371" y="147"/>
                  </a:lnTo>
                  <a:lnTo>
                    <a:pt x="3322" y="221"/>
                  </a:lnTo>
                  <a:lnTo>
                    <a:pt x="3249" y="294"/>
                  </a:lnTo>
                  <a:lnTo>
                    <a:pt x="3224" y="392"/>
                  </a:lnTo>
                  <a:lnTo>
                    <a:pt x="3200" y="489"/>
                  </a:lnTo>
                  <a:lnTo>
                    <a:pt x="3224" y="1076"/>
                  </a:lnTo>
                  <a:lnTo>
                    <a:pt x="1075" y="1076"/>
                  </a:lnTo>
                  <a:lnTo>
                    <a:pt x="855" y="1100"/>
                  </a:lnTo>
                  <a:lnTo>
                    <a:pt x="660" y="1149"/>
                  </a:lnTo>
                  <a:lnTo>
                    <a:pt x="489" y="1246"/>
                  </a:lnTo>
                  <a:lnTo>
                    <a:pt x="318" y="1393"/>
                  </a:lnTo>
                  <a:lnTo>
                    <a:pt x="196" y="1540"/>
                  </a:lnTo>
                  <a:lnTo>
                    <a:pt x="98" y="1735"/>
                  </a:lnTo>
                  <a:lnTo>
                    <a:pt x="25" y="1930"/>
                  </a:lnTo>
                  <a:lnTo>
                    <a:pt x="0" y="2150"/>
                  </a:lnTo>
                  <a:lnTo>
                    <a:pt x="25" y="2614"/>
                  </a:lnTo>
                  <a:lnTo>
                    <a:pt x="49" y="3078"/>
                  </a:lnTo>
                  <a:lnTo>
                    <a:pt x="98" y="3518"/>
                  </a:lnTo>
                  <a:lnTo>
                    <a:pt x="171" y="3957"/>
                  </a:lnTo>
                  <a:lnTo>
                    <a:pt x="269" y="4348"/>
                  </a:lnTo>
                  <a:lnTo>
                    <a:pt x="367" y="4739"/>
                  </a:lnTo>
                  <a:lnTo>
                    <a:pt x="489" y="5130"/>
                  </a:lnTo>
                  <a:lnTo>
                    <a:pt x="635" y="5496"/>
                  </a:lnTo>
                  <a:lnTo>
                    <a:pt x="782" y="5838"/>
                  </a:lnTo>
                  <a:lnTo>
                    <a:pt x="928" y="6156"/>
                  </a:lnTo>
                  <a:lnTo>
                    <a:pt x="1099" y="6473"/>
                  </a:lnTo>
                  <a:lnTo>
                    <a:pt x="1295" y="6766"/>
                  </a:lnTo>
                  <a:lnTo>
                    <a:pt x="1466" y="7059"/>
                  </a:lnTo>
                  <a:lnTo>
                    <a:pt x="1661" y="7328"/>
                  </a:lnTo>
                  <a:lnTo>
                    <a:pt x="2076" y="7816"/>
                  </a:lnTo>
                  <a:lnTo>
                    <a:pt x="2516" y="8256"/>
                  </a:lnTo>
                  <a:lnTo>
                    <a:pt x="2931" y="8622"/>
                  </a:lnTo>
                  <a:lnTo>
                    <a:pt x="3346" y="8940"/>
                  </a:lnTo>
                  <a:lnTo>
                    <a:pt x="3762" y="9184"/>
                  </a:lnTo>
                  <a:lnTo>
                    <a:pt x="4152" y="9379"/>
                  </a:lnTo>
                  <a:lnTo>
                    <a:pt x="4519" y="9526"/>
                  </a:lnTo>
                  <a:lnTo>
                    <a:pt x="4836" y="9624"/>
                  </a:lnTo>
                  <a:lnTo>
                    <a:pt x="5105" y="9672"/>
                  </a:lnTo>
                  <a:lnTo>
                    <a:pt x="5422" y="10136"/>
                  </a:lnTo>
                  <a:lnTo>
                    <a:pt x="5764" y="10576"/>
                  </a:lnTo>
                  <a:lnTo>
                    <a:pt x="5935" y="10747"/>
                  </a:lnTo>
                  <a:lnTo>
                    <a:pt x="6131" y="10918"/>
                  </a:lnTo>
                  <a:lnTo>
                    <a:pt x="6326" y="11089"/>
                  </a:lnTo>
                  <a:lnTo>
                    <a:pt x="6546" y="11236"/>
                  </a:lnTo>
                  <a:lnTo>
                    <a:pt x="6766" y="11358"/>
                  </a:lnTo>
                  <a:lnTo>
                    <a:pt x="6985" y="11480"/>
                  </a:lnTo>
                  <a:lnTo>
                    <a:pt x="7230" y="11577"/>
                  </a:lnTo>
                  <a:lnTo>
                    <a:pt x="7474" y="11651"/>
                  </a:lnTo>
                  <a:lnTo>
                    <a:pt x="7718" y="11724"/>
                  </a:lnTo>
                  <a:lnTo>
                    <a:pt x="7987" y="11773"/>
                  </a:lnTo>
                  <a:lnTo>
                    <a:pt x="8255" y="11797"/>
                  </a:lnTo>
                  <a:lnTo>
                    <a:pt x="8793" y="11797"/>
                  </a:lnTo>
                  <a:lnTo>
                    <a:pt x="9061" y="11773"/>
                  </a:lnTo>
                  <a:lnTo>
                    <a:pt x="9330" y="11724"/>
                  </a:lnTo>
                  <a:lnTo>
                    <a:pt x="9574" y="11651"/>
                  </a:lnTo>
                  <a:lnTo>
                    <a:pt x="9818" y="11577"/>
                  </a:lnTo>
                  <a:lnTo>
                    <a:pt x="10063" y="11480"/>
                  </a:lnTo>
                  <a:lnTo>
                    <a:pt x="10283" y="11358"/>
                  </a:lnTo>
                  <a:lnTo>
                    <a:pt x="10502" y="11236"/>
                  </a:lnTo>
                  <a:lnTo>
                    <a:pt x="10722" y="11089"/>
                  </a:lnTo>
                  <a:lnTo>
                    <a:pt x="10918" y="10918"/>
                  </a:lnTo>
                  <a:lnTo>
                    <a:pt x="11113" y="10747"/>
                  </a:lnTo>
                  <a:lnTo>
                    <a:pt x="11284" y="10576"/>
                  </a:lnTo>
                  <a:lnTo>
                    <a:pt x="11626" y="10136"/>
                  </a:lnTo>
                  <a:lnTo>
                    <a:pt x="11943" y="9672"/>
                  </a:lnTo>
                  <a:lnTo>
                    <a:pt x="12212" y="9624"/>
                  </a:lnTo>
                  <a:lnTo>
                    <a:pt x="12529" y="9550"/>
                  </a:lnTo>
                  <a:lnTo>
                    <a:pt x="12896" y="9404"/>
                  </a:lnTo>
                  <a:lnTo>
                    <a:pt x="13287" y="9208"/>
                  </a:lnTo>
                  <a:lnTo>
                    <a:pt x="13702" y="8964"/>
                  </a:lnTo>
                  <a:lnTo>
                    <a:pt x="14117" y="8647"/>
                  </a:lnTo>
                  <a:lnTo>
                    <a:pt x="14557" y="8280"/>
                  </a:lnTo>
                  <a:lnTo>
                    <a:pt x="14972" y="7865"/>
                  </a:lnTo>
                  <a:lnTo>
                    <a:pt x="15387" y="7377"/>
                  </a:lnTo>
                  <a:lnTo>
                    <a:pt x="15582" y="7108"/>
                  </a:lnTo>
                  <a:lnTo>
                    <a:pt x="15753" y="6815"/>
                  </a:lnTo>
                  <a:lnTo>
                    <a:pt x="15949" y="6522"/>
                  </a:lnTo>
                  <a:lnTo>
                    <a:pt x="16120" y="6204"/>
                  </a:lnTo>
                  <a:lnTo>
                    <a:pt x="16266" y="5887"/>
                  </a:lnTo>
                  <a:lnTo>
                    <a:pt x="16413" y="5521"/>
                  </a:lnTo>
                  <a:lnTo>
                    <a:pt x="16559" y="5179"/>
                  </a:lnTo>
                  <a:lnTo>
                    <a:pt x="16681" y="4788"/>
                  </a:lnTo>
                  <a:lnTo>
                    <a:pt x="16779" y="4397"/>
                  </a:lnTo>
                  <a:lnTo>
                    <a:pt x="16877" y="3982"/>
                  </a:lnTo>
                  <a:lnTo>
                    <a:pt x="16950" y="3542"/>
                  </a:lnTo>
                  <a:lnTo>
                    <a:pt x="16999" y="3103"/>
                  </a:lnTo>
                  <a:lnTo>
                    <a:pt x="17023" y="2614"/>
                  </a:lnTo>
                  <a:lnTo>
                    <a:pt x="17048" y="2150"/>
                  </a:lnTo>
                  <a:lnTo>
                    <a:pt x="17023" y="1930"/>
                  </a:lnTo>
                  <a:lnTo>
                    <a:pt x="16950" y="1735"/>
                  </a:lnTo>
                  <a:lnTo>
                    <a:pt x="16852" y="1540"/>
                  </a:lnTo>
                  <a:lnTo>
                    <a:pt x="16730" y="1393"/>
                  </a:lnTo>
                  <a:lnTo>
                    <a:pt x="16559" y="1246"/>
                  </a:lnTo>
                  <a:lnTo>
                    <a:pt x="16388" y="1149"/>
                  </a:lnTo>
                  <a:lnTo>
                    <a:pt x="16193" y="1100"/>
                  </a:lnTo>
                  <a:lnTo>
                    <a:pt x="15973" y="1076"/>
                  </a:lnTo>
                  <a:lnTo>
                    <a:pt x="13824" y="1076"/>
                  </a:lnTo>
                  <a:lnTo>
                    <a:pt x="13848" y="489"/>
                  </a:lnTo>
                  <a:lnTo>
                    <a:pt x="13824" y="392"/>
                  </a:lnTo>
                  <a:lnTo>
                    <a:pt x="13799" y="294"/>
                  </a:lnTo>
                  <a:lnTo>
                    <a:pt x="13726" y="221"/>
                  </a:lnTo>
                  <a:lnTo>
                    <a:pt x="13677" y="147"/>
                  </a:lnTo>
                  <a:lnTo>
                    <a:pt x="13604" y="99"/>
                  </a:lnTo>
                  <a:lnTo>
                    <a:pt x="13506" y="50"/>
                  </a:lnTo>
                  <a:lnTo>
                    <a:pt x="13409" y="25"/>
                  </a:lnTo>
                  <a:lnTo>
                    <a:pt x="13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13" name="Google Shape;4813;p49"/>
          <p:cNvGrpSpPr/>
          <p:nvPr/>
        </p:nvGrpSpPr>
        <p:grpSpPr>
          <a:xfrm>
            <a:off x="4861560" y="1496958"/>
            <a:ext cx="358351" cy="381822"/>
            <a:chOff x="5970800" y="1619250"/>
            <a:chExt cx="428650" cy="456725"/>
          </a:xfrm>
        </p:grpSpPr>
        <p:sp>
          <p:nvSpPr>
            <p:cNvPr id="4814" name="Google Shape;4814;p49"/>
            <p:cNvSpPr/>
            <p:nvPr/>
          </p:nvSpPr>
          <p:spPr>
            <a:xfrm>
              <a:off x="5970800" y="1674200"/>
              <a:ext cx="377975" cy="377950"/>
            </a:xfrm>
            <a:custGeom>
              <a:avLst/>
              <a:gdLst/>
              <a:ahLst/>
              <a:cxnLst/>
              <a:rect l="l" t="t" r="r" b="b"/>
              <a:pathLst>
                <a:path w="15119" h="15118" extrusionOk="0">
                  <a:moveTo>
                    <a:pt x="7181" y="0"/>
                  </a:moveTo>
                  <a:lnTo>
                    <a:pt x="6790" y="49"/>
                  </a:lnTo>
                  <a:lnTo>
                    <a:pt x="6424" y="98"/>
                  </a:lnTo>
                  <a:lnTo>
                    <a:pt x="6058" y="147"/>
                  </a:lnTo>
                  <a:lnTo>
                    <a:pt x="5691" y="244"/>
                  </a:lnTo>
                  <a:lnTo>
                    <a:pt x="5325" y="342"/>
                  </a:lnTo>
                  <a:lnTo>
                    <a:pt x="4983" y="464"/>
                  </a:lnTo>
                  <a:lnTo>
                    <a:pt x="4641" y="586"/>
                  </a:lnTo>
                  <a:lnTo>
                    <a:pt x="4299" y="733"/>
                  </a:lnTo>
                  <a:lnTo>
                    <a:pt x="3982" y="904"/>
                  </a:lnTo>
                  <a:lnTo>
                    <a:pt x="3664" y="1099"/>
                  </a:lnTo>
                  <a:lnTo>
                    <a:pt x="3347" y="1295"/>
                  </a:lnTo>
                  <a:lnTo>
                    <a:pt x="3053" y="1490"/>
                  </a:lnTo>
                  <a:lnTo>
                    <a:pt x="2760" y="1734"/>
                  </a:lnTo>
                  <a:lnTo>
                    <a:pt x="2492" y="1954"/>
                  </a:lnTo>
                  <a:lnTo>
                    <a:pt x="2223" y="2223"/>
                  </a:lnTo>
                  <a:lnTo>
                    <a:pt x="1979" y="2467"/>
                  </a:lnTo>
                  <a:lnTo>
                    <a:pt x="1735" y="2760"/>
                  </a:lnTo>
                  <a:lnTo>
                    <a:pt x="1515" y="3029"/>
                  </a:lnTo>
                  <a:lnTo>
                    <a:pt x="1295" y="3322"/>
                  </a:lnTo>
                  <a:lnTo>
                    <a:pt x="1100" y="3639"/>
                  </a:lnTo>
                  <a:lnTo>
                    <a:pt x="929" y="3957"/>
                  </a:lnTo>
                  <a:lnTo>
                    <a:pt x="758" y="4274"/>
                  </a:lnTo>
                  <a:lnTo>
                    <a:pt x="611" y="4616"/>
                  </a:lnTo>
                  <a:lnTo>
                    <a:pt x="465" y="4958"/>
                  </a:lnTo>
                  <a:lnTo>
                    <a:pt x="343" y="5300"/>
                  </a:lnTo>
                  <a:lnTo>
                    <a:pt x="245" y="5666"/>
                  </a:lnTo>
                  <a:lnTo>
                    <a:pt x="172" y="6033"/>
                  </a:lnTo>
                  <a:lnTo>
                    <a:pt x="98" y="6399"/>
                  </a:lnTo>
                  <a:lnTo>
                    <a:pt x="49" y="6790"/>
                  </a:lnTo>
                  <a:lnTo>
                    <a:pt x="25" y="7156"/>
                  </a:lnTo>
                  <a:lnTo>
                    <a:pt x="1" y="7547"/>
                  </a:lnTo>
                  <a:lnTo>
                    <a:pt x="25" y="7938"/>
                  </a:lnTo>
                  <a:lnTo>
                    <a:pt x="49" y="8328"/>
                  </a:lnTo>
                  <a:lnTo>
                    <a:pt x="98" y="8695"/>
                  </a:lnTo>
                  <a:lnTo>
                    <a:pt x="172" y="9085"/>
                  </a:lnTo>
                  <a:lnTo>
                    <a:pt x="245" y="9452"/>
                  </a:lnTo>
                  <a:lnTo>
                    <a:pt x="343" y="9794"/>
                  </a:lnTo>
                  <a:lnTo>
                    <a:pt x="465" y="10160"/>
                  </a:lnTo>
                  <a:lnTo>
                    <a:pt x="611" y="10502"/>
                  </a:lnTo>
                  <a:lnTo>
                    <a:pt x="758" y="10820"/>
                  </a:lnTo>
                  <a:lnTo>
                    <a:pt x="929" y="11161"/>
                  </a:lnTo>
                  <a:lnTo>
                    <a:pt x="1100" y="11479"/>
                  </a:lnTo>
                  <a:lnTo>
                    <a:pt x="1295" y="11772"/>
                  </a:lnTo>
                  <a:lnTo>
                    <a:pt x="1515" y="12065"/>
                  </a:lnTo>
                  <a:lnTo>
                    <a:pt x="1735" y="12358"/>
                  </a:lnTo>
                  <a:lnTo>
                    <a:pt x="1979" y="12627"/>
                  </a:lnTo>
                  <a:lnTo>
                    <a:pt x="2223" y="12895"/>
                  </a:lnTo>
                  <a:lnTo>
                    <a:pt x="2492" y="13140"/>
                  </a:lnTo>
                  <a:lnTo>
                    <a:pt x="2760" y="13384"/>
                  </a:lnTo>
                  <a:lnTo>
                    <a:pt x="3053" y="13604"/>
                  </a:lnTo>
                  <a:lnTo>
                    <a:pt x="3347" y="13824"/>
                  </a:lnTo>
                  <a:lnTo>
                    <a:pt x="3664" y="14019"/>
                  </a:lnTo>
                  <a:lnTo>
                    <a:pt x="3982" y="14190"/>
                  </a:lnTo>
                  <a:lnTo>
                    <a:pt x="4299" y="14361"/>
                  </a:lnTo>
                  <a:lnTo>
                    <a:pt x="4641" y="14507"/>
                  </a:lnTo>
                  <a:lnTo>
                    <a:pt x="4983" y="14654"/>
                  </a:lnTo>
                  <a:lnTo>
                    <a:pt x="5325" y="14776"/>
                  </a:lnTo>
                  <a:lnTo>
                    <a:pt x="5691" y="14874"/>
                  </a:lnTo>
                  <a:lnTo>
                    <a:pt x="6058" y="14947"/>
                  </a:lnTo>
                  <a:lnTo>
                    <a:pt x="6424" y="15020"/>
                  </a:lnTo>
                  <a:lnTo>
                    <a:pt x="6790" y="15069"/>
                  </a:lnTo>
                  <a:lnTo>
                    <a:pt x="7181" y="15094"/>
                  </a:lnTo>
                  <a:lnTo>
                    <a:pt x="7572" y="15118"/>
                  </a:lnTo>
                  <a:lnTo>
                    <a:pt x="7963" y="15094"/>
                  </a:lnTo>
                  <a:lnTo>
                    <a:pt x="8329" y="15069"/>
                  </a:lnTo>
                  <a:lnTo>
                    <a:pt x="8720" y="15020"/>
                  </a:lnTo>
                  <a:lnTo>
                    <a:pt x="9086" y="14947"/>
                  </a:lnTo>
                  <a:lnTo>
                    <a:pt x="9452" y="14874"/>
                  </a:lnTo>
                  <a:lnTo>
                    <a:pt x="9819" y="14776"/>
                  </a:lnTo>
                  <a:lnTo>
                    <a:pt x="10161" y="14654"/>
                  </a:lnTo>
                  <a:lnTo>
                    <a:pt x="10503" y="14507"/>
                  </a:lnTo>
                  <a:lnTo>
                    <a:pt x="10844" y="14361"/>
                  </a:lnTo>
                  <a:lnTo>
                    <a:pt x="11162" y="14190"/>
                  </a:lnTo>
                  <a:lnTo>
                    <a:pt x="11479" y="14019"/>
                  </a:lnTo>
                  <a:lnTo>
                    <a:pt x="11797" y="13824"/>
                  </a:lnTo>
                  <a:lnTo>
                    <a:pt x="12090" y="13604"/>
                  </a:lnTo>
                  <a:lnTo>
                    <a:pt x="12383" y="13384"/>
                  </a:lnTo>
                  <a:lnTo>
                    <a:pt x="12652" y="13140"/>
                  </a:lnTo>
                  <a:lnTo>
                    <a:pt x="12920" y="12895"/>
                  </a:lnTo>
                  <a:lnTo>
                    <a:pt x="13165" y="12627"/>
                  </a:lnTo>
                  <a:lnTo>
                    <a:pt x="13409" y="12358"/>
                  </a:lnTo>
                  <a:lnTo>
                    <a:pt x="13629" y="12065"/>
                  </a:lnTo>
                  <a:lnTo>
                    <a:pt x="13824" y="11772"/>
                  </a:lnTo>
                  <a:lnTo>
                    <a:pt x="14019" y="11479"/>
                  </a:lnTo>
                  <a:lnTo>
                    <a:pt x="14215" y="11161"/>
                  </a:lnTo>
                  <a:lnTo>
                    <a:pt x="14386" y="10820"/>
                  </a:lnTo>
                  <a:lnTo>
                    <a:pt x="14532" y="10502"/>
                  </a:lnTo>
                  <a:lnTo>
                    <a:pt x="14654" y="10160"/>
                  </a:lnTo>
                  <a:lnTo>
                    <a:pt x="14777" y="9794"/>
                  </a:lnTo>
                  <a:lnTo>
                    <a:pt x="14899" y="9452"/>
                  </a:lnTo>
                  <a:lnTo>
                    <a:pt x="14972" y="9085"/>
                  </a:lnTo>
                  <a:lnTo>
                    <a:pt x="15045" y="8695"/>
                  </a:lnTo>
                  <a:lnTo>
                    <a:pt x="15094" y="8328"/>
                  </a:lnTo>
                  <a:lnTo>
                    <a:pt x="15118" y="7938"/>
                  </a:lnTo>
                  <a:lnTo>
                    <a:pt x="15118" y="7547"/>
                  </a:lnTo>
                  <a:lnTo>
                    <a:pt x="15094" y="6936"/>
                  </a:lnTo>
                  <a:lnTo>
                    <a:pt x="15021" y="6326"/>
                  </a:lnTo>
                  <a:lnTo>
                    <a:pt x="14899" y="5740"/>
                  </a:lnTo>
                  <a:lnTo>
                    <a:pt x="14728" y="5178"/>
                  </a:lnTo>
                  <a:lnTo>
                    <a:pt x="14532" y="4616"/>
                  </a:lnTo>
                  <a:lnTo>
                    <a:pt x="14288" y="4079"/>
                  </a:lnTo>
                  <a:lnTo>
                    <a:pt x="13995" y="3590"/>
                  </a:lnTo>
                  <a:lnTo>
                    <a:pt x="13653" y="3102"/>
                  </a:lnTo>
                  <a:lnTo>
                    <a:pt x="13458" y="3053"/>
                  </a:lnTo>
                  <a:lnTo>
                    <a:pt x="12163" y="4347"/>
                  </a:lnTo>
                  <a:lnTo>
                    <a:pt x="12383" y="4689"/>
                  </a:lnTo>
                  <a:lnTo>
                    <a:pt x="12578" y="5056"/>
                  </a:lnTo>
                  <a:lnTo>
                    <a:pt x="12749" y="5446"/>
                  </a:lnTo>
                  <a:lnTo>
                    <a:pt x="12896" y="5837"/>
                  </a:lnTo>
                  <a:lnTo>
                    <a:pt x="13018" y="6252"/>
                  </a:lnTo>
                  <a:lnTo>
                    <a:pt x="13091" y="6668"/>
                  </a:lnTo>
                  <a:lnTo>
                    <a:pt x="13165" y="7107"/>
                  </a:lnTo>
                  <a:lnTo>
                    <a:pt x="13165" y="7547"/>
                  </a:lnTo>
                  <a:lnTo>
                    <a:pt x="13140" y="8133"/>
                  </a:lnTo>
                  <a:lnTo>
                    <a:pt x="13067" y="8695"/>
                  </a:lnTo>
                  <a:lnTo>
                    <a:pt x="12920" y="9208"/>
                  </a:lnTo>
                  <a:lnTo>
                    <a:pt x="12725" y="9745"/>
                  </a:lnTo>
                  <a:lnTo>
                    <a:pt x="12505" y="10233"/>
                  </a:lnTo>
                  <a:lnTo>
                    <a:pt x="12212" y="10673"/>
                  </a:lnTo>
                  <a:lnTo>
                    <a:pt x="11895" y="11113"/>
                  </a:lnTo>
                  <a:lnTo>
                    <a:pt x="11528" y="11503"/>
                  </a:lnTo>
                  <a:lnTo>
                    <a:pt x="11138" y="11870"/>
                  </a:lnTo>
                  <a:lnTo>
                    <a:pt x="10698" y="12187"/>
                  </a:lnTo>
                  <a:lnTo>
                    <a:pt x="10234" y="12480"/>
                  </a:lnTo>
                  <a:lnTo>
                    <a:pt x="9745" y="12725"/>
                  </a:lnTo>
                  <a:lnTo>
                    <a:pt x="9233" y="12895"/>
                  </a:lnTo>
                  <a:lnTo>
                    <a:pt x="8695" y="13042"/>
                  </a:lnTo>
                  <a:lnTo>
                    <a:pt x="8133" y="13140"/>
                  </a:lnTo>
                  <a:lnTo>
                    <a:pt x="7572" y="13164"/>
                  </a:lnTo>
                  <a:lnTo>
                    <a:pt x="6986" y="13140"/>
                  </a:lnTo>
                  <a:lnTo>
                    <a:pt x="6448" y="13042"/>
                  </a:lnTo>
                  <a:lnTo>
                    <a:pt x="5911" y="12895"/>
                  </a:lnTo>
                  <a:lnTo>
                    <a:pt x="5398" y="12725"/>
                  </a:lnTo>
                  <a:lnTo>
                    <a:pt x="4910" y="12480"/>
                  </a:lnTo>
                  <a:lnTo>
                    <a:pt x="4446" y="12187"/>
                  </a:lnTo>
                  <a:lnTo>
                    <a:pt x="4006" y="11870"/>
                  </a:lnTo>
                  <a:lnTo>
                    <a:pt x="3615" y="11503"/>
                  </a:lnTo>
                  <a:lnTo>
                    <a:pt x="3249" y="11113"/>
                  </a:lnTo>
                  <a:lnTo>
                    <a:pt x="2931" y="10673"/>
                  </a:lnTo>
                  <a:lnTo>
                    <a:pt x="2638" y="10233"/>
                  </a:lnTo>
                  <a:lnTo>
                    <a:pt x="2418" y="9745"/>
                  </a:lnTo>
                  <a:lnTo>
                    <a:pt x="2223" y="9208"/>
                  </a:lnTo>
                  <a:lnTo>
                    <a:pt x="2077" y="8695"/>
                  </a:lnTo>
                  <a:lnTo>
                    <a:pt x="2003" y="8133"/>
                  </a:lnTo>
                  <a:lnTo>
                    <a:pt x="1954" y="7547"/>
                  </a:lnTo>
                  <a:lnTo>
                    <a:pt x="2003" y="6985"/>
                  </a:lnTo>
                  <a:lnTo>
                    <a:pt x="2077" y="6423"/>
                  </a:lnTo>
                  <a:lnTo>
                    <a:pt x="2223" y="5886"/>
                  </a:lnTo>
                  <a:lnTo>
                    <a:pt x="2418" y="5373"/>
                  </a:lnTo>
                  <a:lnTo>
                    <a:pt x="2638" y="4885"/>
                  </a:lnTo>
                  <a:lnTo>
                    <a:pt x="2931" y="4421"/>
                  </a:lnTo>
                  <a:lnTo>
                    <a:pt x="3249" y="4005"/>
                  </a:lnTo>
                  <a:lnTo>
                    <a:pt x="3615" y="3590"/>
                  </a:lnTo>
                  <a:lnTo>
                    <a:pt x="4006" y="3224"/>
                  </a:lnTo>
                  <a:lnTo>
                    <a:pt x="4446" y="2906"/>
                  </a:lnTo>
                  <a:lnTo>
                    <a:pt x="4910" y="2638"/>
                  </a:lnTo>
                  <a:lnTo>
                    <a:pt x="5398" y="2394"/>
                  </a:lnTo>
                  <a:lnTo>
                    <a:pt x="5911" y="2198"/>
                  </a:lnTo>
                  <a:lnTo>
                    <a:pt x="6448" y="2076"/>
                  </a:lnTo>
                  <a:lnTo>
                    <a:pt x="6986" y="1978"/>
                  </a:lnTo>
                  <a:lnTo>
                    <a:pt x="7572" y="1954"/>
                  </a:lnTo>
                  <a:lnTo>
                    <a:pt x="8011" y="1978"/>
                  </a:lnTo>
                  <a:lnTo>
                    <a:pt x="8451" y="2027"/>
                  </a:lnTo>
                  <a:lnTo>
                    <a:pt x="8866" y="2100"/>
                  </a:lnTo>
                  <a:lnTo>
                    <a:pt x="9281" y="2223"/>
                  </a:lnTo>
                  <a:lnTo>
                    <a:pt x="9672" y="2369"/>
                  </a:lnTo>
                  <a:lnTo>
                    <a:pt x="10063" y="2540"/>
                  </a:lnTo>
                  <a:lnTo>
                    <a:pt x="10429" y="2735"/>
                  </a:lnTo>
                  <a:lnTo>
                    <a:pt x="10771" y="2955"/>
                  </a:lnTo>
                  <a:lnTo>
                    <a:pt x="11943" y="1807"/>
                  </a:lnTo>
                  <a:lnTo>
                    <a:pt x="11846" y="1343"/>
                  </a:lnTo>
                  <a:lnTo>
                    <a:pt x="11382" y="1026"/>
                  </a:lnTo>
                  <a:lnTo>
                    <a:pt x="10893" y="782"/>
                  </a:lnTo>
                  <a:lnTo>
                    <a:pt x="10380" y="537"/>
                  </a:lnTo>
                  <a:lnTo>
                    <a:pt x="9843" y="342"/>
                  </a:lnTo>
                  <a:lnTo>
                    <a:pt x="9306" y="195"/>
                  </a:lnTo>
                  <a:lnTo>
                    <a:pt x="8744" y="98"/>
                  </a:lnTo>
                  <a:lnTo>
                    <a:pt x="8158" y="25"/>
                  </a:lnTo>
                  <a:lnTo>
                    <a:pt x="7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15" name="Google Shape;4815;p49"/>
            <p:cNvSpPr/>
            <p:nvPr/>
          </p:nvSpPr>
          <p:spPr>
            <a:xfrm>
              <a:off x="6068500" y="1771875"/>
              <a:ext cx="182575" cy="182600"/>
            </a:xfrm>
            <a:custGeom>
              <a:avLst/>
              <a:gdLst/>
              <a:ahLst/>
              <a:cxnLst/>
              <a:rect l="l" t="t" r="r" b="b"/>
              <a:pathLst>
                <a:path w="7303" h="7304" extrusionOk="0">
                  <a:moveTo>
                    <a:pt x="3664" y="1"/>
                  </a:moveTo>
                  <a:lnTo>
                    <a:pt x="3297" y="25"/>
                  </a:lnTo>
                  <a:lnTo>
                    <a:pt x="2931" y="74"/>
                  </a:lnTo>
                  <a:lnTo>
                    <a:pt x="2565" y="147"/>
                  </a:lnTo>
                  <a:lnTo>
                    <a:pt x="2247" y="294"/>
                  </a:lnTo>
                  <a:lnTo>
                    <a:pt x="1930" y="440"/>
                  </a:lnTo>
                  <a:lnTo>
                    <a:pt x="1612" y="611"/>
                  </a:lnTo>
                  <a:lnTo>
                    <a:pt x="1344" y="831"/>
                  </a:lnTo>
                  <a:lnTo>
                    <a:pt x="1075" y="1075"/>
                  </a:lnTo>
                  <a:lnTo>
                    <a:pt x="831" y="1320"/>
                  </a:lnTo>
                  <a:lnTo>
                    <a:pt x="635" y="1613"/>
                  </a:lnTo>
                  <a:lnTo>
                    <a:pt x="440" y="1906"/>
                  </a:lnTo>
                  <a:lnTo>
                    <a:pt x="293" y="2223"/>
                  </a:lnTo>
                  <a:lnTo>
                    <a:pt x="171" y="2565"/>
                  </a:lnTo>
                  <a:lnTo>
                    <a:pt x="74" y="2907"/>
                  </a:lnTo>
                  <a:lnTo>
                    <a:pt x="25" y="3273"/>
                  </a:lnTo>
                  <a:lnTo>
                    <a:pt x="0" y="3640"/>
                  </a:lnTo>
                  <a:lnTo>
                    <a:pt x="25" y="4031"/>
                  </a:lnTo>
                  <a:lnTo>
                    <a:pt x="74" y="4373"/>
                  </a:lnTo>
                  <a:lnTo>
                    <a:pt x="171" y="4739"/>
                  </a:lnTo>
                  <a:lnTo>
                    <a:pt x="293" y="5081"/>
                  </a:lnTo>
                  <a:lnTo>
                    <a:pt x="440" y="5398"/>
                  </a:lnTo>
                  <a:lnTo>
                    <a:pt x="635" y="5691"/>
                  </a:lnTo>
                  <a:lnTo>
                    <a:pt x="831" y="5960"/>
                  </a:lnTo>
                  <a:lnTo>
                    <a:pt x="1075" y="6229"/>
                  </a:lnTo>
                  <a:lnTo>
                    <a:pt x="1344" y="6473"/>
                  </a:lnTo>
                  <a:lnTo>
                    <a:pt x="1612" y="6668"/>
                  </a:lnTo>
                  <a:lnTo>
                    <a:pt x="1930" y="6864"/>
                  </a:lnTo>
                  <a:lnTo>
                    <a:pt x="2247" y="7010"/>
                  </a:lnTo>
                  <a:lnTo>
                    <a:pt x="2565" y="7132"/>
                  </a:lnTo>
                  <a:lnTo>
                    <a:pt x="2931" y="7230"/>
                  </a:lnTo>
                  <a:lnTo>
                    <a:pt x="3297" y="7279"/>
                  </a:lnTo>
                  <a:lnTo>
                    <a:pt x="3664" y="7303"/>
                  </a:lnTo>
                  <a:lnTo>
                    <a:pt x="4030" y="7279"/>
                  </a:lnTo>
                  <a:lnTo>
                    <a:pt x="4396" y="7230"/>
                  </a:lnTo>
                  <a:lnTo>
                    <a:pt x="4738" y="7132"/>
                  </a:lnTo>
                  <a:lnTo>
                    <a:pt x="5080" y="7010"/>
                  </a:lnTo>
                  <a:lnTo>
                    <a:pt x="5398" y="6864"/>
                  </a:lnTo>
                  <a:lnTo>
                    <a:pt x="5691" y="6668"/>
                  </a:lnTo>
                  <a:lnTo>
                    <a:pt x="5984" y="6473"/>
                  </a:lnTo>
                  <a:lnTo>
                    <a:pt x="6253" y="6229"/>
                  </a:lnTo>
                  <a:lnTo>
                    <a:pt x="6472" y="5960"/>
                  </a:lnTo>
                  <a:lnTo>
                    <a:pt x="6692" y="5691"/>
                  </a:lnTo>
                  <a:lnTo>
                    <a:pt x="6863" y="5398"/>
                  </a:lnTo>
                  <a:lnTo>
                    <a:pt x="7034" y="5081"/>
                  </a:lnTo>
                  <a:lnTo>
                    <a:pt x="7156" y="4739"/>
                  </a:lnTo>
                  <a:lnTo>
                    <a:pt x="7230" y="4373"/>
                  </a:lnTo>
                  <a:lnTo>
                    <a:pt x="7303" y="4031"/>
                  </a:lnTo>
                  <a:lnTo>
                    <a:pt x="7303" y="3640"/>
                  </a:lnTo>
                  <a:lnTo>
                    <a:pt x="7303" y="3396"/>
                  </a:lnTo>
                  <a:lnTo>
                    <a:pt x="7278" y="3176"/>
                  </a:lnTo>
                  <a:lnTo>
                    <a:pt x="7254" y="2932"/>
                  </a:lnTo>
                  <a:lnTo>
                    <a:pt x="7181" y="2712"/>
                  </a:lnTo>
                  <a:lnTo>
                    <a:pt x="7132" y="2492"/>
                  </a:lnTo>
                  <a:lnTo>
                    <a:pt x="7034" y="2272"/>
                  </a:lnTo>
                  <a:lnTo>
                    <a:pt x="6839" y="1857"/>
                  </a:lnTo>
                  <a:lnTo>
                    <a:pt x="5325" y="3347"/>
                  </a:lnTo>
                  <a:lnTo>
                    <a:pt x="5349" y="3640"/>
                  </a:lnTo>
                  <a:lnTo>
                    <a:pt x="5349" y="3811"/>
                  </a:lnTo>
                  <a:lnTo>
                    <a:pt x="5325" y="3982"/>
                  </a:lnTo>
                  <a:lnTo>
                    <a:pt x="5276" y="4153"/>
                  </a:lnTo>
                  <a:lnTo>
                    <a:pt x="5227" y="4299"/>
                  </a:lnTo>
                  <a:lnTo>
                    <a:pt x="5154" y="4446"/>
                  </a:lnTo>
                  <a:lnTo>
                    <a:pt x="5080" y="4592"/>
                  </a:lnTo>
                  <a:lnTo>
                    <a:pt x="4983" y="4739"/>
                  </a:lnTo>
                  <a:lnTo>
                    <a:pt x="4860" y="4861"/>
                  </a:lnTo>
                  <a:lnTo>
                    <a:pt x="4738" y="4959"/>
                  </a:lnTo>
                  <a:lnTo>
                    <a:pt x="4616" y="5056"/>
                  </a:lnTo>
                  <a:lnTo>
                    <a:pt x="4470" y="5154"/>
                  </a:lnTo>
                  <a:lnTo>
                    <a:pt x="4323" y="5203"/>
                  </a:lnTo>
                  <a:lnTo>
                    <a:pt x="4177" y="5276"/>
                  </a:lnTo>
                  <a:lnTo>
                    <a:pt x="4006" y="5301"/>
                  </a:lnTo>
                  <a:lnTo>
                    <a:pt x="3835" y="5349"/>
                  </a:lnTo>
                  <a:lnTo>
                    <a:pt x="3493" y="5349"/>
                  </a:lnTo>
                  <a:lnTo>
                    <a:pt x="3322" y="5301"/>
                  </a:lnTo>
                  <a:lnTo>
                    <a:pt x="3151" y="5276"/>
                  </a:lnTo>
                  <a:lnTo>
                    <a:pt x="3004" y="5203"/>
                  </a:lnTo>
                  <a:lnTo>
                    <a:pt x="2858" y="5154"/>
                  </a:lnTo>
                  <a:lnTo>
                    <a:pt x="2711" y="5056"/>
                  </a:lnTo>
                  <a:lnTo>
                    <a:pt x="2589" y="4959"/>
                  </a:lnTo>
                  <a:lnTo>
                    <a:pt x="2467" y="4861"/>
                  </a:lnTo>
                  <a:lnTo>
                    <a:pt x="2345" y="4739"/>
                  </a:lnTo>
                  <a:lnTo>
                    <a:pt x="2247" y="4592"/>
                  </a:lnTo>
                  <a:lnTo>
                    <a:pt x="2174" y="4446"/>
                  </a:lnTo>
                  <a:lnTo>
                    <a:pt x="2101" y="4299"/>
                  </a:lnTo>
                  <a:lnTo>
                    <a:pt x="2027" y="4153"/>
                  </a:lnTo>
                  <a:lnTo>
                    <a:pt x="2003" y="3982"/>
                  </a:lnTo>
                  <a:lnTo>
                    <a:pt x="1979" y="3811"/>
                  </a:lnTo>
                  <a:lnTo>
                    <a:pt x="1954" y="3640"/>
                  </a:lnTo>
                  <a:lnTo>
                    <a:pt x="1979" y="3469"/>
                  </a:lnTo>
                  <a:lnTo>
                    <a:pt x="2003" y="3298"/>
                  </a:lnTo>
                  <a:lnTo>
                    <a:pt x="2027" y="3151"/>
                  </a:lnTo>
                  <a:lnTo>
                    <a:pt x="2101" y="2980"/>
                  </a:lnTo>
                  <a:lnTo>
                    <a:pt x="2174" y="2834"/>
                  </a:lnTo>
                  <a:lnTo>
                    <a:pt x="2247" y="2687"/>
                  </a:lnTo>
                  <a:lnTo>
                    <a:pt x="2345" y="2565"/>
                  </a:lnTo>
                  <a:lnTo>
                    <a:pt x="2467" y="2443"/>
                  </a:lnTo>
                  <a:lnTo>
                    <a:pt x="2589" y="2345"/>
                  </a:lnTo>
                  <a:lnTo>
                    <a:pt x="2711" y="2248"/>
                  </a:lnTo>
                  <a:lnTo>
                    <a:pt x="2858" y="2150"/>
                  </a:lnTo>
                  <a:lnTo>
                    <a:pt x="3004" y="2077"/>
                  </a:lnTo>
                  <a:lnTo>
                    <a:pt x="3151" y="2028"/>
                  </a:lnTo>
                  <a:lnTo>
                    <a:pt x="3322" y="1979"/>
                  </a:lnTo>
                  <a:lnTo>
                    <a:pt x="3493" y="1955"/>
                  </a:lnTo>
                  <a:lnTo>
                    <a:pt x="3664" y="1955"/>
                  </a:lnTo>
                  <a:lnTo>
                    <a:pt x="3957" y="1979"/>
                  </a:lnTo>
                  <a:lnTo>
                    <a:pt x="5447" y="465"/>
                  </a:lnTo>
                  <a:lnTo>
                    <a:pt x="5056" y="269"/>
                  </a:lnTo>
                  <a:lnTo>
                    <a:pt x="4836" y="196"/>
                  </a:lnTo>
                  <a:lnTo>
                    <a:pt x="4616" y="123"/>
                  </a:lnTo>
                  <a:lnTo>
                    <a:pt x="4372" y="74"/>
                  </a:lnTo>
                  <a:lnTo>
                    <a:pt x="4152" y="25"/>
                  </a:lnTo>
                  <a:lnTo>
                    <a:pt x="39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16" name="Google Shape;4816;p49"/>
            <p:cNvSpPr/>
            <p:nvPr/>
          </p:nvSpPr>
          <p:spPr>
            <a:xfrm>
              <a:off x="5981175" y="2005125"/>
              <a:ext cx="75125" cy="70850"/>
            </a:xfrm>
            <a:custGeom>
              <a:avLst/>
              <a:gdLst/>
              <a:ahLst/>
              <a:cxnLst/>
              <a:rect l="l" t="t" r="r" b="b"/>
              <a:pathLst>
                <a:path w="3005" h="2834" extrusionOk="0">
                  <a:moveTo>
                    <a:pt x="1466" y="0"/>
                  </a:moveTo>
                  <a:lnTo>
                    <a:pt x="294" y="1173"/>
                  </a:lnTo>
                  <a:lnTo>
                    <a:pt x="172" y="1319"/>
                  </a:lnTo>
                  <a:lnTo>
                    <a:pt x="74" y="1490"/>
                  </a:lnTo>
                  <a:lnTo>
                    <a:pt x="25" y="1661"/>
                  </a:lnTo>
                  <a:lnTo>
                    <a:pt x="1" y="1857"/>
                  </a:lnTo>
                  <a:lnTo>
                    <a:pt x="25" y="2052"/>
                  </a:lnTo>
                  <a:lnTo>
                    <a:pt x="74" y="2223"/>
                  </a:lnTo>
                  <a:lnTo>
                    <a:pt x="172" y="2394"/>
                  </a:lnTo>
                  <a:lnTo>
                    <a:pt x="294" y="2540"/>
                  </a:lnTo>
                  <a:lnTo>
                    <a:pt x="440" y="2663"/>
                  </a:lnTo>
                  <a:lnTo>
                    <a:pt x="611" y="2760"/>
                  </a:lnTo>
                  <a:lnTo>
                    <a:pt x="807" y="2809"/>
                  </a:lnTo>
                  <a:lnTo>
                    <a:pt x="978" y="2833"/>
                  </a:lnTo>
                  <a:lnTo>
                    <a:pt x="1173" y="2809"/>
                  </a:lnTo>
                  <a:lnTo>
                    <a:pt x="1344" y="2760"/>
                  </a:lnTo>
                  <a:lnTo>
                    <a:pt x="1515" y="2663"/>
                  </a:lnTo>
                  <a:lnTo>
                    <a:pt x="1686" y="2540"/>
                  </a:lnTo>
                  <a:lnTo>
                    <a:pt x="2858" y="1368"/>
                  </a:lnTo>
                  <a:lnTo>
                    <a:pt x="3005" y="1197"/>
                  </a:lnTo>
                  <a:lnTo>
                    <a:pt x="2590" y="928"/>
                  </a:lnTo>
                  <a:lnTo>
                    <a:pt x="2199" y="635"/>
                  </a:lnTo>
                  <a:lnTo>
                    <a:pt x="1808" y="342"/>
                  </a:lnTo>
                  <a:lnTo>
                    <a:pt x="14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17" name="Google Shape;4817;p49"/>
            <p:cNvSpPr/>
            <p:nvPr/>
          </p:nvSpPr>
          <p:spPr>
            <a:xfrm>
              <a:off x="6263875" y="2005125"/>
              <a:ext cx="74525" cy="70850"/>
            </a:xfrm>
            <a:custGeom>
              <a:avLst/>
              <a:gdLst/>
              <a:ahLst/>
              <a:cxnLst/>
              <a:rect l="l" t="t" r="r" b="b"/>
              <a:pathLst>
                <a:path w="2981" h="2834" extrusionOk="0">
                  <a:moveTo>
                    <a:pt x="1539" y="0"/>
                  </a:moveTo>
                  <a:lnTo>
                    <a:pt x="1173" y="342"/>
                  </a:lnTo>
                  <a:lnTo>
                    <a:pt x="807" y="635"/>
                  </a:lnTo>
                  <a:lnTo>
                    <a:pt x="416" y="928"/>
                  </a:lnTo>
                  <a:lnTo>
                    <a:pt x="1" y="1197"/>
                  </a:lnTo>
                  <a:lnTo>
                    <a:pt x="123" y="1368"/>
                  </a:lnTo>
                  <a:lnTo>
                    <a:pt x="1319" y="2540"/>
                  </a:lnTo>
                  <a:lnTo>
                    <a:pt x="1466" y="2663"/>
                  </a:lnTo>
                  <a:lnTo>
                    <a:pt x="1637" y="2760"/>
                  </a:lnTo>
                  <a:lnTo>
                    <a:pt x="1832" y="2809"/>
                  </a:lnTo>
                  <a:lnTo>
                    <a:pt x="2003" y="2833"/>
                  </a:lnTo>
                  <a:lnTo>
                    <a:pt x="2199" y="2809"/>
                  </a:lnTo>
                  <a:lnTo>
                    <a:pt x="2370" y="2760"/>
                  </a:lnTo>
                  <a:lnTo>
                    <a:pt x="2541" y="2663"/>
                  </a:lnTo>
                  <a:lnTo>
                    <a:pt x="2712" y="2540"/>
                  </a:lnTo>
                  <a:lnTo>
                    <a:pt x="2834" y="2394"/>
                  </a:lnTo>
                  <a:lnTo>
                    <a:pt x="2931" y="2223"/>
                  </a:lnTo>
                  <a:lnTo>
                    <a:pt x="2980" y="2052"/>
                  </a:lnTo>
                  <a:lnTo>
                    <a:pt x="2980" y="1857"/>
                  </a:lnTo>
                  <a:lnTo>
                    <a:pt x="2980" y="1661"/>
                  </a:lnTo>
                  <a:lnTo>
                    <a:pt x="2931" y="1490"/>
                  </a:lnTo>
                  <a:lnTo>
                    <a:pt x="2834" y="1319"/>
                  </a:lnTo>
                  <a:lnTo>
                    <a:pt x="2712" y="1173"/>
                  </a:lnTo>
                  <a:lnTo>
                    <a:pt x="1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18" name="Google Shape;4818;p49"/>
            <p:cNvSpPr/>
            <p:nvPr/>
          </p:nvSpPr>
          <p:spPr>
            <a:xfrm>
              <a:off x="6147875" y="1619250"/>
              <a:ext cx="251575" cy="255850"/>
            </a:xfrm>
            <a:custGeom>
              <a:avLst/>
              <a:gdLst/>
              <a:ahLst/>
              <a:cxnLst/>
              <a:rect l="l" t="t" r="r" b="b"/>
              <a:pathLst>
                <a:path w="10063" h="10234" extrusionOk="0">
                  <a:moveTo>
                    <a:pt x="7352" y="0"/>
                  </a:moveTo>
                  <a:lnTo>
                    <a:pt x="7254" y="24"/>
                  </a:lnTo>
                  <a:lnTo>
                    <a:pt x="7181" y="73"/>
                  </a:lnTo>
                  <a:lnTo>
                    <a:pt x="7083" y="147"/>
                  </a:lnTo>
                  <a:lnTo>
                    <a:pt x="5447" y="1758"/>
                  </a:lnTo>
                  <a:lnTo>
                    <a:pt x="5373" y="1856"/>
                  </a:lnTo>
                  <a:lnTo>
                    <a:pt x="5300" y="1978"/>
                  </a:lnTo>
                  <a:lnTo>
                    <a:pt x="5227" y="2125"/>
                  </a:lnTo>
                  <a:lnTo>
                    <a:pt x="5178" y="2247"/>
                  </a:lnTo>
                  <a:lnTo>
                    <a:pt x="5154" y="2393"/>
                  </a:lnTo>
                  <a:lnTo>
                    <a:pt x="5129" y="2540"/>
                  </a:lnTo>
                  <a:lnTo>
                    <a:pt x="5129" y="2687"/>
                  </a:lnTo>
                  <a:lnTo>
                    <a:pt x="5129" y="2809"/>
                  </a:lnTo>
                  <a:lnTo>
                    <a:pt x="5349" y="3981"/>
                  </a:lnTo>
                  <a:lnTo>
                    <a:pt x="5398" y="4152"/>
                  </a:lnTo>
                  <a:lnTo>
                    <a:pt x="147" y="9403"/>
                  </a:lnTo>
                  <a:lnTo>
                    <a:pt x="74" y="9476"/>
                  </a:lnTo>
                  <a:lnTo>
                    <a:pt x="25" y="9574"/>
                  </a:lnTo>
                  <a:lnTo>
                    <a:pt x="0" y="9672"/>
                  </a:lnTo>
                  <a:lnTo>
                    <a:pt x="0" y="9745"/>
                  </a:lnTo>
                  <a:lnTo>
                    <a:pt x="0" y="9843"/>
                  </a:lnTo>
                  <a:lnTo>
                    <a:pt x="25" y="9940"/>
                  </a:lnTo>
                  <a:lnTo>
                    <a:pt x="74" y="10013"/>
                  </a:lnTo>
                  <a:lnTo>
                    <a:pt x="147" y="10087"/>
                  </a:lnTo>
                  <a:lnTo>
                    <a:pt x="220" y="10160"/>
                  </a:lnTo>
                  <a:lnTo>
                    <a:pt x="293" y="10209"/>
                  </a:lnTo>
                  <a:lnTo>
                    <a:pt x="391" y="10233"/>
                  </a:lnTo>
                  <a:lnTo>
                    <a:pt x="586" y="10233"/>
                  </a:lnTo>
                  <a:lnTo>
                    <a:pt x="660" y="10209"/>
                  </a:lnTo>
                  <a:lnTo>
                    <a:pt x="757" y="10160"/>
                  </a:lnTo>
                  <a:lnTo>
                    <a:pt x="831" y="10087"/>
                  </a:lnTo>
                  <a:lnTo>
                    <a:pt x="6204" y="4738"/>
                  </a:lnTo>
                  <a:lnTo>
                    <a:pt x="7254" y="4909"/>
                  </a:lnTo>
                  <a:lnTo>
                    <a:pt x="7376" y="4933"/>
                  </a:lnTo>
                  <a:lnTo>
                    <a:pt x="7523" y="4933"/>
                  </a:lnTo>
                  <a:lnTo>
                    <a:pt x="7645" y="4909"/>
                  </a:lnTo>
                  <a:lnTo>
                    <a:pt x="7791" y="4860"/>
                  </a:lnTo>
                  <a:lnTo>
                    <a:pt x="7938" y="4811"/>
                  </a:lnTo>
                  <a:lnTo>
                    <a:pt x="8060" y="4763"/>
                  </a:lnTo>
                  <a:lnTo>
                    <a:pt x="8182" y="4689"/>
                  </a:lnTo>
                  <a:lnTo>
                    <a:pt x="8280" y="4592"/>
                  </a:lnTo>
                  <a:lnTo>
                    <a:pt x="9916" y="2955"/>
                  </a:lnTo>
                  <a:lnTo>
                    <a:pt x="9989" y="2882"/>
                  </a:lnTo>
                  <a:lnTo>
                    <a:pt x="10038" y="2784"/>
                  </a:lnTo>
                  <a:lnTo>
                    <a:pt x="10063" y="2711"/>
                  </a:lnTo>
                  <a:lnTo>
                    <a:pt x="10038" y="2613"/>
                  </a:lnTo>
                  <a:lnTo>
                    <a:pt x="10014" y="2564"/>
                  </a:lnTo>
                  <a:lnTo>
                    <a:pt x="9940" y="2491"/>
                  </a:lnTo>
                  <a:lnTo>
                    <a:pt x="9843" y="2442"/>
                  </a:lnTo>
                  <a:lnTo>
                    <a:pt x="9745" y="2418"/>
                  </a:lnTo>
                  <a:lnTo>
                    <a:pt x="8695" y="2223"/>
                  </a:lnTo>
                  <a:lnTo>
                    <a:pt x="9721" y="1197"/>
                  </a:lnTo>
                  <a:lnTo>
                    <a:pt x="9794" y="1123"/>
                  </a:lnTo>
                  <a:lnTo>
                    <a:pt x="9843" y="1026"/>
                  </a:lnTo>
                  <a:lnTo>
                    <a:pt x="9867" y="953"/>
                  </a:lnTo>
                  <a:lnTo>
                    <a:pt x="9867" y="855"/>
                  </a:lnTo>
                  <a:lnTo>
                    <a:pt x="9867" y="757"/>
                  </a:lnTo>
                  <a:lnTo>
                    <a:pt x="9843" y="659"/>
                  </a:lnTo>
                  <a:lnTo>
                    <a:pt x="9794" y="586"/>
                  </a:lnTo>
                  <a:lnTo>
                    <a:pt x="9721" y="513"/>
                  </a:lnTo>
                  <a:lnTo>
                    <a:pt x="9647" y="440"/>
                  </a:lnTo>
                  <a:lnTo>
                    <a:pt x="9574" y="391"/>
                  </a:lnTo>
                  <a:lnTo>
                    <a:pt x="9476" y="366"/>
                  </a:lnTo>
                  <a:lnTo>
                    <a:pt x="9281" y="366"/>
                  </a:lnTo>
                  <a:lnTo>
                    <a:pt x="9208" y="391"/>
                  </a:lnTo>
                  <a:lnTo>
                    <a:pt x="9110" y="440"/>
                  </a:lnTo>
                  <a:lnTo>
                    <a:pt x="9037" y="513"/>
                  </a:lnTo>
                  <a:lnTo>
                    <a:pt x="7889" y="1661"/>
                  </a:lnTo>
                  <a:lnTo>
                    <a:pt x="7840" y="1490"/>
                  </a:lnTo>
                  <a:lnTo>
                    <a:pt x="7620" y="318"/>
                  </a:lnTo>
                  <a:lnTo>
                    <a:pt x="7596" y="195"/>
                  </a:lnTo>
                  <a:lnTo>
                    <a:pt x="7547" y="98"/>
                  </a:lnTo>
                  <a:lnTo>
                    <a:pt x="7498" y="49"/>
                  </a:lnTo>
                  <a:lnTo>
                    <a:pt x="74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19" name="Google Shape;4819;p49"/>
          <p:cNvGrpSpPr/>
          <p:nvPr/>
        </p:nvGrpSpPr>
        <p:grpSpPr>
          <a:xfrm>
            <a:off x="5408764" y="1492360"/>
            <a:ext cx="401719" cy="366502"/>
            <a:chOff x="6625350" y="1613750"/>
            <a:chExt cx="480525" cy="438400"/>
          </a:xfrm>
        </p:grpSpPr>
        <p:sp>
          <p:nvSpPr>
            <p:cNvPr id="4820" name="Google Shape;4820;p49"/>
            <p:cNvSpPr/>
            <p:nvPr/>
          </p:nvSpPr>
          <p:spPr>
            <a:xfrm>
              <a:off x="6670525" y="1887275"/>
              <a:ext cx="117875" cy="164875"/>
            </a:xfrm>
            <a:custGeom>
              <a:avLst/>
              <a:gdLst/>
              <a:ahLst/>
              <a:cxnLst/>
              <a:rect l="l" t="t" r="r" b="b"/>
              <a:pathLst>
                <a:path w="4715" h="6595" extrusionOk="0">
                  <a:moveTo>
                    <a:pt x="0" y="1"/>
                  </a:moveTo>
                  <a:lnTo>
                    <a:pt x="538" y="6058"/>
                  </a:lnTo>
                  <a:lnTo>
                    <a:pt x="562" y="6180"/>
                  </a:lnTo>
                  <a:lnTo>
                    <a:pt x="587" y="6277"/>
                  </a:lnTo>
                  <a:lnTo>
                    <a:pt x="660" y="6351"/>
                  </a:lnTo>
                  <a:lnTo>
                    <a:pt x="733" y="6448"/>
                  </a:lnTo>
                  <a:lnTo>
                    <a:pt x="806" y="6497"/>
                  </a:lnTo>
                  <a:lnTo>
                    <a:pt x="904" y="6546"/>
                  </a:lnTo>
                  <a:lnTo>
                    <a:pt x="1002" y="6571"/>
                  </a:lnTo>
                  <a:lnTo>
                    <a:pt x="1124" y="6595"/>
                  </a:lnTo>
                  <a:lnTo>
                    <a:pt x="4128" y="6595"/>
                  </a:lnTo>
                  <a:lnTo>
                    <a:pt x="4274" y="6571"/>
                  </a:lnTo>
                  <a:lnTo>
                    <a:pt x="4397" y="6522"/>
                  </a:lnTo>
                  <a:lnTo>
                    <a:pt x="4494" y="6473"/>
                  </a:lnTo>
                  <a:lnTo>
                    <a:pt x="4592" y="6375"/>
                  </a:lnTo>
                  <a:lnTo>
                    <a:pt x="4665" y="6253"/>
                  </a:lnTo>
                  <a:lnTo>
                    <a:pt x="4714" y="6155"/>
                  </a:lnTo>
                  <a:lnTo>
                    <a:pt x="4714" y="6009"/>
                  </a:lnTo>
                  <a:lnTo>
                    <a:pt x="4714" y="5887"/>
                  </a:lnTo>
                  <a:lnTo>
                    <a:pt x="3713" y="123"/>
                  </a:lnTo>
                  <a:lnTo>
                    <a:pt x="2589" y="50"/>
                  </a:lnTo>
                  <a:lnTo>
                    <a:pt x="1637" y="2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21" name="Google Shape;4821;p49"/>
            <p:cNvSpPr/>
            <p:nvPr/>
          </p:nvSpPr>
          <p:spPr>
            <a:xfrm>
              <a:off x="7075950" y="1754175"/>
              <a:ext cx="29925" cy="99550"/>
            </a:xfrm>
            <a:custGeom>
              <a:avLst/>
              <a:gdLst/>
              <a:ahLst/>
              <a:cxnLst/>
              <a:rect l="l" t="t" r="r" b="b"/>
              <a:pathLst>
                <a:path w="1197" h="3982" extrusionOk="0">
                  <a:moveTo>
                    <a:pt x="0" y="1"/>
                  </a:moveTo>
                  <a:lnTo>
                    <a:pt x="0" y="3981"/>
                  </a:lnTo>
                  <a:lnTo>
                    <a:pt x="269" y="3811"/>
                  </a:lnTo>
                  <a:lnTo>
                    <a:pt x="489" y="3615"/>
                  </a:lnTo>
                  <a:lnTo>
                    <a:pt x="684" y="3420"/>
                  </a:lnTo>
                  <a:lnTo>
                    <a:pt x="855" y="3176"/>
                  </a:lnTo>
                  <a:lnTo>
                    <a:pt x="1002" y="2907"/>
                  </a:lnTo>
                  <a:lnTo>
                    <a:pt x="1099" y="2614"/>
                  </a:lnTo>
                  <a:lnTo>
                    <a:pt x="1173" y="2296"/>
                  </a:lnTo>
                  <a:lnTo>
                    <a:pt x="1197" y="1979"/>
                  </a:lnTo>
                  <a:lnTo>
                    <a:pt x="1173" y="1661"/>
                  </a:lnTo>
                  <a:lnTo>
                    <a:pt x="1099" y="1368"/>
                  </a:lnTo>
                  <a:lnTo>
                    <a:pt x="1002" y="1075"/>
                  </a:lnTo>
                  <a:lnTo>
                    <a:pt x="855" y="806"/>
                  </a:lnTo>
                  <a:lnTo>
                    <a:pt x="684" y="562"/>
                  </a:lnTo>
                  <a:lnTo>
                    <a:pt x="489" y="342"/>
                  </a:lnTo>
                  <a:lnTo>
                    <a:pt x="269" y="17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22" name="Google Shape;4822;p49"/>
            <p:cNvSpPr/>
            <p:nvPr/>
          </p:nvSpPr>
          <p:spPr>
            <a:xfrm>
              <a:off x="6625350" y="1729750"/>
              <a:ext cx="97700" cy="147175"/>
            </a:xfrm>
            <a:custGeom>
              <a:avLst/>
              <a:gdLst/>
              <a:ahLst/>
              <a:cxnLst/>
              <a:rect l="l" t="t" r="r" b="b"/>
              <a:pathLst>
                <a:path w="3908" h="5887" extrusionOk="0">
                  <a:moveTo>
                    <a:pt x="3908" y="1"/>
                  </a:moveTo>
                  <a:lnTo>
                    <a:pt x="2711" y="25"/>
                  </a:lnTo>
                  <a:lnTo>
                    <a:pt x="1759" y="25"/>
                  </a:lnTo>
                  <a:lnTo>
                    <a:pt x="1588" y="49"/>
                  </a:lnTo>
                  <a:lnTo>
                    <a:pt x="1417" y="74"/>
                  </a:lnTo>
                  <a:lnTo>
                    <a:pt x="1246" y="123"/>
                  </a:lnTo>
                  <a:lnTo>
                    <a:pt x="1099" y="172"/>
                  </a:lnTo>
                  <a:lnTo>
                    <a:pt x="953" y="245"/>
                  </a:lnTo>
                  <a:lnTo>
                    <a:pt x="806" y="343"/>
                  </a:lnTo>
                  <a:lnTo>
                    <a:pt x="660" y="440"/>
                  </a:lnTo>
                  <a:lnTo>
                    <a:pt x="537" y="562"/>
                  </a:lnTo>
                  <a:lnTo>
                    <a:pt x="415" y="684"/>
                  </a:lnTo>
                  <a:lnTo>
                    <a:pt x="318" y="831"/>
                  </a:lnTo>
                  <a:lnTo>
                    <a:pt x="220" y="978"/>
                  </a:lnTo>
                  <a:lnTo>
                    <a:pt x="147" y="1124"/>
                  </a:lnTo>
                  <a:lnTo>
                    <a:pt x="73" y="1295"/>
                  </a:lnTo>
                  <a:lnTo>
                    <a:pt x="49" y="1442"/>
                  </a:lnTo>
                  <a:lnTo>
                    <a:pt x="0" y="1613"/>
                  </a:lnTo>
                  <a:lnTo>
                    <a:pt x="0" y="1783"/>
                  </a:lnTo>
                  <a:lnTo>
                    <a:pt x="0" y="4128"/>
                  </a:lnTo>
                  <a:lnTo>
                    <a:pt x="0" y="4299"/>
                  </a:lnTo>
                  <a:lnTo>
                    <a:pt x="49" y="4446"/>
                  </a:lnTo>
                  <a:lnTo>
                    <a:pt x="73" y="4617"/>
                  </a:lnTo>
                  <a:lnTo>
                    <a:pt x="147" y="4763"/>
                  </a:lnTo>
                  <a:lnTo>
                    <a:pt x="220" y="4934"/>
                  </a:lnTo>
                  <a:lnTo>
                    <a:pt x="318" y="5081"/>
                  </a:lnTo>
                  <a:lnTo>
                    <a:pt x="415" y="5203"/>
                  </a:lnTo>
                  <a:lnTo>
                    <a:pt x="537" y="5325"/>
                  </a:lnTo>
                  <a:lnTo>
                    <a:pt x="660" y="5447"/>
                  </a:lnTo>
                  <a:lnTo>
                    <a:pt x="806" y="5545"/>
                  </a:lnTo>
                  <a:lnTo>
                    <a:pt x="953" y="5642"/>
                  </a:lnTo>
                  <a:lnTo>
                    <a:pt x="1099" y="5716"/>
                  </a:lnTo>
                  <a:lnTo>
                    <a:pt x="1246" y="5789"/>
                  </a:lnTo>
                  <a:lnTo>
                    <a:pt x="1417" y="5838"/>
                  </a:lnTo>
                  <a:lnTo>
                    <a:pt x="1588" y="5862"/>
                  </a:lnTo>
                  <a:lnTo>
                    <a:pt x="1759" y="5862"/>
                  </a:lnTo>
                  <a:lnTo>
                    <a:pt x="2711" y="5887"/>
                  </a:lnTo>
                  <a:lnTo>
                    <a:pt x="3908" y="5887"/>
                  </a:lnTo>
                  <a:lnTo>
                    <a:pt x="39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23" name="Google Shape;4823;p49"/>
            <p:cNvSpPr/>
            <p:nvPr/>
          </p:nvSpPr>
          <p:spPr>
            <a:xfrm>
              <a:off x="6736475" y="1638175"/>
              <a:ext cx="279650" cy="330325"/>
            </a:xfrm>
            <a:custGeom>
              <a:avLst/>
              <a:gdLst/>
              <a:ahLst/>
              <a:cxnLst/>
              <a:rect l="l" t="t" r="r" b="b"/>
              <a:pathLst>
                <a:path w="11186" h="13213" extrusionOk="0">
                  <a:moveTo>
                    <a:pt x="11186" y="0"/>
                  </a:moveTo>
                  <a:lnTo>
                    <a:pt x="10771" y="342"/>
                  </a:lnTo>
                  <a:lnTo>
                    <a:pt x="10380" y="635"/>
                  </a:lnTo>
                  <a:lnTo>
                    <a:pt x="9940" y="904"/>
                  </a:lnTo>
                  <a:lnTo>
                    <a:pt x="9525" y="1172"/>
                  </a:lnTo>
                  <a:lnTo>
                    <a:pt x="9110" y="1417"/>
                  </a:lnTo>
                  <a:lnTo>
                    <a:pt x="8695" y="1661"/>
                  </a:lnTo>
                  <a:lnTo>
                    <a:pt x="7840" y="2052"/>
                  </a:lnTo>
                  <a:lnTo>
                    <a:pt x="7034" y="2418"/>
                  </a:lnTo>
                  <a:lnTo>
                    <a:pt x="6228" y="2687"/>
                  </a:lnTo>
                  <a:lnTo>
                    <a:pt x="5471" y="2931"/>
                  </a:lnTo>
                  <a:lnTo>
                    <a:pt x="4763" y="3126"/>
                  </a:lnTo>
                  <a:lnTo>
                    <a:pt x="4225" y="3248"/>
                  </a:lnTo>
                  <a:lnTo>
                    <a:pt x="3664" y="3346"/>
                  </a:lnTo>
                  <a:lnTo>
                    <a:pt x="3077" y="3419"/>
                  </a:lnTo>
                  <a:lnTo>
                    <a:pt x="2467" y="3493"/>
                  </a:lnTo>
                  <a:lnTo>
                    <a:pt x="1221" y="3590"/>
                  </a:lnTo>
                  <a:lnTo>
                    <a:pt x="0" y="3664"/>
                  </a:lnTo>
                  <a:lnTo>
                    <a:pt x="0" y="9574"/>
                  </a:lnTo>
                  <a:lnTo>
                    <a:pt x="1221" y="9623"/>
                  </a:lnTo>
                  <a:lnTo>
                    <a:pt x="2467" y="9721"/>
                  </a:lnTo>
                  <a:lnTo>
                    <a:pt x="3077" y="9794"/>
                  </a:lnTo>
                  <a:lnTo>
                    <a:pt x="3664" y="9891"/>
                  </a:lnTo>
                  <a:lnTo>
                    <a:pt x="4225" y="9989"/>
                  </a:lnTo>
                  <a:lnTo>
                    <a:pt x="4763" y="10111"/>
                  </a:lnTo>
                  <a:lnTo>
                    <a:pt x="5471" y="10307"/>
                  </a:lnTo>
                  <a:lnTo>
                    <a:pt x="6228" y="10526"/>
                  </a:lnTo>
                  <a:lnTo>
                    <a:pt x="7034" y="10820"/>
                  </a:lnTo>
                  <a:lnTo>
                    <a:pt x="7840" y="11161"/>
                  </a:lnTo>
                  <a:lnTo>
                    <a:pt x="8695" y="11577"/>
                  </a:lnTo>
                  <a:lnTo>
                    <a:pt x="9110" y="11796"/>
                  </a:lnTo>
                  <a:lnTo>
                    <a:pt x="9525" y="12041"/>
                  </a:lnTo>
                  <a:lnTo>
                    <a:pt x="9940" y="12309"/>
                  </a:lnTo>
                  <a:lnTo>
                    <a:pt x="10380" y="12602"/>
                  </a:lnTo>
                  <a:lnTo>
                    <a:pt x="10771" y="12896"/>
                  </a:lnTo>
                  <a:lnTo>
                    <a:pt x="11186" y="13213"/>
                  </a:lnTo>
                  <a:lnTo>
                    <a:pt x="111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24" name="Google Shape;4824;p49"/>
            <p:cNvSpPr/>
            <p:nvPr/>
          </p:nvSpPr>
          <p:spPr>
            <a:xfrm>
              <a:off x="7029550" y="1613750"/>
              <a:ext cx="34200" cy="379800"/>
            </a:xfrm>
            <a:custGeom>
              <a:avLst/>
              <a:gdLst/>
              <a:ahLst/>
              <a:cxnLst/>
              <a:rect l="l" t="t" r="r" b="b"/>
              <a:pathLst>
                <a:path w="1368" h="15192" extrusionOk="0">
                  <a:moveTo>
                    <a:pt x="684" y="0"/>
                  </a:moveTo>
                  <a:lnTo>
                    <a:pt x="562" y="25"/>
                  </a:lnTo>
                  <a:lnTo>
                    <a:pt x="464" y="98"/>
                  </a:lnTo>
                  <a:lnTo>
                    <a:pt x="366" y="171"/>
                  </a:lnTo>
                  <a:lnTo>
                    <a:pt x="0" y="513"/>
                  </a:lnTo>
                  <a:lnTo>
                    <a:pt x="0" y="14654"/>
                  </a:lnTo>
                  <a:lnTo>
                    <a:pt x="366" y="15020"/>
                  </a:lnTo>
                  <a:lnTo>
                    <a:pt x="464" y="15094"/>
                  </a:lnTo>
                  <a:lnTo>
                    <a:pt x="562" y="15143"/>
                  </a:lnTo>
                  <a:lnTo>
                    <a:pt x="684" y="15191"/>
                  </a:lnTo>
                  <a:lnTo>
                    <a:pt x="904" y="15191"/>
                  </a:lnTo>
                  <a:lnTo>
                    <a:pt x="1001" y="15143"/>
                  </a:lnTo>
                  <a:lnTo>
                    <a:pt x="1148" y="15045"/>
                  </a:lnTo>
                  <a:lnTo>
                    <a:pt x="1270" y="14923"/>
                  </a:lnTo>
                  <a:lnTo>
                    <a:pt x="1343" y="14776"/>
                  </a:lnTo>
                  <a:lnTo>
                    <a:pt x="1368" y="14605"/>
                  </a:lnTo>
                  <a:lnTo>
                    <a:pt x="1368" y="586"/>
                  </a:lnTo>
                  <a:lnTo>
                    <a:pt x="1343" y="415"/>
                  </a:lnTo>
                  <a:lnTo>
                    <a:pt x="1270" y="244"/>
                  </a:lnTo>
                  <a:lnTo>
                    <a:pt x="1148" y="122"/>
                  </a:lnTo>
                  <a:lnTo>
                    <a:pt x="1001" y="25"/>
                  </a:lnTo>
                  <a:lnTo>
                    <a:pt x="9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25" name="Google Shape;4825;p49"/>
          <p:cNvGrpSpPr/>
          <p:nvPr/>
        </p:nvGrpSpPr>
        <p:grpSpPr>
          <a:xfrm>
            <a:off x="380913" y="2088554"/>
            <a:ext cx="303217" cy="325685"/>
            <a:chOff x="611175" y="2326900"/>
            <a:chExt cx="362700" cy="389575"/>
          </a:xfrm>
        </p:grpSpPr>
        <p:sp>
          <p:nvSpPr>
            <p:cNvPr id="4826" name="Google Shape;4826;p49"/>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27" name="Google Shape;4827;p49"/>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28" name="Google Shape;4828;p49"/>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29" name="Google Shape;4829;p49"/>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830" name="Google Shape;4830;p49"/>
          <p:cNvSpPr/>
          <p:nvPr/>
        </p:nvSpPr>
        <p:spPr>
          <a:xfrm>
            <a:off x="936309" y="2091681"/>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31" name="Google Shape;4831;p49"/>
          <p:cNvSpPr/>
          <p:nvPr/>
        </p:nvSpPr>
        <p:spPr>
          <a:xfrm>
            <a:off x="1499857" y="2091681"/>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32" name="Google Shape;4832;p49"/>
          <p:cNvSpPr/>
          <p:nvPr/>
        </p:nvSpPr>
        <p:spPr>
          <a:xfrm>
            <a:off x="2063406" y="2091681"/>
            <a:ext cx="319561" cy="319561"/>
          </a:xfrm>
          <a:custGeom>
            <a:avLst/>
            <a:gdLst/>
            <a:ahLst/>
            <a:cxnLst/>
            <a:rect l="l" t="t" r="r" b="b"/>
            <a:pathLst>
              <a:path w="15290" h="15290" extrusionOk="0">
                <a:moveTo>
                  <a:pt x="4519" y="6815"/>
                </a:moveTo>
                <a:lnTo>
                  <a:pt x="4690" y="6839"/>
                </a:lnTo>
                <a:lnTo>
                  <a:pt x="4861" y="6888"/>
                </a:lnTo>
                <a:lnTo>
                  <a:pt x="5007" y="6986"/>
                </a:lnTo>
                <a:lnTo>
                  <a:pt x="5154" y="7084"/>
                </a:lnTo>
                <a:lnTo>
                  <a:pt x="5252" y="7230"/>
                </a:lnTo>
                <a:lnTo>
                  <a:pt x="5325" y="7401"/>
                </a:lnTo>
                <a:lnTo>
                  <a:pt x="5374" y="7572"/>
                </a:lnTo>
                <a:lnTo>
                  <a:pt x="5398" y="7767"/>
                </a:lnTo>
                <a:lnTo>
                  <a:pt x="5374" y="7963"/>
                </a:lnTo>
                <a:lnTo>
                  <a:pt x="5325" y="8134"/>
                </a:lnTo>
                <a:lnTo>
                  <a:pt x="5252"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699" y="10503"/>
                </a:moveTo>
                <a:lnTo>
                  <a:pt x="11797" y="10527"/>
                </a:lnTo>
                <a:lnTo>
                  <a:pt x="11895" y="10576"/>
                </a:lnTo>
                <a:lnTo>
                  <a:pt x="11968" y="10625"/>
                </a:lnTo>
                <a:lnTo>
                  <a:pt x="12041" y="10674"/>
                </a:lnTo>
                <a:lnTo>
                  <a:pt x="12090" y="10771"/>
                </a:lnTo>
                <a:lnTo>
                  <a:pt x="12114" y="10845"/>
                </a:lnTo>
                <a:lnTo>
                  <a:pt x="12139" y="10942"/>
                </a:lnTo>
                <a:lnTo>
                  <a:pt x="12139" y="11040"/>
                </a:lnTo>
                <a:lnTo>
                  <a:pt x="12114" y="11138"/>
                </a:lnTo>
                <a:lnTo>
                  <a:pt x="12090" y="11236"/>
                </a:lnTo>
                <a:lnTo>
                  <a:pt x="12041" y="11309"/>
                </a:lnTo>
                <a:lnTo>
                  <a:pt x="11968" y="11382"/>
                </a:lnTo>
                <a:lnTo>
                  <a:pt x="11895" y="11431"/>
                </a:lnTo>
                <a:lnTo>
                  <a:pt x="11797" y="11455"/>
                </a:lnTo>
                <a:lnTo>
                  <a:pt x="7792" y="12701"/>
                </a:lnTo>
                <a:lnTo>
                  <a:pt x="7645" y="12725"/>
                </a:lnTo>
                <a:lnTo>
                  <a:pt x="7498" y="12701"/>
                </a:lnTo>
                <a:lnTo>
                  <a:pt x="7352" y="12628"/>
                </a:lnTo>
                <a:lnTo>
                  <a:pt x="7254" y="12530"/>
                </a:lnTo>
                <a:lnTo>
                  <a:pt x="7181" y="12383"/>
                </a:lnTo>
                <a:lnTo>
                  <a:pt x="7157" y="12286"/>
                </a:lnTo>
                <a:lnTo>
                  <a:pt x="7157" y="12188"/>
                </a:lnTo>
                <a:lnTo>
                  <a:pt x="7181" y="12090"/>
                </a:lnTo>
                <a:lnTo>
                  <a:pt x="7205" y="12017"/>
                </a:lnTo>
                <a:lnTo>
                  <a:pt x="7254" y="11919"/>
                </a:lnTo>
                <a:lnTo>
                  <a:pt x="7327" y="11871"/>
                </a:lnTo>
                <a:lnTo>
                  <a:pt x="7401" y="11797"/>
                </a:lnTo>
                <a:lnTo>
                  <a:pt x="7498" y="11773"/>
                </a:lnTo>
                <a:lnTo>
                  <a:pt x="11504" y="10527"/>
                </a:lnTo>
                <a:lnTo>
                  <a:pt x="11602" y="1050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7" y="15241"/>
                </a:lnTo>
                <a:lnTo>
                  <a:pt x="8817" y="15192"/>
                </a:lnTo>
                <a:lnTo>
                  <a:pt x="9184" y="15143"/>
                </a:lnTo>
                <a:lnTo>
                  <a:pt x="9550" y="15046"/>
                </a:lnTo>
                <a:lnTo>
                  <a:pt x="9916" y="14948"/>
                </a:lnTo>
                <a:lnTo>
                  <a:pt x="10283" y="14826"/>
                </a:lnTo>
                <a:lnTo>
                  <a:pt x="10625" y="14679"/>
                </a:lnTo>
                <a:lnTo>
                  <a:pt x="10967" y="14533"/>
                </a:lnTo>
                <a:lnTo>
                  <a:pt x="11284" y="14362"/>
                </a:lnTo>
                <a:lnTo>
                  <a:pt x="11602"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2" y="1100"/>
                </a:lnTo>
                <a:lnTo>
                  <a:pt x="11284" y="929"/>
                </a:lnTo>
                <a:lnTo>
                  <a:pt x="10967" y="758"/>
                </a:lnTo>
                <a:lnTo>
                  <a:pt x="10625" y="611"/>
                </a:lnTo>
                <a:lnTo>
                  <a:pt x="10283" y="465"/>
                </a:lnTo>
                <a:lnTo>
                  <a:pt x="9916" y="343"/>
                </a:lnTo>
                <a:lnTo>
                  <a:pt x="9550" y="245"/>
                </a:lnTo>
                <a:lnTo>
                  <a:pt x="9184" y="147"/>
                </a:lnTo>
                <a:lnTo>
                  <a:pt x="8817" y="99"/>
                </a:lnTo>
                <a:lnTo>
                  <a:pt x="8427" y="50"/>
                </a:lnTo>
                <a:lnTo>
                  <a:pt x="8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833" name="Google Shape;4833;p49"/>
          <p:cNvGrpSpPr/>
          <p:nvPr/>
        </p:nvGrpSpPr>
        <p:grpSpPr>
          <a:xfrm>
            <a:off x="2701378" y="2036492"/>
            <a:ext cx="170502" cy="425733"/>
            <a:chOff x="3386850" y="2264625"/>
            <a:chExt cx="203950" cy="509250"/>
          </a:xfrm>
        </p:grpSpPr>
        <p:sp>
          <p:nvSpPr>
            <p:cNvPr id="4834" name="Google Shape;4834;p49"/>
            <p:cNvSpPr/>
            <p:nvPr/>
          </p:nvSpPr>
          <p:spPr>
            <a:xfrm>
              <a:off x="3386850" y="2370850"/>
              <a:ext cx="203950" cy="403025"/>
            </a:xfrm>
            <a:custGeom>
              <a:avLst/>
              <a:gdLst/>
              <a:ahLst/>
              <a:cxnLst/>
              <a:rect l="l" t="t" r="r" b="b"/>
              <a:pathLst>
                <a:path w="8158" h="16121" extrusionOk="0">
                  <a:moveTo>
                    <a:pt x="3249" y="1"/>
                  </a:moveTo>
                  <a:lnTo>
                    <a:pt x="3004" y="50"/>
                  </a:lnTo>
                  <a:lnTo>
                    <a:pt x="2785" y="99"/>
                  </a:lnTo>
                  <a:lnTo>
                    <a:pt x="2565" y="172"/>
                  </a:lnTo>
                  <a:lnTo>
                    <a:pt x="2369" y="269"/>
                  </a:lnTo>
                  <a:lnTo>
                    <a:pt x="2174" y="367"/>
                  </a:lnTo>
                  <a:lnTo>
                    <a:pt x="1979" y="465"/>
                  </a:lnTo>
                  <a:lnTo>
                    <a:pt x="1808" y="587"/>
                  </a:lnTo>
                  <a:lnTo>
                    <a:pt x="1637" y="734"/>
                  </a:lnTo>
                  <a:lnTo>
                    <a:pt x="1490" y="880"/>
                  </a:lnTo>
                  <a:lnTo>
                    <a:pt x="1344" y="1027"/>
                  </a:lnTo>
                  <a:lnTo>
                    <a:pt x="1075" y="1369"/>
                  </a:lnTo>
                  <a:lnTo>
                    <a:pt x="855" y="1784"/>
                  </a:lnTo>
                  <a:lnTo>
                    <a:pt x="660" y="2199"/>
                  </a:lnTo>
                  <a:lnTo>
                    <a:pt x="489" y="2687"/>
                  </a:lnTo>
                  <a:lnTo>
                    <a:pt x="342" y="3176"/>
                  </a:lnTo>
                  <a:lnTo>
                    <a:pt x="245" y="3738"/>
                  </a:lnTo>
                  <a:lnTo>
                    <a:pt x="147" y="4299"/>
                  </a:lnTo>
                  <a:lnTo>
                    <a:pt x="74" y="4910"/>
                  </a:lnTo>
                  <a:lnTo>
                    <a:pt x="49" y="5545"/>
                  </a:lnTo>
                  <a:lnTo>
                    <a:pt x="25" y="6204"/>
                  </a:lnTo>
                  <a:lnTo>
                    <a:pt x="0" y="6888"/>
                  </a:lnTo>
                  <a:lnTo>
                    <a:pt x="25" y="7035"/>
                  </a:lnTo>
                  <a:lnTo>
                    <a:pt x="49" y="7181"/>
                  </a:lnTo>
                  <a:lnTo>
                    <a:pt x="98" y="7328"/>
                  </a:lnTo>
                  <a:lnTo>
                    <a:pt x="171" y="7425"/>
                  </a:lnTo>
                  <a:lnTo>
                    <a:pt x="269" y="7523"/>
                  </a:lnTo>
                  <a:lnTo>
                    <a:pt x="391" y="7596"/>
                  </a:lnTo>
                  <a:lnTo>
                    <a:pt x="513" y="7645"/>
                  </a:lnTo>
                  <a:lnTo>
                    <a:pt x="660" y="7670"/>
                  </a:lnTo>
                  <a:lnTo>
                    <a:pt x="806" y="7645"/>
                  </a:lnTo>
                  <a:lnTo>
                    <a:pt x="928" y="7596"/>
                  </a:lnTo>
                  <a:lnTo>
                    <a:pt x="1051" y="7523"/>
                  </a:lnTo>
                  <a:lnTo>
                    <a:pt x="1148" y="7425"/>
                  </a:lnTo>
                  <a:lnTo>
                    <a:pt x="1222" y="7328"/>
                  </a:lnTo>
                  <a:lnTo>
                    <a:pt x="1270" y="7181"/>
                  </a:lnTo>
                  <a:lnTo>
                    <a:pt x="1295" y="7035"/>
                  </a:lnTo>
                  <a:lnTo>
                    <a:pt x="1319" y="6888"/>
                  </a:lnTo>
                  <a:lnTo>
                    <a:pt x="1344" y="6278"/>
                  </a:lnTo>
                  <a:lnTo>
                    <a:pt x="1417" y="5569"/>
                  </a:lnTo>
                  <a:lnTo>
                    <a:pt x="1515" y="4861"/>
                  </a:lnTo>
                  <a:lnTo>
                    <a:pt x="1637" y="4153"/>
                  </a:lnTo>
                  <a:lnTo>
                    <a:pt x="1759" y="3542"/>
                  </a:lnTo>
                  <a:lnTo>
                    <a:pt x="1881" y="3029"/>
                  </a:lnTo>
                  <a:lnTo>
                    <a:pt x="2003" y="2687"/>
                  </a:lnTo>
                  <a:lnTo>
                    <a:pt x="2052" y="2614"/>
                  </a:lnTo>
                  <a:lnTo>
                    <a:pt x="2101" y="2590"/>
                  </a:lnTo>
                  <a:lnTo>
                    <a:pt x="2101" y="2639"/>
                  </a:lnTo>
                  <a:lnTo>
                    <a:pt x="2125" y="2736"/>
                  </a:lnTo>
                  <a:lnTo>
                    <a:pt x="2125" y="3151"/>
                  </a:lnTo>
                  <a:lnTo>
                    <a:pt x="2076" y="4568"/>
                  </a:lnTo>
                  <a:lnTo>
                    <a:pt x="1954" y="6595"/>
                  </a:lnTo>
                  <a:lnTo>
                    <a:pt x="1832" y="8866"/>
                  </a:lnTo>
                  <a:lnTo>
                    <a:pt x="1539" y="13165"/>
                  </a:lnTo>
                  <a:lnTo>
                    <a:pt x="1392" y="15119"/>
                  </a:lnTo>
                  <a:lnTo>
                    <a:pt x="1392" y="15290"/>
                  </a:lnTo>
                  <a:lnTo>
                    <a:pt x="1417" y="15461"/>
                  </a:lnTo>
                  <a:lnTo>
                    <a:pt x="1466" y="15607"/>
                  </a:lnTo>
                  <a:lnTo>
                    <a:pt x="1563" y="15754"/>
                  </a:lnTo>
                  <a:lnTo>
                    <a:pt x="1661" y="15900"/>
                  </a:lnTo>
                  <a:lnTo>
                    <a:pt x="1783" y="15998"/>
                  </a:lnTo>
                  <a:lnTo>
                    <a:pt x="1930" y="16071"/>
                  </a:lnTo>
                  <a:lnTo>
                    <a:pt x="2101" y="16120"/>
                  </a:lnTo>
                  <a:lnTo>
                    <a:pt x="2394" y="16120"/>
                  </a:lnTo>
                  <a:lnTo>
                    <a:pt x="2516" y="16071"/>
                  </a:lnTo>
                  <a:lnTo>
                    <a:pt x="2662" y="15998"/>
                  </a:lnTo>
                  <a:lnTo>
                    <a:pt x="2785" y="15925"/>
                  </a:lnTo>
                  <a:lnTo>
                    <a:pt x="2882" y="15803"/>
                  </a:lnTo>
                  <a:lnTo>
                    <a:pt x="2956" y="15680"/>
                  </a:lnTo>
                  <a:lnTo>
                    <a:pt x="3029" y="15534"/>
                  </a:lnTo>
                  <a:lnTo>
                    <a:pt x="3053" y="15387"/>
                  </a:lnTo>
                  <a:lnTo>
                    <a:pt x="3713" y="8549"/>
                  </a:lnTo>
                  <a:lnTo>
                    <a:pt x="3737" y="8476"/>
                  </a:lnTo>
                  <a:lnTo>
                    <a:pt x="3786" y="8354"/>
                  </a:lnTo>
                  <a:lnTo>
                    <a:pt x="3835" y="8305"/>
                  </a:lnTo>
                  <a:lnTo>
                    <a:pt x="3884" y="8231"/>
                  </a:lnTo>
                  <a:lnTo>
                    <a:pt x="3981" y="8207"/>
                  </a:lnTo>
                  <a:lnTo>
                    <a:pt x="4079" y="8183"/>
                  </a:lnTo>
                  <a:lnTo>
                    <a:pt x="4177" y="8207"/>
                  </a:lnTo>
                  <a:lnTo>
                    <a:pt x="4274" y="8231"/>
                  </a:lnTo>
                  <a:lnTo>
                    <a:pt x="4323" y="8305"/>
                  </a:lnTo>
                  <a:lnTo>
                    <a:pt x="4372" y="8354"/>
                  </a:lnTo>
                  <a:lnTo>
                    <a:pt x="4421" y="8476"/>
                  </a:lnTo>
                  <a:lnTo>
                    <a:pt x="4445" y="8549"/>
                  </a:lnTo>
                  <a:lnTo>
                    <a:pt x="5105" y="15387"/>
                  </a:lnTo>
                  <a:lnTo>
                    <a:pt x="5129" y="15534"/>
                  </a:lnTo>
                  <a:lnTo>
                    <a:pt x="5202" y="15680"/>
                  </a:lnTo>
                  <a:lnTo>
                    <a:pt x="5276" y="15803"/>
                  </a:lnTo>
                  <a:lnTo>
                    <a:pt x="5373" y="15925"/>
                  </a:lnTo>
                  <a:lnTo>
                    <a:pt x="5496" y="15998"/>
                  </a:lnTo>
                  <a:lnTo>
                    <a:pt x="5642" y="16071"/>
                  </a:lnTo>
                  <a:lnTo>
                    <a:pt x="5764" y="16120"/>
                  </a:lnTo>
                  <a:lnTo>
                    <a:pt x="6057" y="16120"/>
                  </a:lnTo>
                  <a:lnTo>
                    <a:pt x="6228" y="16071"/>
                  </a:lnTo>
                  <a:lnTo>
                    <a:pt x="6375" y="15998"/>
                  </a:lnTo>
                  <a:lnTo>
                    <a:pt x="6497" y="15900"/>
                  </a:lnTo>
                  <a:lnTo>
                    <a:pt x="6595" y="15754"/>
                  </a:lnTo>
                  <a:lnTo>
                    <a:pt x="6692" y="15607"/>
                  </a:lnTo>
                  <a:lnTo>
                    <a:pt x="6741" y="15461"/>
                  </a:lnTo>
                  <a:lnTo>
                    <a:pt x="6766" y="15290"/>
                  </a:lnTo>
                  <a:lnTo>
                    <a:pt x="6766" y="15119"/>
                  </a:lnTo>
                  <a:lnTo>
                    <a:pt x="6619" y="13165"/>
                  </a:lnTo>
                  <a:lnTo>
                    <a:pt x="6350" y="8915"/>
                  </a:lnTo>
                  <a:lnTo>
                    <a:pt x="6204" y="6619"/>
                  </a:lnTo>
                  <a:lnTo>
                    <a:pt x="6106" y="4617"/>
                  </a:lnTo>
                  <a:lnTo>
                    <a:pt x="6057" y="3176"/>
                  </a:lnTo>
                  <a:lnTo>
                    <a:pt x="6057" y="2761"/>
                  </a:lnTo>
                  <a:lnTo>
                    <a:pt x="6057" y="2590"/>
                  </a:lnTo>
                  <a:lnTo>
                    <a:pt x="6106" y="2590"/>
                  </a:lnTo>
                  <a:lnTo>
                    <a:pt x="6155" y="2687"/>
                  </a:lnTo>
                  <a:lnTo>
                    <a:pt x="6253" y="3005"/>
                  </a:lnTo>
                  <a:lnTo>
                    <a:pt x="6399" y="3493"/>
                  </a:lnTo>
                  <a:lnTo>
                    <a:pt x="6521" y="4128"/>
                  </a:lnTo>
                  <a:lnTo>
                    <a:pt x="6643" y="4837"/>
                  </a:lnTo>
                  <a:lnTo>
                    <a:pt x="6741" y="5569"/>
                  </a:lnTo>
                  <a:lnTo>
                    <a:pt x="6814" y="6278"/>
                  </a:lnTo>
                  <a:lnTo>
                    <a:pt x="6839" y="6888"/>
                  </a:lnTo>
                  <a:lnTo>
                    <a:pt x="6863" y="7035"/>
                  </a:lnTo>
                  <a:lnTo>
                    <a:pt x="6888" y="7181"/>
                  </a:lnTo>
                  <a:lnTo>
                    <a:pt x="6936" y="7328"/>
                  </a:lnTo>
                  <a:lnTo>
                    <a:pt x="7010" y="7425"/>
                  </a:lnTo>
                  <a:lnTo>
                    <a:pt x="7107" y="7523"/>
                  </a:lnTo>
                  <a:lnTo>
                    <a:pt x="7230" y="7596"/>
                  </a:lnTo>
                  <a:lnTo>
                    <a:pt x="7352" y="7645"/>
                  </a:lnTo>
                  <a:lnTo>
                    <a:pt x="7498" y="7670"/>
                  </a:lnTo>
                  <a:lnTo>
                    <a:pt x="7645" y="7645"/>
                  </a:lnTo>
                  <a:lnTo>
                    <a:pt x="7767" y="7596"/>
                  </a:lnTo>
                  <a:lnTo>
                    <a:pt x="7889" y="7523"/>
                  </a:lnTo>
                  <a:lnTo>
                    <a:pt x="7987" y="7425"/>
                  </a:lnTo>
                  <a:lnTo>
                    <a:pt x="8060" y="7328"/>
                  </a:lnTo>
                  <a:lnTo>
                    <a:pt x="8109" y="7181"/>
                  </a:lnTo>
                  <a:lnTo>
                    <a:pt x="8133" y="7035"/>
                  </a:lnTo>
                  <a:lnTo>
                    <a:pt x="8158" y="6888"/>
                  </a:lnTo>
                  <a:lnTo>
                    <a:pt x="8133" y="5520"/>
                  </a:lnTo>
                  <a:lnTo>
                    <a:pt x="8109" y="4885"/>
                  </a:lnTo>
                  <a:lnTo>
                    <a:pt x="8060" y="4299"/>
                  </a:lnTo>
                  <a:lnTo>
                    <a:pt x="7987" y="3713"/>
                  </a:lnTo>
                  <a:lnTo>
                    <a:pt x="7889" y="3176"/>
                  </a:lnTo>
                  <a:lnTo>
                    <a:pt x="7767" y="2663"/>
                  </a:lnTo>
                  <a:lnTo>
                    <a:pt x="7620" y="2174"/>
                  </a:lnTo>
                  <a:lnTo>
                    <a:pt x="7425" y="1759"/>
                  </a:lnTo>
                  <a:lnTo>
                    <a:pt x="7205" y="1369"/>
                  </a:lnTo>
                  <a:lnTo>
                    <a:pt x="7083" y="1173"/>
                  </a:lnTo>
                  <a:lnTo>
                    <a:pt x="6936" y="1002"/>
                  </a:lnTo>
                  <a:lnTo>
                    <a:pt x="6790" y="856"/>
                  </a:lnTo>
                  <a:lnTo>
                    <a:pt x="6643" y="709"/>
                  </a:lnTo>
                  <a:lnTo>
                    <a:pt x="6472" y="563"/>
                  </a:lnTo>
                  <a:lnTo>
                    <a:pt x="6277" y="440"/>
                  </a:lnTo>
                  <a:lnTo>
                    <a:pt x="6082" y="343"/>
                  </a:lnTo>
                  <a:lnTo>
                    <a:pt x="5886" y="245"/>
                  </a:lnTo>
                  <a:lnTo>
                    <a:pt x="5666" y="172"/>
                  </a:lnTo>
                  <a:lnTo>
                    <a:pt x="5422" y="99"/>
                  </a:lnTo>
                  <a:lnTo>
                    <a:pt x="5178" y="50"/>
                  </a:lnTo>
                  <a:lnTo>
                    <a:pt x="4909" y="1"/>
                  </a:lnTo>
                  <a:lnTo>
                    <a:pt x="4714" y="74"/>
                  </a:lnTo>
                  <a:lnTo>
                    <a:pt x="4519" y="147"/>
                  </a:lnTo>
                  <a:lnTo>
                    <a:pt x="4299" y="196"/>
                  </a:lnTo>
                  <a:lnTo>
                    <a:pt x="3859" y="196"/>
                  </a:lnTo>
                  <a:lnTo>
                    <a:pt x="3664" y="147"/>
                  </a:lnTo>
                  <a:lnTo>
                    <a:pt x="3444" y="99"/>
                  </a:lnTo>
                  <a:lnTo>
                    <a:pt x="32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35" name="Google Shape;4835;p49"/>
            <p:cNvSpPr/>
            <p:nvPr/>
          </p:nvSpPr>
          <p:spPr>
            <a:xfrm>
              <a:off x="3446075" y="2264625"/>
              <a:ext cx="85500" cy="94050"/>
            </a:xfrm>
            <a:custGeom>
              <a:avLst/>
              <a:gdLst/>
              <a:ahLst/>
              <a:cxnLst/>
              <a:rect l="l" t="t" r="r" b="b"/>
              <a:pathLst>
                <a:path w="3420" h="3762" extrusionOk="0">
                  <a:moveTo>
                    <a:pt x="1539" y="0"/>
                  </a:moveTo>
                  <a:lnTo>
                    <a:pt x="1368" y="25"/>
                  </a:lnTo>
                  <a:lnTo>
                    <a:pt x="1197" y="49"/>
                  </a:lnTo>
                  <a:lnTo>
                    <a:pt x="1051" y="122"/>
                  </a:lnTo>
                  <a:lnTo>
                    <a:pt x="904" y="171"/>
                  </a:lnTo>
                  <a:lnTo>
                    <a:pt x="757" y="269"/>
                  </a:lnTo>
                  <a:lnTo>
                    <a:pt x="611" y="342"/>
                  </a:lnTo>
                  <a:lnTo>
                    <a:pt x="489" y="464"/>
                  </a:lnTo>
                  <a:lnTo>
                    <a:pt x="391" y="586"/>
                  </a:lnTo>
                  <a:lnTo>
                    <a:pt x="293" y="708"/>
                  </a:lnTo>
                  <a:lnTo>
                    <a:pt x="196" y="855"/>
                  </a:lnTo>
                  <a:lnTo>
                    <a:pt x="122" y="1002"/>
                  </a:lnTo>
                  <a:lnTo>
                    <a:pt x="74" y="1148"/>
                  </a:lnTo>
                  <a:lnTo>
                    <a:pt x="25" y="1319"/>
                  </a:lnTo>
                  <a:lnTo>
                    <a:pt x="0" y="1514"/>
                  </a:lnTo>
                  <a:lnTo>
                    <a:pt x="0" y="1710"/>
                  </a:lnTo>
                  <a:lnTo>
                    <a:pt x="0" y="1905"/>
                  </a:lnTo>
                  <a:lnTo>
                    <a:pt x="25" y="2101"/>
                  </a:lnTo>
                  <a:lnTo>
                    <a:pt x="74" y="2272"/>
                  </a:lnTo>
                  <a:lnTo>
                    <a:pt x="122" y="2467"/>
                  </a:lnTo>
                  <a:lnTo>
                    <a:pt x="196" y="2638"/>
                  </a:lnTo>
                  <a:lnTo>
                    <a:pt x="293" y="2809"/>
                  </a:lnTo>
                  <a:lnTo>
                    <a:pt x="391" y="2980"/>
                  </a:lnTo>
                  <a:lnTo>
                    <a:pt x="489" y="3126"/>
                  </a:lnTo>
                  <a:lnTo>
                    <a:pt x="611" y="3273"/>
                  </a:lnTo>
                  <a:lnTo>
                    <a:pt x="757" y="3395"/>
                  </a:lnTo>
                  <a:lnTo>
                    <a:pt x="904" y="3493"/>
                  </a:lnTo>
                  <a:lnTo>
                    <a:pt x="1051" y="3590"/>
                  </a:lnTo>
                  <a:lnTo>
                    <a:pt x="1197" y="3664"/>
                  </a:lnTo>
                  <a:lnTo>
                    <a:pt x="1368" y="3713"/>
                  </a:lnTo>
                  <a:lnTo>
                    <a:pt x="1539" y="3761"/>
                  </a:lnTo>
                  <a:lnTo>
                    <a:pt x="1881" y="3761"/>
                  </a:lnTo>
                  <a:lnTo>
                    <a:pt x="2052" y="3713"/>
                  </a:lnTo>
                  <a:lnTo>
                    <a:pt x="2223" y="3664"/>
                  </a:lnTo>
                  <a:lnTo>
                    <a:pt x="2369" y="3590"/>
                  </a:lnTo>
                  <a:lnTo>
                    <a:pt x="2516" y="3493"/>
                  </a:lnTo>
                  <a:lnTo>
                    <a:pt x="2662" y="3395"/>
                  </a:lnTo>
                  <a:lnTo>
                    <a:pt x="2809" y="3273"/>
                  </a:lnTo>
                  <a:lnTo>
                    <a:pt x="2931" y="3126"/>
                  </a:lnTo>
                  <a:lnTo>
                    <a:pt x="3029" y="2980"/>
                  </a:lnTo>
                  <a:lnTo>
                    <a:pt x="3127" y="2809"/>
                  </a:lnTo>
                  <a:lnTo>
                    <a:pt x="3224" y="2638"/>
                  </a:lnTo>
                  <a:lnTo>
                    <a:pt x="3297" y="2467"/>
                  </a:lnTo>
                  <a:lnTo>
                    <a:pt x="3346" y="2272"/>
                  </a:lnTo>
                  <a:lnTo>
                    <a:pt x="3395" y="2101"/>
                  </a:lnTo>
                  <a:lnTo>
                    <a:pt x="3420" y="1905"/>
                  </a:lnTo>
                  <a:lnTo>
                    <a:pt x="3420" y="1710"/>
                  </a:lnTo>
                  <a:lnTo>
                    <a:pt x="3420" y="1514"/>
                  </a:lnTo>
                  <a:lnTo>
                    <a:pt x="3395" y="1319"/>
                  </a:lnTo>
                  <a:lnTo>
                    <a:pt x="3346" y="1148"/>
                  </a:lnTo>
                  <a:lnTo>
                    <a:pt x="3297" y="1002"/>
                  </a:lnTo>
                  <a:lnTo>
                    <a:pt x="3224" y="855"/>
                  </a:lnTo>
                  <a:lnTo>
                    <a:pt x="3127" y="708"/>
                  </a:lnTo>
                  <a:lnTo>
                    <a:pt x="3029" y="586"/>
                  </a:lnTo>
                  <a:lnTo>
                    <a:pt x="2931" y="464"/>
                  </a:lnTo>
                  <a:lnTo>
                    <a:pt x="2809" y="342"/>
                  </a:lnTo>
                  <a:lnTo>
                    <a:pt x="2662" y="269"/>
                  </a:lnTo>
                  <a:lnTo>
                    <a:pt x="2516" y="171"/>
                  </a:lnTo>
                  <a:lnTo>
                    <a:pt x="2369" y="122"/>
                  </a:lnTo>
                  <a:lnTo>
                    <a:pt x="2223" y="49"/>
                  </a:lnTo>
                  <a:lnTo>
                    <a:pt x="2052" y="25"/>
                  </a:lnTo>
                  <a:lnTo>
                    <a:pt x="1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36" name="Google Shape;4836;p49"/>
          <p:cNvGrpSpPr/>
          <p:nvPr/>
        </p:nvGrpSpPr>
        <p:grpSpPr>
          <a:xfrm>
            <a:off x="3843751" y="2090602"/>
            <a:ext cx="139863" cy="317513"/>
            <a:chOff x="4753325" y="2329350"/>
            <a:chExt cx="167300" cy="379800"/>
          </a:xfrm>
        </p:grpSpPr>
        <p:sp>
          <p:nvSpPr>
            <p:cNvPr id="4837" name="Google Shape;4837;p49"/>
            <p:cNvSpPr/>
            <p:nvPr/>
          </p:nvSpPr>
          <p:spPr>
            <a:xfrm>
              <a:off x="4753325" y="2424600"/>
              <a:ext cx="167300" cy="284550"/>
            </a:xfrm>
            <a:custGeom>
              <a:avLst/>
              <a:gdLst/>
              <a:ahLst/>
              <a:cxnLst/>
              <a:rect l="l" t="t" r="r" b="b"/>
              <a:pathLst>
                <a:path w="6692" h="11382" extrusionOk="0">
                  <a:moveTo>
                    <a:pt x="4030" y="0"/>
                  </a:moveTo>
                  <a:lnTo>
                    <a:pt x="3883" y="73"/>
                  </a:lnTo>
                  <a:lnTo>
                    <a:pt x="3712" y="122"/>
                  </a:lnTo>
                  <a:lnTo>
                    <a:pt x="3517" y="171"/>
                  </a:lnTo>
                  <a:lnTo>
                    <a:pt x="3175" y="171"/>
                  </a:lnTo>
                  <a:lnTo>
                    <a:pt x="3004" y="147"/>
                  </a:lnTo>
                  <a:lnTo>
                    <a:pt x="2833" y="73"/>
                  </a:lnTo>
                  <a:lnTo>
                    <a:pt x="2662" y="24"/>
                  </a:lnTo>
                  <a:lnTo>
                    <a:pt x="2418" y="24"/>
                  </a:lnTo>
                  <a:lnTo>
                    <a:pt x="2174" y="98"/>
                  </a:lnTo>
                  <a:lnTo>
                    <a:pt x="1954" y="171"/>
                  </a:lnTo>
                  <a:lnTo>
                    <a:pt x="1710" y="318"/>
                  </a:lnTo>
                  <a:lnTo>
                    <a:pt x="1490" y="489"/>
                  </a:lnTo>
                  <a:lnTo>
                    <a:pt x="1246" y="684"/>
                  </a:lnTo>
                  <a:lnTo>
                    <a:pt x="1050" y="928"/>
                  </a:lnTo>
                  <a:lnTo>
                    <a:pt x="855" y="1197"/>
                  </a:lnTo>
                  <a:lnTo>
                    <a:pt x="660" y="1514"/>
                  </a:lnTo>
                  <a:lnTo>
                    <a:pt x="513" y="1856"/>
                  </a:lnTo>
                  <a:lnTo>
                    <a:pt x="366" y="2223"/>
                  </a:lnTo>
                  <a:lnTo>
                    <a:pt x="244" y="2638"/>
                  </a:lnTo>
                  <a:lnTo>
                    <a:pt x="122" y="3102"/>
                  </a:lnTo>
                  <a:lnTo>
                    <a:pt x="49" y="3590"/>
                  </a:lnTo>
                  <a:lnTo>
                    <a:pt x="0" y="4103"/>
                  </a:lnTo>
                  <a:lnTo>
                    <a:pt x="0" y="4665"/>
                  </a:lnTo>
                  <a:lnTo>
                    <a:pt x="0" y="4787"/>
                  </a:lnTo>
                  <a:lnTo>
                    <a:pt x="25" y="4909"/>
                  </a:lnTo>
                  <a:lnTo>
                    <a:pt x="73" y="5007"/>
                  </a:lnTo>
                  <a:lnTo>
                    <a:pt x="147" y="5104"/>
                  </a:lnTo>
                  <a:lnTo>
                    <a:pt x="220" y="5178"/>
                  </a:lnTo>
                  <a:lnTo>
                    <a:pt x="318" y="5251"/>
                  </a:lnTo>
                  <a:lnTo>
                    <a:pt x="415" y="5275"/>
                  </a:lnTo>
                  <a:lnTo>
                    <a:pt x="537" y="5300"/>
                  </a:lnTo>
                  <a:lnTo>
                    <a:pt x="660" y="5275"/>
                  </a:lnTo>
                  <a:lnTo>
                    <a:pt x="757" y="5251"/>
                  </a:lnTo>
                  <a:lnTo>
                    <a:pt x="855" y="5178"/>
                  </a:lnTo>
                  <a:lnTo>
                    <a:pt x="928" y="5104"/>
                  </a:lnTo>
                  <a:lnTo>
                    <a:pt x="1001" y="5007"/>
                  </a:lnTo>
                  <a:lnTo>
                    <a:pt x="1026" y="4909"/>
                  </a:lnTo>
                  <a:lnTo>
                    <a:pt x="1050" y="4787"/>
                  </a:lnTo>
                  <a:lnTo>
                    <a:pt x="1075" y="4665"/>
                  </a:lnTo>
                  <a:lnTo>
                    <a:pt x="1099" y="4201"/>
                  </a:lnTo>
                  <a:lnTo>
                    <a:pt x="1148" y="3737"/>
                  </a:lnTo>
                  <a:lnTo>
                    <a:pt x="1221" y="3322"/>
                  </a:lnTo>
                  <a:lnTo>
                    <a:pt x="1319" y="2931"/>
                  </a:lnTo>
                  <a:lnTo>
                    <a:pt x="1441" y="2589"/>
                  </a:lnTo>
                  <a:lnTo>
                    <a:pt x="1539" y="2345"/>
                  </a:lnTo>
                  <a:lnTo>
                    <a:pt x="1636" y="2174"/>
                  </a:lnTo>
                  <a:lnTo>
                    <a:pt x="1685" y="2149"/>
                  </a:lnTo>
                  <a:lnTo>
                    <a:pt x="1710" y="2149"/>
                  </a:lnTo>
                  <a:lnTo>
                    <a:pt x="1734" y="2247"/>
                  </a:lnTo>
                  <a:lnTo>
                    <a:pt x="1734" y="2516"/>
                  </a:lnTo>
                  <a:lnTo>
                    <a:pt x="1685" y="3493"/>
                  </a:lnTo>
                  <a:lnTo>
                    <a:pt x="1612" y="4836"/>
                  </a:lnTo>
                  <a:lnTo>
                    <a:pt x="1490" y="6374"/>
                  </a:lnTo>
                  <a:lnTo>
                    <a:pt x="1246" y="9256"/>
                  </a:lnTo>
                  <a:lnTo>
                    <a:pt x="1148" y="10551"/>
                  </a:lnTo>
                  <a:lnTo>
                    <a:pt x="1148" y="10697"/>
                  </a:lnTo>
                  <a:lnTo>
                    <a:pt x="1148" y="10844"/>
                  </a:lnTo>
                  <a:lnTo>
                    <a:pt x="1197" y="10966"/>
                  </a:lnTo>
                  <a:lnTo>
                    <a:pt x="1270" y="11088"/>
                  </a:lnTo>
                  <a:lnTo>
                    <a:pt x="1343" y="11186"/>
                  </a:lnTo>
                  <a:lnTo>
                    <a:pt x="1465" y="11284"/>
                  </a:lnTo>
                  <a:lnTo>
                    <a:pt x="1588" y="11357"/>
                  </a:lnTo>
                  <a:lnTo>
                    <a:pt x="1710" y="11381"/>
                  </a:lnTo>
                  <a:lnTo>
                    <a:pt x="1954" y="11381"/>
                  </a:lnTo>
                  <a:lnTo>
                    <a:pt x="2076" y="11357"/>
                  </a:lnTo>
                  <a:lnTo>
                    <a:pt x="2174" y="11284"/>
                  </a:lnTo>
                  <a:lnTo>
                    <a:pt x="2271" y="11210"/>
                  </a:lnTo>
                  <a:lnTo>
                    <a:pt x="2345" y="11137"/>
                  </a:lnTo>
                  <a:lnTo>
                    <a:pt x="2418" y="11039"/>
                  </a:lnTo>
                  <a:lnTo>
                    <a:pt x="2467" y="10917"/>
                  </a:lnTo>
                  <a:lnTo>
                    <a:pt x="2516" y="10795"/>
                  </a:lnTo>
                  <a:lnTo>
                    <a:pt x="3053" y="7034"/>
                  </a:lnTo>
                  <a:lnTo>
                    <a:pt x="3053" y="6985"/>
                  </a:lnTo>
                  <a:lnTo>
                    <a:pt x="3102" y="6887"/>
                  </a:lnTo>
                  <a:lnTo>
                    <a:pt x="3151" y="6839"/>
                  </a:lnTo>
                  <a:lnTo>
                    <a:pt x="3200" y="6790"/>
                  </a:lnTo>
                  <a:lnTo>
                    <a:pt x="3273" y="6765"/>
                  </a:lnTo>
                  <a:lnTo>
                    <a:pt x="3346" y="6741"/>
                  </a:lnTo>
                  <a:lnTo>
                    <a:pt x="3419" y="6765"/>
                  </a:lnTo>
                  <a:lnTo>
                    <a:pt x="3493" y="6790"/>
                  </a:lnTo>
                  <a:lnTo>
                    <a:pt x="3541" y="6839"/>
                  </a:lnTo>
                  <a:lnTo>
                    <a:pt x="3590" y="6887"/>
                  </a:lnTo>
                  <a:lnTo>
                    <a:pt x="3639" y="6985"/>
                  </a:lnTo>
                  <a:lnTo>
                    <a:pt x="3639" y="7034"/>
                  </a:lnTo>
                  <a:lnTo>
                    <a:pt x="4176" y="10795"/>
                  </a:lnTo>
                  <a:lnTo>
                    <a:pt x="4225" y="10917"/>
                  </a:lnTo>
                  <a:lnTo>
                    <a:pt x="4274" y="11039"/>
                  </a:lnTo>
                  <a:lnTo>
                    <a:pt x="4347" y="11137"/>
                  </a:lnTo>
                  <a:lnTo>
                    <a:pt x="4421" y="11210"/>
                  </a:lnTo>
                  <a:lnTo>
                    <a:pt x="4518" y="11284"/>
                  </a:lnTo>
                  <a:lnTo>
                    <a:pt x="4616" y="11357"/>
                  </a:lnTo>
                  <a:lnTo>
                    <a:pt x="4738" y="11381"/>
                  </a:lnTo>
                  <a:lnTo>
                    <a:pt x="4982" y="11381"/>
                  </a:lnTo>
                  <a:lnTo>
                    <a:pt x="5104" y="11357"/>
                  </a:lnTo>
                  <a:lnTo>
                    <a:pt x="5227" y="11284"/>
                  </a:lnTo>
                  <a:lnTo>
                    <a:pt x="5349" y="11186"/>
                  </a:lnTo>
                  <a:lnTo>
                    <a:pt x="5422" y="11088"/>
                  </a:lnTo>
                  <a:lnTo>
                    <a:pt x="5495" y="10966"/>
                  </a:lnTo>
                  <a:lnTo>
                    <a:pt x="5544" y="10844"/>
                  </a:lnTo>
                  <a:lnTo>
                    <a:pt x="5544" y="10697"/>
                  </a:lnTo>
                  <a:lnTo>
                    <a:pt x="5544" y="10551"/>
                  </a:lnTo>
                  <a:lnTo>
                    <a:pt x="5202" y="6399"/>
                  </a:lnTo>
                  <a:lnTo>
                    <a:pt x="5007" y="3517"/>
                  </a:lnTo>
                  <a:lnTo>
                    <a:pt x="4958" y="2540"/>
                  </a:lnTo>
                  <a:lnTo>
                    <a:pt x="4958" y="2247"/>
                  </a:lnTo>
                  <a:lnTo>
                    <a:pt x="4982" y="2149"/>
                  </a:lnTo>
                  <a:lnTo>
                    <a:pt x="5007" y="2149"/>
                  </a:lnTo>
                  <a:lnTo>
                    <a:pt x="5056" y="2174"/>
                  </a:lnTo>
                  <a:lnTo>
                    <a:pt x="5153" y="2320"/>
                  </a:lnTo>
                  <a:lnTo>
                    <a:pt x="5251" y="2564"/>
                  </a:lnTo>
                  <a:lnTo>
                    <a:pt x="5349" y="2906"/>
                  </a:lnTo>
                  <a:lnTo>
                    <a:pt x="5446" y="3297"/>
                  </a:lnTo>
                  <a:lnTo>
                    <a:pt x="5544" y="3737"/>
                  </a:lnTo>
                  <a:lnTo>
                    <a:pt x="5593" y="4201"/>
                  </a:lnTo>
                  <a:lnTo>
                    <a:pt x="5617" y="4665"/>
                  </a:lnTo>
                  <a:lnTo>
                    <a:pt x="5642" y="4787"/>
                  </a:lnTo>
                  <a:lnTo>
                    <a:pt x="5666" y="4909"/>
                  </a:lnTo>
                  <a:lnTo>
                    <a:pt x="5691" y="5007"/>
                  </a:lnTo>
                  <a:lnTo>
                    <a:pt x="5764" y="5104"/>
                  </a:lnTo>
                  <a:lnTo>
                    <a:pt x="5837" y="5178"/>
                  </a:lnTo>
                  <a:lnTo>
                    <a:pt x="5935" y="5251"/>
                  </a:lnTo>
                  <a:lnTo>
                    <a:pt x="6033" y="5275"/>
                  </a:lnTo>
                  <a:lnTo>
                    <a:pt x="6155" y="5300"/>
                  </a:lnTo>
                  <a:lnTo>
                    <a:pt x="6277" y="5275"/>
                  </a:lnTo>
                  <a:lnTo>
                    <a:pt x="6374" y="5251"/>
                  </a:lnTo>
                  <a:lnTo>
                    <a:pt x="6472" y="5178"/>
                  </a:lnTo>
                  <a:lnTo>
                    <a:pt x="6545" y="5104"/>
                  </a:lnTo>
                  <a:lnTo>
                    <a:pt x="6619" y="5007"/>
                  </a:lnTo>
                  <a:lnTo>
                    <a:pt x="6668" y="4909"/>
                  </a:lnTo>
                  <a:lnTo>
                    <a:pt x="6692" y="4787"/>
                  </a:lnTo>
                  <a:lnTo>
                    <a:pt x="6692" y="4665"/>
                  </a:lnTo>
                  <a:lnTo>
                    <a:pt x="6692" y="4103"/>
                  </a:lnTo>
                  <a:lnTo>
                    <a:pt x="6643" y="3566"/>
                  </a:lnTo>
                  <a:lnTo>
                    <a:pt x="6570" y="3077"/>
                  </a:lnTo>
                  <a:lnTo>
                    <a:pt x="6472" y="2638"/>
                  </a:lnTo>
                  <a:lnTo>
                    <a:pt x="6374" y="2223"/>
                  </a:lnTo>
                  <a:lnTo>
                    <a:pt x="6228" y="1832"/>
                  </a:lnTo>
                  <a:lnTo>
                    <a:pt x="6081" y="1490"/>
                  </a:lnTo>
                  <a:lnTo>
                    <a:pt x="5910" y="1172"/>
                  </a:lnTo>
                  <a:lnTo>
                    <a:pt x="5715" y="904"/>
                  </a:lnTo>
                  <a:lnTo>
                    <a:pt x="5520" y="659"/>
                  </a:lnTo>
                  <a:lnTo>
                    <a:pt x="5300" y="464"/>
                  </a:lnTo>
                  <a:lnTo>
                    <a:pt x="5056" y="293"/>
                  </a:lnTo>
                  <a:lnTo>
                    <a:pt x="4811" y="171"/>
                  </a:lnTo>
                  <a:lnTo>
                    <a:pt x="4567" y="73"/>
                  </a:lnTo>
                  <a:lnTo>
                    <a:pt x="4299" y="24"/>
                  </a:lnTo>
                  <a:lnTo>
                    <a:pt x="4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38" name="Google Shape;4838;p49"/>
            <p:cNvSpPr/>
            <p:nvPr/>
          </p:nvSpPr>
          <p:spPr>
            <a:xfrm>
              <a:off x="4798500" y="2329350"/>
              <a:ext cx="76950" cy="84275"/>
            </a:xfrm>
            <a:custGeom>
              <a:avLst/>
              <a:gdLst/>
              <a:ahLst/>
              <a:cxnLst/>
              <a:rect l="l" t="t" r="r" b="b"/>
              <a:pathLst>
                <a:path w="3078" h="3371" extrusionOk="0">
                  <a:moveTo>
                    <a:pt x="1539" y="0"/>
                  </a:moveTo>
                  <a:lnTo>
                    <a:pt x="1222" y="24"/>
                  </a:lnTo>
                  <a:lnTo>
                    <a:pt x="953" y="98"/>
                  </a:lnTo>
                  <a:lnTo>
                    <a:pt x="684" y="220"/>
                  </a:lnTo>
                  <a:lnTo>
                    <a:pt x="464" y="415"/>
                  </a:lnTo>
                  <a:lnTo>
                    <a:pt x="367" y="513"/>
                  </a:lnTo>
                  <a:lnTo>
                    <a:pt x="269" y="635"/>
                  </a:lnTo>
                  <a:lnTo>
                    <a:pt x="196" y="757"/>
                  </a:lnTo>
                  <a:lnTo>
                    <a:pt x="123" y="879"/>
                  </a:lnTo>
                  <a:lnTo>
                    <a:pt x="74" y="1026"/>
                  </a:lnTo>
                  <a:lnTo>
                    <a:pt x="49" y="1172"/>
                  </a:lnTo>
                  <a:lnTo>
                    <a:pt x="25" y="1343"/>
                  </a:lnTo>
                  <a:lnTo>
                    <a:pt x="0" y="1514"/>
                  </a:lnTo>
                  <a:lnTo>
                    <a:pt x="25" y="1685"/>
                  </a:lnTo>
                  <a:lnTo>
                    <a:pt x="49" y="1856"/>
                  </a:lnTo>
                  <a:lnTo>
                    <a:pt x="123" y="2198"/>
                  </a:lnTo>
                  <a:lnTo>
                    <a:pt x="269" y="2516"/>
                  </a:lnTo>
                  <a:lnTo>
                    <a:pt x="464" y="2784"/>
                  </a:lnTo>
                  <a:lnTo>
                    <a:pt x="562" y="2906"/>
                  </a:lnTo>
                  <a:lnTo>
                    <a:pt x="684" y="3029"/>
                  </a:lnTo>
                  <a:lnTo>
                    <a:pt x="806" y="3126"/>
                  </a:lnTo>
                  <a:lnTo>
                    <a:pt x="953" y="3199"/>
                  </a:lnTo>
                  <a:lnTo>
                    <a:pt x="1075" y="3273"/>
                  </a:lnTo>
                  <a:lnTo>
                    <a:pt x="1222" y="3322"/>
                  </a:lnTo>
                  <a:lnTo>
                    <a:pt x="1393" y="3346"/>
                  </a:lnTo>
                  <a:lnTo>
                    <a:pt x="1539" y="3370"/>
                  </a:lnTo>
                  <a:lnTo>
                    <a:pt x="1686" y="3346"/>
                  </a:lnTo>
                  <a:lnTo>
                    <a:pt x="1857" y="3322"/>
                  </a:lnTo>
                  <a:lnTo>
                    <a:pt x="2003" y="3273"/>
                  </a:lnTo>
                  <a:lnTo>
                    <a:pt x="2125" y="3199"/>
                  </a:lnTo>
                  <a:lnTo>
                    <a:pt x="2272" y="3126"/>
                  </a:lnTo>
                  <a:lnTo>
                    <a:pt x="2394" y="3029"/>
                  </a:lnTo>
                  <a:lnTo>
                    <a:pt x="2516" y="2906"/>
                  </a:lnTo>
                  <a:lnTo>
                    <a:pt x="2614" y="2784"/>
                  </a:lnTo>
                  <a:lnTo>
                    <a:pt x="2809" y="2516"/>
                  </a:lnTo>
                  <a:lnTo>
                    <a:pt x="2956" y="2198"/>
                  </a:lnTo>
                  <a:lnTo>
                    <a:pt x="3029" y="1856"/>
                  </a:lnTo>
                  <a:lnTo>
                    <a:pt x="3053" y="1685"/>
                  </a:lnTo>
                  <a:lnTo>
                    <a:pt x="3078" y="1514"/>
                  </a:lnTo>
                  <a:lnTo>
                    <a:pt x="3053" y="1343"/>
                  </a:lnTo>
                  <a:lnTo>
                    <a:pt x="3029" y="1172"/>
                  </a:lnTo>
                  <a:lnTo>
                    <a:pt x="3004" y="1026"/>
                  </a:lnTo>
                  <a:lnTo>
                    <a:pt x="2956" y="879"/>
                  </a:lnTo>
                  <a:lnTo>
                    <a:pt x="2882" y="757"/>
                  </a:lnTo>
                  <a:lnTo>
                    <a:pt x="2809" y="635"/>
                  </a:lnTo>
                  <a:lnTo>
                    <a:pt x="2711" y="513"/>
                  </a:lnTo>
                  <a:lnTo>
                    <a:pt x="2614" y="415"/>
                  </a:lnTo>
                  <a:lnTo>
                    <a:pt x="2394" y="220"/>
                  </a:lnTo>
                  <a:lnTo>
                    <a:pt x="2125" y="98"/>
                  </a:lnTo>
                  <a:lnTo>
                    <a:pt x="1857" y="24"/>
                  </a:lnTo>
                  <a:lnTo>
                    <a:pt x="15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39" name="Google Shape;4839;p49"/>
          <p:cNvGrpSpPr/>
          <p:nvPr/>
        </p:nvGrpSpPr>
        <p:grpSpPr>
          <a:xfrm>
            <a:off x="3277654" y="2038519"/>
            <a:ext cx="145004" cy="421658"/>
            <a:chOff x="4076175" y="2267050"/>
            <a:chExt cx="173450" cy="504375"/>
          </a:xfrm>
        </p:grpSpPr>
        <p:sp>
          <p:nvSpPr>
            <p:cNvPr id="4840" name="Google Shape;4840;p49"/>
            <p:cNvSpPr/>
            <p:nvPr/>
          </p:nvSpPr>
          <p:spPr>
            <a:xfrm>
              <a:off x="4122600" y="2267050"/>
              <a:ext cx="80600" cy="91625"/>
            </a:xfrm>
            <a:custGeom>
              <a:avLst/>
              <a:gdLst/>
              <a:ahLst/>
              <a:cxnLst/>
              <a:rect l="l" t="t" r="r" b="b"/>
              <a:pathLst>
                <a:path w="3224" h="3665" extrusionOk="0">
                  <a:moveTo>
                    <a:pt x="1441" y="1"/>
                  </a:moveTo>
                  <a:lnTo>
                    <a:pt x="1295" y="25"/>
                  </a:lnTo>
                  <a:lnTo>
                    <a:pt x="1124" y="74"/>
                  </a:lnTo>
                  <a:lnTo>
                    <a:pt x="977" y="123"/>
                  </a:lnTo>
                  <a:lnTo>
                    <a:pt x="855" y="172"/>
                  </a:lnTo>
                  <a:lnTo>
                    <a:pt x="708" y="245"/>
                  </a:lnTo>
                  <a:lnTo>
                    <a:pt x="586" y="343"/>
                  </a:lnTo>
                  <a:lnTo>
                    <a:pt x="464" y="441"/>
                  </a:lnTo>
                  <a:lnTo>
                    <a:pt x="366" y="563"/>
                  </a:lnTo>
                  <a:lnTo>
                    <a:pt x="269" y="685"/>
                  </a:lnTo>
                  <a:lnTo>
                    <a:pt x="195" y="831"/>
                  </a:lnTo>
                  <a:lnTo>
                    <a:pt x="122" y="978"/>
                  </a:lnTo>
                  <a:lnTo>
                    <a:pt x="73" y="1124"/>
                  </a:lnTo>
                  <a:lnTo>
                    <a:pt x="25" y="1295"/>
                  </a:lnTo>
                  <a:lnTo>
                    <a:pt x="0" y="1466"/>
                  </a:lnTo>
                  <a:lnTo>
                    <a:pt x="0" y="1662"/>
                  </a:lnTo>
                  <a:lnTo>
                    <a:pt x="0" y="1833"/>
                  </a:lnTo>
                  <a:lnTo>
                    <a:pt x="25" y="2028"/>
                  </a:lnTo>
                  <a:lnTo>
                    <a:pt x="73" y="2223"/>
                  </a:lnTo>
                  <a:lnTo>
                    <a:pt x="122" y="2394"/>
                  </a:lnTo>
                  <a:lnTo>
                    <a:pt x="195" y="2565"/>
                  </a:lnTo>
                  <a:lnTo>
                    <a:pt x="269" y="2736"/>
                  </a:lnTo>
                  <a:lnTo>
                    <a:pt x="366" y="2883"/>
                  </a:lnTo>
                  <a:lnTo>
                    <a:pt x="464" y="3029"/>
                  </a:lnTo>
                  <a:lnTo>
                    <a:pt x="586" y="3176"/>
                  </a:lnTo>
                  <a:lnTo>
                    <a:pt x="708" y="3298"/>
                  </a:lnTo>
                  <a:lnTo>
                    <a:pt x="855" y="3396"/>
                  </a:lnTo>
                  <a:lnTo>
                    <a:pt x="977" y="3493"/>
                  </a:lnTo>
                  <a:lnTo>
                    <a:pt x="1124" y="3567"/>
                  </a:lnTo>
                  <a:lnTo>
                    <a:pt x="1295" y="3616"/>
                  </a:lnTo>
                  <a:lnTo>
                    <a:pt x="1441" y="3640"/>
                  </a:lnTo>
                  <a:lnTo>
                    <a:pt x="1612" y="3664"/>
                  </a:lnTo>
                  <a:lnTo>
                    <a:pt x="1783" y="3640"/>
                  </a:lnTo>
                  <a:lnTo>
                    <a:pt x="1930" y="3616"/>
                  </a:lnTo>
                  <a:lnTo>
                    <a:pt x="2100" y="3567"/>
                  </a:lnTo>
                  <a:lnTo>
                    <a:pt x="2247" y="3493"/>
                  </a:lnTo>
                  <a:lnTo>
                    <a:pt x="2369" y="3396"/>
                  </a:lnTo>
                  <a:lnTo>
                    <a:pt x="2516" y="3298"/>
                  </a:lnTo>
                  <a:lnTo>
                    <a:pt x="2638" y="3176"/>
                  </a:lnTo>
                  <a:lnTo>
                    <a:pt x="2760" y="3029"/>
                  </a:lnTo>
                  <a:lnTo>
                    <a:pt x="2858" y="2883"/>
                  </a:lnTo>
                  <a:lnTo>
                    <a:pt x="2955" y="2736"/>
                  </a:lnTo>
                  <a:lnTo>
                    <a:pt x="3029" y="2565"/>
                  </a:lnTo>
                  <a:lnTo>
                    <a:pt x="3102" y="2394"/>
                  </a:lnTo>
                  <a:lnTo>
                    <a:pt x="3151" y="2223"/>
                  </a:lnTo>
                  <a:lnTo>
                    <a:pt x="3200" y="2028"/>
                  </a:lnTo>
                  <a:lnTo>
                    <a:pt x="3224" y="1833"/>
                  </a:lnTo>
                  <a:lnTo>
                    <a:pt x="3224" y="1662"/>
                  </a:lnTo>
                  <a:lnTo>
                    <a:pt x="3224" y="1466"/>
                  </a:lnTo>
                  <a:lnTo>
                    <a:pt x="3200" y="1295"/>
                  </a:lnTo>
                  <a:lnTo>
                    <a:pt x="3151" y="1124"/>
                  </a:lnTo>
                  <a:lnTo>
                    <a:pt x="3102" y="978"/>
                  </a:lnTo>
                  <a:lnTo>
                    <a:pt x="3029" y="831"/>
                  </a:lnTo>
                  <a:lnTo>
                    <a:pt x="2955" y="685"/>
                  </a:lnTo>
                  <a:lnTo>
                    <a:pt x="2858" y="563"/>
                  </a:lnTo>
                  <a:lnTo>
                    <a:pt x="2760" y="441"/>
                  </a:lnTo>
                  <a:lnTo>
                    <a:pt x="2638" y="343"/>
                  </a:lnTo>
                  <a:lnTo>
                    <a:pt x="2516" y="245"/>
                  </a:lnTo>
                  <a:lnTo>
                    <a:pt x="2369" y="172"/>
                  </a:lnTo>
                  <a:lnTo>
                    <a:pt x="2247" y="123"/>
                  </a:lnTo>
                  <a:lnTo>
                    <a:pt x="2100" y="74"/>
                  </a:lnTo>
                  <a:lnTo>
                    <a:pt x="1930" y="25"/>
                  </a:lnTo>
                  <a:lnTo>
                    <a:pt x="17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41" name="Google Shape;4841;p49"/>
            <p:cNvSpPr/>
            <p:nvPr/>
          </p:nvSpPr>
          <p:spPr>
            <a:xfrm>
              <a:off x="4076175" y="2370250"/>
              <a:ext cx="173450" cy="401175"/>
            </a:xfrm>
            <a:custGeom>
              <a:avLst/>
              <a:gdLst/>
              <a:ahLst/>
              <a:cxnLst/>
              <a:rect l="l" t="t" r="r" b="b"/>
              <a:pathLst>
                <a:path w="6938" h="16047" extrusionOk="0">
                  <a:moveTo>
                    <a:pt x="2736" y="0"/>
                  </a:moveTo>
                  <a:lnTo>
                    <a:pt x="2541" y="49"/>
                  </a:lnTo>
                  <a:lnTo>
                    <a:pt x="2346" y="123"/>
                  </a:lnTo>
                  <a:lnTo>
                    <a:pt x="2175" y="196"/>
                  </a:lnTo>
                  <a:lnTo>
                    <a:pt x="2028" y="293"/>
                  </a:lnTo>
                  <a:lnTo>
                    <a:pt x="1711" y="489"/>
                  </a:lnTo>
                  <a:lnTo>
                    <a:pt x="1442" y="758"/>
                  </a:lnTo>
                  <a:lnTo>
                    <a:pt x="1173" y="1075"/>
                  </a:lnTo>
                  <a:lnTo>
                    <a:pt x="953" y="1417"/>
                  </a:lnTo>
                  <a:lnTo>
                    <a:pt x="758" y="1808"/>
                  </a:lnTo>
                  <a:lnTo>
                    <a:pt x="587" y="2223"/>
                  </a:lnTo>
                  <a:lnTo>
                    <a:pt x="441" y="2711"/>
                  </a:lnTo>
                  <a:lnTo>
                    <a:pt x="318" y="3200"/>
                  </a:lnTo>
                  <a:lnTo>
                    <a:pt x="221" y="3737"/>
                  </a:lnTo>
                  <a:lnTo>
                    <a:pt x="147" y="4323"/>
                  </a:lnTo>
                  <a:lnTo>
                    <a:pt x="74" y="4909"/>
                  </a:lnTo>
                  <a:lnTo>
                    <a:pt x="25" y="5544"/>
                  </a:lnTo>
                  <a:lnTo>
                    <a:pt x="1" y="6204"/>
                  </a:lnTo>
                  <a:lnTo>
                    <a:pt x="1" y="6888"/>
                  </a:lnTo>
                  <a:lnTo>
                    <a:pt x="25" y="7034"/>
                  </a:lnTo>
                  <a:lnTo>
                    <a:pt x="50" y="7181"/>
                  </a:lnTo>
                  <a:lnTo>
                    <a:pt x="99" y="7327"/>
                  </a:lnTo>
                  <a:lnTo>
                    <a:pt x="172" y="7425"/>
                  </a:lnTo>
                  <a:lnTo>
                    <a:pt x="245" y="7523"/>
                  </a:lnTo>
                  <a:lnTo>
                    <a:pt x="318" y="7596"/>
                  </a:lnTo>
                  <a:lnTo>
                    <a:pt x="416" y="7645"/>
                  </a:lnTo>
                  <a:lnTo>
                    <a:pt x="636" y="7645"/>
                  </a:lnTo>
                  <a:lnTo>
                    <a:pt x="734" y="7596"/>
                  </a:lnTo>
                  <a:lnTo>
                    <a:pt x="807" y="7523"/>
                  </a:lnTo>
                  <a:lnTo>
                    <a:pt x="880" y="7425"/>
                  </a:lnTo>
                  <a:lnTo>
                    <a:pt x="929" y="7327"/>
                  </a:lnTo>
                  <a:lnTo>
                    <a:pt x="953" y="7181"/>
                  </a:lnTo>
                  <a:lnTo>
                    <a:pt x="978" y="6888"/>
                  </a:lnTo>
                  <a:lnTo>
                    <a:pt x="1002" y="6521"/>
                  </a:lnTo>
                  <a:lnTo>
                    <a:pt x="1027" y="6106"/>
                  </a:lnTo>
                  <a:lnTo>
                    <a:pt x="1149" y="5105"/>
                  </a:lnTo>
                  <a:lnTo>
                    <a:pt x="1295" y="4103"/>
                  </a:lnTo>
                  <a:lnTo>
                    <a:pt x="1369" y="3664"/>
                  </a:lnTo>
                  <a:lnTo>
                    <a:pt x="1466" y="3298"/>
                  </a:lnTo>
                  <a:lnTo>
                    <a:pt x="1417" y="3102"/>
                  </a:lnTo>
                  <a:lnTo>
                    <a:pt x="1393" y="2907"/>
                  </a:lnTo>
                  <a:lnTo>
                    <a:pt x="1393" y="2711"/>
                  </a:lnTo>
                  <a:lnTo>
                    <a:pt x="1417" y="2540"/>
                  </a:lnTo>
                  <a:lnTo>
                    <a:pt x="1442" y="2394"/>
                  </a:lnTo>
                  <a:lnTo>
                    <a:pt x="1515" y="2247"/>
                  </a:lnTo>
                  <a:lnTo>
                    <a:pt x="1588" y="2125"/>
                  </a:lnTo>
                  <a:lnTo>
                    <a:pt x="1662" y="2052"/>
                  </a:lnTo>
                  <a:lnTo>
                    <a:pt x="1588" y="2150"/>
                  </a:lnTo>
                  <a:lnTo>
                    <a:pt x="1540" y="2296"/>
                  </a:lnTo>
                  <a:lnTo>
                    <a:pt x="1491" y="2492"/>
                  </a:lnTo>
                  <a:lnTo>
                    <a:pt x="1491" y="2687"/>
                  </a:lnTo>
                  <a:lnTo>
                    <a:pt x="1515" y="2882"/>
                  </a:lnTo>
                  <a:lnTo>
                    <a:pt x="1564" y="3078"/>
                  </a:lnTo>
                  <a:lnTo>
                    <a:pt x="1613" y="3175"/>
                  </a:lnTo>
                  <a:lnTo>
                    <a:pt x="1686" y="3273"/>
                  </a:lnTo>
                  <a:lnTo>
                    <a:pt x="1759" y="3346"/>
                  </a:lnTo>
                  <a:lnTo>
                    <a:pt x="1857" y="3420"/>
                  </a:lnTo>
                  <a:lnTo>
                    <a:pt x="1906" y="3786"/>
                  </a:lnTo>
                  <a:lnTo>
                    <a:pt x="1930" y="3981"/>
                  </a:lnTo>
                  <a:lnTo>
                    <a:pt x="1955" y="4201"/>
                  </a:lnTo>
                  <a:lnTo>
                    <a:pt x="1930" y="4445"/>
                  </a:lnTo>
                  <a:lnTo>
                    <a:pt x="1906" y="4738"/>
                  </a:lnTo>
                  <a:lnTo>
                    <a:pt x="1833" y="5032"/>
                  </a:lnTo>
                  <a:lnTo>
                    <a:pt x="1711" y="5398"/>
                  </a:lnTo>
                  <a:lnTo>
                    <a:pt x="1515" y="5911"/>
                  </a:lnTo>
                  <a:lnTo>
                    <a:pt x="1369" y="6399"/>
                  </a:lnTo>
                  <a:lnTo>
                    <a:pt x="1271" y="6839"/>
                  </a:lnTo>
                  <a:lnTo>
                    <a:pt x="1222" y="7230"/>
                  </a:lnTo>
                  <a:lnTo>
                    <a:pt x="1173" y="7620"/>
                  </a:lnTo>
                  <a:lnTo>
                    <a:pt x="1173" y="8011"/>
                  </a:lnTo>
                  <a:lnTo>
                    <a:pt x="1198" y="8817"/>
                  </a:lnTo>
                  <a:lnTo>
                    <a:pt x="1247" y="9989"/>
                  </a:lnTo>
                  <a:lnTo>
                    <a:pt x="1295" y="11162"/>
                  </a:lnTo>
                  <a:lnTo>
                    <a:pt x="1320" y="13238"/>
                  </a:lnTo>
                  <a:lnTo>
                    <a:pt x="1344" y="14728"/>
                  </a:lnTo>
                  <a:lnTo>
                    <a:pt x="1344" y="15314"/>
                  </a:lnTo>
                  <a:lnTo>
                    <a:pt x="1369" y="15533"/>
                  </a:lnTo>
                  <a:lnTo>
                    <a:pt x="1417" y="15704"/>
                  </a:lnTo>
                  <a:lnTo>
                    <a:pt x="1491" y="15827"/>
                  </a:lnTo>
                  <a:lnTo>
                    <a:pt x="1588" y="15924"/>
                  </a:lnTo>
                  <a:lnTo>
                    <a:pt x="1662" y="15998"/>
                  </a:lnTo>
                  <a:lnTo>
                    <a:pt x="1735" y="16022"/>
                  </a:lnTo>
                  <a:lnTo>
                    <a:pt x="1833" y="16046"/>
                  </a:lnTo>
                  <a:lnTo>
                    <a:pt x="1955" y="16046"/>
                  </a:lnTo>
                  <a:lnTo>
                    <a:pt x="2077" y="15998"/>
                  </a:lnTo>
                  <a:lnTo>
                    <a:pt x="2175" y="15949"/>
                  </a:lnTo>
                  <a:lnTo>
                    <a:pt x="2248" y="15875"/>
                  </a:lnTo>
                  <a:lnTo>
                    <a:pt x="2321" y="15802"/>
                  </a:lnTo>
                  <a:lnTo>
                    <a:pt x="2394" y="15680"/>
                  </a:lnTo>
                  <a:lnTo>
                    <a:pt x="2419" y="15533"/>
                  </a:lnTo>
                  <a:lnTo>
                    <a:pt x="2468" y="15387"/>
                  </a:lnTo>
                  <a:lnTo>
                    <a:pt x="3152" y="8548"/>
                  </a:lnTo>
                  <a:lnTo>
                    <a:pt x="3152" y="8451"/>
                  </a:lnTo>
                  <a:lnTo>
                    <a:pt x="3200" y="8280"/>
                  </a:lnTo>
                  <a:lnTo>
                    <a:pt x="3249" y="8182"/>
                  </a:lnTo>
                  <a:lnTo>
                    <a:pt x="3298" y="8084"/>
                  </a:lnTo>
                  <a:lnTo>
                    <a:pt x="3371" y="8011"/>
                  </a:lnTo>
                  <a:lnTo>
                    <a:pt x="3469" y="7987"/>
                  </a:lnTo>
                  <a:lnTo>
                    <a:pt x="3567" y="8011"/>
                  </a:lnTo>
                  <a:lnTo>
                    <a:pt x="3640" y="8084"/>
                  </a:lnTo>
                  <a:lnTo>
                    <a:pt x="3689" y="8182"/>
                  </a:lnTo>
                  <a:lnTo>
                    <a:pt x="3738" y="8280"/>
                  </a:lnTo>
                  <a:lnTo>
                    <a:pt x="3787" y="8451"/>
                  </a:lnTo>
                  <a:lnTo>
                    <a:pt x="3787" y="8548"/>
                  </a:lnTo>
                  <a:lnTo>
                    <a:pt x="4470" y="15387"/>
                  </a:lnTo>
                  <a:lnTo>
                    <a:pt x="4519" y="15533"/>
                  </a:lnTo>
                  <a:lnTo>
                    <a:pt x="4544" y="15680"/>
                  </a:lnTo>
                  <a:lnTo>
                    <a:pt x="4617" y="15802"/>
                  </a:lnTo>
                  <a:lnTo>
                    <a:pt x="4690" y="15875"/>
                  </a:lnTo>
                  <a:lnTo>
                    <a:pt x="4763" y="15949"/>
                  </a:lnTo>
                  <a:lnTo>
                    <a:pt x="4861" y="15998"/>
                  </a:lnTo>
                  <a:lnTo>
                    <a:pt x="4983" y="16046"/>
                  </a:lnTo>
                  <a:lnTo>
                    <a:pt x="5105" y="16046"/>
                  </a:lnTo>
                  <a:lnTo>
                    <a:pt x="5203" y="16022"/>
                  </a:lnTo>
                  <a:lnTo>
                    <a:pt x="5276" y="15998"/>
                  </a:lnTo>
                  <a:lnTo>
                    <a:pt x="5350" y="15924"/>
                  </a:lnTo>
                  <a:lnTo>
                    <a:pt x="5447" y="15827"/>
                  </a:lnTo>
                  <a:lnTo>
                    <a:pt x="5521" y="15704"/>
                  </a:lnTo>
                  <a:lnTo>
                    <a:pt x="5569" y="15533"/>
                  </a:lnTo>
                  <a:lnTo>
                    <a:pt x="5594" y="15314"/>
                  </a:lnTo>
                  <a:lnTo>
                    <a:pt x="5594" y="14728"/>
                  </a:lnTo>
                  <a:lnTo>
                    <a:pt x="5618" y="13238"/>
                  </a:lnTo>
                  <a:lnTo>
                    <a:pt x="5643" y="11162"/>
                  </a:lnTo>
                  <a:lnTo>
                    <a:pt x="5692" y="9989"/>
                  </a:lnTo>
                  <a:lnTo>
                    <a:pt x="5740" y="8817"/>
                  </a:lnTo>
                  <a:lnTo>
                    <a:pt x="5765" y="8011"/>
                  </a:lnTo>
                  <a:lnTo>
                    <a:pt x="5765" y="7620"/>
                  </a:lnTo>
                  <a:lnTo>
                    <a:pt x="5716" y="7230"/>
                  </a:lnTo>
                  <a:lnTo>
                    <a:pt x="5667" y="6839"/>
                  </a:lnTo>
                  <a:lnTo>
                    <a:pt x="5569" y="6399"/>
                  </a:lnTo>
                  <a:lnTo>
                    <a:pt x="5423" y="5911"/>
                  </a:lnTo>
                  <a:lnTo>
                    <a:pt x="5227" y="5398"/>
                  </a:lnTo>
                  <a:lnTo>
                    <a:pt x="5105" y="5032"/>
                  </a:lnTo>
                  <a:lnTo>
                    <a:pt x="5032" y="4738"/>
                  </a:lnTo>
                  <a:lnTo>
                    <a:pt x="5008" y="4445"/>
                  </a:lnTo>
                  <a:lnTo>
                    <a:pt x="4983" y="4201"/>
                  </a:lnTo>
                  <a:lnTo>
                    <a:pt x="5008" y="3981"/>
                  </a:lnTo>
                  <a:lnTo>
                    <a:pt x="5032" y="3786"/>
                  </a:lnTo>
                  <a:lnTo>
                    <a:pt x="5081" y="3420"/>
                  </a:lnTo>
                  <a:lnTo>
                    <a:pt x="5179" y="3346"/>
                  </a:lnTo>
                  <a:lnTo>
                    <a:pt x="5252" y="3273"/>
                  </a:lnTo>
                  <a:lnTo>
                    <a:pt x="5325" y="3175"/>
                  </a:lnTo>
                  <a:lnTo>
                    <a:pt x="5374" y="3078"/>
                  </a:lnTo>
                  <a:lnTo>
                    <a:pt x="5423" y="2882"/>
                  </a:lnTo>
                  <a:lnTo>
                    <a:pt x="5447" y="2687"/>
                  </a:lnTo>
                  <a:lnTo>
                    <a:pt x="5447" y="2492"/>
                  </a:lnTo>
                  <a:lnTo>
                    <a:pt x="5398" y="2296"/>
                  </a:lnTo>
                  <a:lnTo>
                    <a:pt x="5350" y="2150"/>
                  </a:lnTo>
                  <a:lnTo>
                    <a:pt x="5276" y="2052"/>
                  </a:lnTo>
                  <a:lnTo>
                    <a:pt x="5350" y="2125"/>
                  </a:lnTo>
                  <a:lnTo>
                    <a:pt x="5423" y="2247"/>
                  </a:lnTo>
                  <a:lnTo>
                    <a:pt x="5496" y="2394"/>
                  </a:lnTo>
                  <a:lnTo>
                    <a:pt x="5521" y="2540"/>
                  </a:lnTo>
                  <a:lnTo>
                    <a:pt x="5545" y="2711"/>
                  </a:lnTo>
                  <a:lnTo>
                    <a:pt x="5545" y="2907"/>
                  </a:lnTo>
                  <a:lnTo>
                    <a:pt x="5521" y="3102"/>
                  </a:lnTo>
                  <a:lnTo>
                    <a:pt x="5472" y="3298"/>
                  </a:lnTo>
                  <a:lnTo>
                    <a:pt x="5569" y="3664"/>
                  </a:lnTo>
                  <a:lnTo>
                    <a:pt x="5643" y="4103"/>
                  </a:lnTo>
                  <a:lnTo>
                    <a:pt x="5789" y="5105"/>
                  </a:lnTo>
                  <a:lnTo>
                    <a:pt x="5911" y="6106"/>
                  </a:lnTo>
                  <a:lnTo>
                    <a:pt x="5936" y="6521"/>
                  </a:lnTo>
                  <a:lnTo>
                    <a:pt x="5960" y="6888"/>
                  </a:lnTo>
                  <a:lnTo>
                    <a:pt x="5985" y="7181"/>
                  </a:lnTo>
                  <a:lnTo>
                    <a:pt x="6009" y="7327"/>
                  </a:lnTo>
                  <a:lnTo>
                    <a:pt x="6058" y="7425"/>
                  </a:lnTo>
                  <a:lnTo>
                    <a:pt x="6131" y="7523"/>
                  </a:lnTo>
                  <a:lnTo>
                    <a:pt x="6204" y="7596"/>
                  </a:lnTo>
                  <a:lnTo>
                    <a:pt x="6302" y="7645"/>
                  </a:lnTo>
                  <a:lnTo>
                    <a:pt x="6522" y="7645"/>
                  </a:lnTo>
                  <a:lnTo>
                    <a:pt x="6620" y="7596"/>
                  </a:lnTo>
                  <a:lnTo>
                    <a:pt x="6693" y="7523"/>
                  </a:lnTo>
                  <a:lnTo>
                    <a:pt x="6766" y="7425"/>
                  </a:lnTo>
                  <a:lnTo>
                    <a:pt x="6839" y="7327"/>
                  </a:lnTo>
                  <a:lnTo>
                    <a:pt x="6888" y="7181"/>
                  </a:lnTo>
                  <a:lnTo>
                    <a:pt x="6913" y="7034"/>
                  </a:lnTo>
                  <a:lnTo>
                    <a:pt x="6937" y="6888"/>
                  </a:lnTo>
                  <a:lnTo>
                    <a:pt x="6937" y="6204"/>
                  </a:lnTo>
                  <a:lnTo>
                    <a:pt x="6913" y="5544"/>
                  </a:lnTo>
                  <a:lnTo>
                    <a:pt x="6864" y="4909"/>
                  </a:lnTo>
                  <a:lnTo>
                    <a:pt x="6791" y="4323"/>
                  </a:lnTo>
                  <a:lnTo>
                    <a:pt x="6717" y="3737"/>
                  </a:lnTo>
                  <a:lnTo>
                    <a:pt x="6620" y="3200"/>
                  </a:lnTo>
                  <a:lnTo>
                    <a:pt x="6497" y="2711"/>
                  </a:lnTo>
                  <a:lnTo>
                    <a:pt x="6351" y="2223"/>
                  </a:lnTo>
                  <a:lnTo>
                    <a:pt x="6180" y="1808"/>
                  </a:lnTo>
                  <a:lnTo>
                    <a:pt x="5985" y="1417"/>
                  </a:lnTo>
                  <a:lnTo>
                    <a:pt x="5765" y="1075"/>
                  </a:lnTo>
                  <a:lnTo>
                    <a:pt x="5496" y="758"/>
                  </a:lnTo>
                  <a:lnTo>
                    <a:pt x="5227" y="489"/>
                  </a:lnTo>
                  <a:lnTo>
                    <a:pt x="4910" y="293"/>
                  </a:lnTo>
                  <a:lnTo>
                    <a:pt x="4763" y="196"/>
                  </a:lnTo>
                  <a:lnTo>
                    <a:pt x="4592" y="123"/>
                  </a:lnTo>
                  <a:lnTo>
                    <a:pt x="4397" y="49"/>
                  </a:lnTo>
                  <a:lnTo>
                    <a:pt x="4202" y="0"/>
                  </a:lnTo>
                  <a:lnTo>
                    <a:pt x="4031" y="98"/>
                  </a:lnTo>
                  <a:lnTo>
                    <a:pt x="3860" y="147"/>
                  </a:lnTo>
                  <a:lnTo>
                    <a:pt x="3664" y="196"/>
                  </a:lnTo>
                  <a:lnTo>
                    <a:pt x="3469" y="220"/>
                  </a:lnTo>
                  <a:lnTo>
                    <a:pt x="3274" y="196"/>
                  </a:lnTo>
                  <a:lnTo>
                    <a:pt x="3078" y="147"/>
                  </a:lnTo>
                  <a:lnTo>
                    <a:pt x="2907" y="98"/>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842" name="Google Shape;4842;p49"/>
          <p:cNvSpPr/>
          <p:nvPr/>
        </p:nvSpPr>
        <p:spPr>
          <a:xfrm>
            <a:off x="4317599" y="2083007"/>
            <a:ext cx="319561" cy="336908"/>
          </a:xfrm>
          <a:custGeom>
            <a:avLst/>
            <a:gdLst/>
            <a:ahLst/>
            <a:cxnLst/>
            <a:rect l="l" t="t" r="r" b="b"/>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843" name="Google Shape;4843;p49"/>
          <p:cNvGrpSpPr/>
          <p:nvPr/>
        </p:nvGrpSpPr>
        <p:grpSpPr>
          <a:xfrm>
            <a:off x="4865134" y="2089056"/>
            <a:ext cx="351204" cy="324661"/>
            <a:chOff x="5975075" y="2327500"/>
            <a:chExt cx="420100" cy="388350"/>
          </a:xfrm>
        </p:grpSpPr>
        <p:sp>
          <p:nvSpPr>
            <p:cNvPr id="4844" name="Google Shape;4844;p4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45" name="Google Shape;4845;p4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46" name="Google Shape;4846;p49"/>
          <p:cNvGrpSpPr/>
          <p:nvPr/>
        </p:nvGrpSpPr>
        <p:grpSpPr>
          <a:xfrm>
            <a:off x="5496544" y="2079358"/>
            <a:ext cx="215437" cy="351204"/>
            <a:chOff x="6730350" y="2315900"/>
            <a:chExt cx="257700" cy="420100"/>
          </a:xfrm>
        </p:grpSpPr>
        <p:sp>
          <p:nvSpPr>
            <p:cNvPr id="4847" name="Google Shape;4847;p49"/>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48" name="Google Shape;4848;p49"/>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49" name="Google Shape;4849;p49"/>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50" name="Google Shape;4850;p49"/>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51" name="Google Shape;4851;p49"/>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52" name="Google Shape;4852;p49"/>
          <p:cNvGrpSpPr/>
          <p:nvPr/>
        </p:nvGrpSpPr>
        <p:grpSpPr>
          <a:xfrm>
            <a:off x="477889" y="2615840"/>
            <a:ext cx="109265" cy="398166"/>
            <a:chOff x="727175" y="2957625"/>
            <a:chExt cx="130700" cy="476275"/>
          </a:xfrm>
        </p:grpSpPr>
        <p:sp>
          <p:nvSpPr>
            <p:cNvPr id="4853" name="Google Shape;4853;p49"/>
            <p:cNvSpPr/>
            <p:nvPr/>
          </p:nvSpPr>
          <p:spPr>
            <a:xfrm>
              <a:off x="727175" y="2957625"/>
              <a:ext cx="130700" cy="476275"/>
            </a:xfrm>
            <a:custGeom>
              <a:avLst/>
              <a:gdLst/>
              <a:ahLst/>
              <a:cxnLst/>
              <a:rect l="l" t="t" r="r" b="b"/>
              <a:pathLst>
                <a:path w="5228" h="19051" extrusionOk="0">
                  <a:moveTo>
                    <a:pt x="2614" y="489"/>
                  </a:moveTo>
                  <a:lnTo>
                    <a:pt x="2858" y="538"/>
                  </a:lnTo>
                  <a:lnTo>
                    <a:pt x="3102" y="611"/>
                  </a:lnTo>
                  <a:lnTo>
                    <a:pt x="3322" y="709"/>
                  </a:lnTo>
                  <a:lnTo>
                    <a:pt x="3493" y="880"/>
                  </a:lnTo>
                  <a:lnTo>
                    <a:pt x="3664" y="1051"/>
                  </a:lnTo>
                  <a:lnTo>
                    <a:pt x="3762" y="1270"/>
                  </a:lnTo>
                  <a:lnTo>
                    <a:pt x="3835" y="1490"/>
                  </a:lnTo>
                  <a:lnTo>
                    <a:pt x="3859" y="1759"/>
                  </a:lnTo>
                  <a:lnTo>
                    <a:pt x="3859" y="14483"/>
                  </a:lnTo>
                  <a:lnTo>
                    <a:pt x="3884" y="14581"/>
                  </a:lnTo>
                  <a:lnTo>
                    <a:pt x="3908" y="14679"/>
                  </a:lnTo>
                  <a:lnTo>
                    <a:pt x="3957" y="14776"/>
                  </a:lnTo>
                  <a:lnTo>
                    <a:pt x="4030" y="14850"/>
                  </a:lnTo>
                  <a:lnTo>
                    <a:pt x="4177" y="14996"/>
                  </a:lnTo>
                  <a:lnTo>
                    <a:pt x="4324" y="15167"/>
                  </a:lnTo>
                  <a:lnTo>
                    <a:pt x="4446" y="15363"/>
                  </a:lnTo>
                  <a:lnTo>
                    <a:pt x="4543" y="15558"/>
                  </a:lnTo>
                  <a:lnTo>
                    <a:pt x="4641" y="15778"/>
                  </a:lnTo>
                  <a:lnTo>
                    <a:pt x="4690" y="15973"/>
                  </a:lnTo>
                  <a:lnTo>
                    <a:pt x="4714" y="16193"/>
                  </a:lnTo>
                  <a:lnTo>
                    <a:pt x="4739" y="16437"/>
                  </a:lnTo>
                  <a:lnTo>
                    <a:pt x="4714" y="16633"/>
                  </a:lnTo>
                  <a:lnTo>
                    <a:pt x="4690" y="16852"/>
                  </a:lnTo>
                  <a:lnTo>
                    <a:pt x="4641" y="17048"/>
                  </a:lnTo>
                  <a:lnTo>
                    <a:pt x="4568" y="17243"/>
                  </a:lnTo>
                  <a:lnTo>
                    <a:pt x="4470" y="17438"/>
                  </a:lnTo>
                  <a:lnTo>
                    <a:pt x="4372" y="17609"/>
                  </a:lnTo>
                  <a:lnTo>
                    <a:pt x="4250" y="17780"/>
                  </a:lnTo>
                  <a:lnTo>
                    <a:pt x="4104" y="17927"/>
                  </a:lnTo>
                  <a:lnTo>
                    <a:pt x="3957" y="18073"/>
                  </a:lnTo>
                  <a:lnTo>
                    <a:pt x="3811" y="18196"/>
                  </a:lnTo>
                  <a:lnTo>
                    <a:pt x="3615" y="18293"/>
                  </a:lnTo>
                  <a:lnTo>
                    <a:pt x="3444" y="18391"/>
                  </a:lnTo>
                  <a:lnTo>
                    <a:pt x="3249" y="18464"/>
                  </a:lnTo>
                  <a:lnTo>
                    <a:pt x="3029" y="18513"/>
                  </a:lnTo>
                  <a:lnTo>
                    <a:pt x="2834" y="18538"/>
                  </a:lnTo>
                  <a:lnTo>
                    <a:pt x="2614" y="18562"/>
                  </a:lnTo>
                  <a:lnTo>
                    <a:pt x="2394" y="18538"/>
                  </a:lnTo>
                  <a:lnTo>
                    <a:pt x="2174" y="18513"/>
                  </a:lnTo>
                  <a:lnTo>
                    <a:pt x="1979" y="18464"/>
                  </a:lnTo>
                  <a:lnTo>
                    <a:pt x="1784" y="18391"/>
                  </a:lnTo>
                  <a:lnTo>
                    <a:pt x="1613" y="18293"/>
                  </a:lnTo>
                  <a:lnTo>
                    <a:pt x="1417" y="18196"/>
                  </a:lnTo>
                  <a:lnTo>
                    <a:pt x="1271" y="18073"/>
                  </a:lnTo>
                  <a:lnTo>
                    <a:pt x="1124" y="17927"/>
                  </a:lnTo>
                  <a:lnTo>
                    <a:pt x="978" y="17780"/>
                  </a:lnTo>
                  <a:lnTo>
                    <a:pt x="855" y="17609"/>
                  </a:lnTo>
                  <a:lnTo>
                    <a:pt x="758" y="17438"/>
                  </a:lnTo>
                  <a:lnTo>
                    <a:pt x="660" y="17243"/>
                  </a:lnTo>
                  <a:lnTo>
                    <a:pt x="587" y="17048"/>
                  </a:lnTo>
                  <a:lnTo>
                    <a:pt x="538" y="16852"/>
                  </a:lnTo>
                  <a:lnTo>
                    <a:pt x="514" y="16633"/>
                  </a:lnTo>
                  <a:lnTo>
                    <a:pt x="489" y="16437"/>
                  </a:lnTo>
                  <a:lnTo>
                    <a:pt x="514" y="16193"/>
                  </a:lnTo>
                  <a:lnTo>
                    <a:pt x="538" y="15973"/>
                  </a:lnTo>
                  <a:lnTo>
                    <a:pt x="587" y="15778"/>
                  </a:lnTo>
                  <a:lnTo>
                    <a:pt x="684" y="15558"/>
                  </a:lnTo>
                  <a:lnTo>
                    <a:pt x="782" y="15363"/>
                  </a:lnTo>
                  <a:lnTo>
                    <a:pt x="904" y="15167"/>
                  </a:lnTo>
                  <a:lnTo>
                    <a:pt x="1051" y="14996"/>
                  </a:lnTo>
                  <a:lnTo>
                    <a:pt x="1197" y="14850"/>
                  </a:lnTo>
                  <a:lnTo>
                    <a:pt x="1271" y="14776"/>
                  </a:lnTo>
                  <a:lnTo>
                    <a:pt x="1319" y="14679"/>
                  </a:lnTo>
                  <a:lnTo>
                    <a:pt x="1344" y="14581"/>
                  </a:lnTo>
                  <a:lnTo>
                    <a:pt x="1368" y="14483"/>
                  </a:lnTo>
                  <a:lnTo>
                    <a:pt x="1368" y="1759"/>
                  </a:lnTo>
                  <a:lnTo>
                    <a:pt x="1393" y="1490"/>
                  </a:lnTo>
                  <a:lnTo>
                    <a:pt x="1466" y="1270"/>
                  </a:lnTo>
                  <a:lnTo>
                    <a:pt x="1564" y="1051"/>
                  </a:lnTo>
                  <a:lnTo>
                    <a:pt x="1735" y="880"/>
                  </a:lnTo>
                  <a:lnTo>
                    <a:pt x="1906" y="709"/>
                  </a:lnTo>
                  <a:lnTo>
                    <a:pt x="2125" y="611"/>
                  </a:lnTo>
                  <a:lnTo>
                    <a:pt x="2370" y="538"/>
                  </a:lnTo>
                  <a:lnTo>
                    <a:pt x="2614" y="489"/>
                  </a:lnTo>
                  <a:close/>
                  <a:moveTo>
                    <a:pt x="2614" y="0"/>
                  </a:moveTo>
                  <a:lnTo>
                    <a:pt x="2443" y="25"/>
                  </a:lnTo>
                  <a:lnTo>
                    <a:pt x="2272" y="49"/>
                  </a:lnTo>
                  <a:lnTo>
                    <a:pt x="2101" y="98"/>
                  </a:lnTo>
                  <a:lnTo>
                    <a:pt x="1930" y="147"/>
                  </a:lnTo>
                  <a:lnTo>
                    <a:pt x="1784" y="220"/>
                  </a:lnTo>
                  <a:lnTo>
                    <a:pt x="1637" y="318"/>
                  </a:lnTo>
                  <a:lnTo>
                    <a:pt x="1515" y="416"/>
                  </a:lnTo>
                  <a:lnTo>
                    <a:pt x="1393" y="513"/>
                  </a:lnTo>
                  <a:lnTo>
                    <a:pt x="1271" y="635"/>
                  </a:lnTo>
                  <a:lnTo>
                    <a:pt x="1173" y="782"/>
                  </a:lnTo>
                  <a:lnTo>
                    <a:pt x="1075" y="928"/>
                  </a:lnTo>
                  <a:lnTo>
                    <a:pt x="1002" y="1075"/>
                  </a:lnTo>
                  <a:lnTo>
                    <a:pt x="953" y="1246"/>
                  </a:lnTo>
                  <a:lnTo>
                    <a:pt x="904" y="1393"/>
                  </a:lnTo>
                  <a:lnTo>
                    <a:pt x="880" y="1588"/>
                  </a:lnTo>
                  <a:lnTo>
                    <a:pt x="880" y="1759"/>
                  </a:lnTo>
                  <a:lnTo>
                    <a:pt x="880" y="14483"/>
                  </a:lnTo>
                  <a:lnTo>
                    <a:pt x="684" y="14679"/>
                  </a:lnTo>
                  <a:lnTo>
                    <a:pt x="514" y="14874"/>
                  </a:lnTo>
                  <a:lnTo>
                    <a:pt x="367" y="15094"/>
                  </a:lnTo>
                  <a:lnTo>
                    <a:pt x="245" y="15338"/>
                  </a:lnTo>
                  <a:lnTo>
                    <a:pt x="147" y="15607"/>
                  </a:lnTo>
                  <a:lnTo>
                    <a:pt x="74" y="15875"/>
                  </a:lnTo>
                  <a:lnTo>
                    <a:pt x="25" y="16144"/>
                  </a:lnTo>
                  <a:lnTo>
                    <a:pt x="1" y="16437"/>
                  </a:lnTo>
                  <a:lnTo>
                    <a:pt x="25" y="16681"/>
                  </a:lnTo>
                  <a:lnTo>
                    <a:pt x="49" y="16950"/>
                  </a:lnTo>
                  <a:lnTo>
                    <a:pt x="123" y="17194"/>
                  </a:lnTo>
                  <a:lnTo>
                    <a:pt x="196" y="17438"/>
                  </a:lnTo>
                  <a:lnTo>
                    <a:pt x="318" y="17683"/>
                  </a:lnTo>
                  <a:lnTo>
                    <a:pt x="440" y="17878"/>
                  </a:lnTo>
                  <a:lnTo>
                    <a:pt x="611" y="18098"/>
                  </a:lnTo>
                  <a:lnTo>
                    <a:pt x="758" y="18269"/>
                  </a:lnTo>
                  <a:lnTo>
                    <a:pt x="953" y="18440"/>
                  </a:lnTo>
                  <a:lnTo>
                    <a:pt x="1149" y="18586"/>
                  </a:lnTo>
                  <a:lnTo>
                    <a:pt x="1368" y="18733"/>
                  </a:lnTo>
                  <a:lnTo>
                    <a:pt x="1588" y="18831"/>
                  </a:lnTo>
                  <a:lnTo>
                    <a:pt x="1832" y="18928"/>
                  </a:lnTo>
                  <a:lnTo>
                    <a:pt x="2077" y="18977"/>
                  </a:lnTo>
                  <a:lnTo>
                    <a:pt x="2345" y="19026"/>
                  </a:lnTo>
                  <a:lnTo>
                    <a:pt x="2614" y="19050"/>
                  </a:lnTo>
                  <a:lnTo>
                    <a:pt x="2883" y="19026"/>
                  </a:lnTo>
                  <a:lnTo>
                    <a:pt x="3151" y="18977"/>
                  </a:lnTo>
                  <a:lnTo>
                    <a:pt x="3395" y="18928"/>
                  </a:lnTo>
                  <a:lnTo>
                    <a:pt x="3640" y="18831"/>
                  </a:lnTo>
                  <a:lnTo>
                    <a:pt x="3859" y="18733"/>
                  </a:lnTo>
                  <a:lnTo>
                    <a:pt x="4079" y="18586"/>
                  </a:lnTo>
                  <a:lnTo>
                    <a:pt x="4275" y="18440"/>
                  </a:lnTo>
                  <a:lnTo>
                    <a:pt x="4470" y="18269"/>
                  </a:lnTo>
                  <a:lnTo>
                    <a:pt x="4617" y="18098"/>
                  </a:lnTo>
                  <a:lnTo>
                    <a:pt x="4788" y="17878"/>
                  </a:lnTo>
                  <a:lnTo>
                    <a:pt x="4910" y="17683"/>
                  </a:lnTo>
                  <a:lnTo>
                    <a:pt x="5032" y="17438"/>
                  </a:lnTo>
                  <a:lnTo>
                    <a:pt x="5105" y="17194"/>
                  </a:lnTo>
                  <a:lnTo>
                    <a:pt x="5178" y="16950"/>
                  </a:lnTo>
                  <a:lnTo>
                    <a:pt x="5203" y="16681"/>
                  </a:lnTo>
                  <a:lnTo>
                    <a:pt x="5227" y="16437"/>
                  </a:lnTo>
                  <a:lnTo>
                    <a:pt x="5203" y="16144"/>
                  </a:lnTo>
                  <a:lnTo>
                    <a:pt x="5154" y="15875"/>
                  </a:lnTo>
                  <a:lnTo>
                    <a:pt x="5081" y="15607"/>
                  </a:lnTo>
                  <a:lnTo>
                    <a:pt x="4983" y="15338"/>
                  </a:lnTo>
                  <a:lnTo>
                    <a:pt x="4861" y="15094"/>
                  </a:lnTo>
                  <a:lnTo>
                    <a:pt x="4714" y="14874"/>
                  </a:lnTo>
                  <a:lnTo>
                    <a:pt x="4543" y="14679"/>
                  </a:lnTo>
                  <a:lnTo>
                    <a:pt x="4348" y="14483"/>
                  </a:lnTo>
                  <a:lnTo>
                    <a:pt x="4348" y="1759"/>
                  </a:lnTo>
                  <a:lnTo>
                    <a:pt x="4348" y="1588"/>
                  </a:lnTo>
                  <a:lnTo>
                    <a:pt x="4324" y="1393"/>
                  </a:lnTo>
                  <a:lnTo>
                    <a:pt x="4275" y="1246"/>
                  </a:lnTo>
                  <a:lnTo>
                    <a:pt x="4226" y="1075"/>
                  </a:lnTo>
                  <a:lnTo>
                    <a:pt x="4153" y="928"/>
                  </a:lnTo>
                  <a:lnTo>
                    <a:pt x="4055" y="782"/>
                  </a:lnTo>
                  <a:lnTo>
                    <a:pt x="3957" y="635"/>
                  </a:lnTo>
                  <a:lnTo>
                    <a:pt x="3835" y="513"/>
                  </a:lnTo>
                  <a:lnTo>
                    <a:pt x="3713" y="416"/>
                  </a:lnTo>
                  <a:lnTo>
                    <a:pt x="3591" y="318"/>
                  </a:lnTo>
                  <a:lnTo>
                    <a:pt x="3444" y="220"/>
                  </a:lnTo>
                  <a:lnTo>
                    <a:pt x="3298" y="147"/>
                  </a:lnTo>
                  <a:lnTo>
                    <a:pt x="3127" y="98"/>
                  </a:lnTo>
                  <a:lnTo>
                    <a:pt x="2956" y="49"/>
                  </a:lnTo>
                  <a:lnTo>
                    <a:pt x="2785" y="25"/>
                  </a:lnTo>
                  <a:lnTo>
                    <a:pt x="2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54" name="Google Shape;4854;p49"/>
            <p:cNvSpPr/>
            <p:nvPr/>
          </p:nvSpPr>
          <p:spPr>
            <a:xfrm>
              <a:off x="751600" y="3090125"/>
              <a:ext cx="81850" cy="319350"/>
            </a:xfrm>
            <a:custGeom>
              <a:avLst/>
              <a:gdLst/>
              <a:ahLst/>
              <a:cxnLst/>
              <a:rect l="l" t="t" r="r" b="b"/>
              <a:pathLst>
                <a:path w="3274" h="12774" extrusionOk="0">
                  <a:moveTo>
                    <a:pt x="880" y="0"/>
                  </a:moveTo>
                  <a:lnTo>
                    <a:pt x="880" y="9183"/>
                  </a:lnTo>
                  <a:lnTo>
                    <a:pt x="855" y="9379"/>
                  </a:lnTo>
                  <a:lnTo>
                    <a:pt x="782" y="9574"/>
                  </a:lnTo>
                  <a:lnTo>
                    <a:pt x="684" y="9745"/>
                  </a:lnTo>
                  <a:lnTo>
                    <a:pt x="538" y="9916"/>
                  </a:lnTo>
                  <a:lnTo>
                    <a:pt x="416" y="10038"/>
                  </a:lnTo>
                  <a:lnTo>
                    <a:pt x="318" y="10160"/>
                  </a:lnTo>
                  <a:lnTo>
                    <a:pt x="220" y="10307"/>
                  </a:lnTo>
                  <a:lnTo>
                    <a:pt x="147" y="10453"/>
                  </a:lnTo>
                  <a:lnTo>
                    <a:pt x="74" y="10624"/>
                  </a:lnTo>
                  <a:lnTo>
                    <a:pt x="49" y="10795"/>
                  </a:lnTo>
                  <a:lnTo>
                    <a:pt x="1" y="10966"/>
                  </a:lnTo>
                  <a:lnTo>
                    <a:pt x="1" y="11137"/>
                  </a:lnTo>
                  <a:lnTo>
                    <a:pt x="1" y="11284"/>
                  </a:lnTo>
                  <a:lnTo>
                    <a:pt x="25" y="11455"/>
                  </a:lnTo>
                  <a:lnTo>
                    <a:pt x="74" y="11601"/>
                  </a:lnTo>
                  <a:lnTo>
                    <a:pt x="123" y="11772"/>
                  </a:lnTo>
                  <a:lnTo>
                    <a:pt x="196" y="11894"/>
                  </a:lnTo>
                  <a:lnTo>
                    <a:pt x="294" y="12041"/>
                  </a:lnTo>
                  <a:lnTo>
                    <a:pt x="367" y="12163"/>
                  </a:lnTo>
                  <a:lnTo>
                    <a:pt x="489" y="12285"/>
                  </a:lnTo>
                  <a:lnTo>
                    <a:pt x="587" y="12383"/>
                  </a:lnTo>
                  <a:lnTo>
                    <a:pt x="733" y="12480"/>
                  </a:lnTo>
                  <a:lnTo>
                    <a:pt x="855" y="12554"/>
                  </a:lnTo>
                  <a:lnTo>
                    <a:pt x="1002" y="12627"/>
                  </a:lnTo>
                  <a:lnTo>
                    <a:pt x="1148" y="12700"/>
                  </a:lnTo>
                  <a:lnTo>
                    <a:pt x="1319" y="12725"/>
                  </a:lnTo>
                  <a:lnTo>
                    <a:pt x="1466" y="12749"/>
                  </a:lnTo>
                  <a:lnTo>
                    <a:pt x="1637" y="12773"/>
                  </a:lnTo>
                  <a:lnTo>
                    <a:pt x="1808" y="12749"/>
                  </a:lnTo>
                  <a:lnTo>
                    <a:pt x="1954" y="12725"/>
                  </a:lnTo>
                  <a:lnTo>
                    <a:pt x="2125" y="12700"/>
                  </a:lnTo>
                  <a:lnTo>
                    <a:pt x="2272" y="12627"/>
                  </a:lnTo>
                  <a:lnTo>
                    <a:pt x="2418" y="12554"/>
                  </a:lnTo>
                  <a:lnTo>
                    <a:pt x="2541" y="12480"/>
                  </a:lnTo>
                  <a:lnTo>
                    <a:pt x="2687" y="12383"/>
                  </a:lnTo>
                  <a:lnTo>
                    <a:pt x="2785" y="12285"/>
                  </a:lnTo>
                  <a:lnTo>
                    <a:pt x="2907" y="12163"/>
                  </a:lnTo>
                  <a:lnTo>
                    <a:pt x="2980" y="12041"/>
                  </a:lnTo>
                  <a:lnTo>
                    <a:pt x="3078" y="11894"/>
                  </a:lnTo>
                  <a:lnTo>
                    <a:pt x="3151" y="11772"/>
                  </a:lnTo>
                  <a:lnTo>
                    <a:pt x="3200" y="11601"/>
                  </a:lnTo>
                  <a:lnTo>
                    <a:pt x="3249" y="11455"/>
                  </a:lnTo>
                  <a:lnTo>
                    <a:pt x="3273" y="11284"/>
                  </a:lnTo>
                  <a:lnTo>
                    <a:pt x="3273" y="11137"/>
                  </a:lnTo>
                  <a:lnTo>
                    <a:pt x="3273" y="10966"/>
                  </a:lnTo>
                  <a:lnTo>
                    <a:pt x="3224" y="10795"/>
                  </a:lnTo>
                  <a:lnTo>
                    <a:pt x="3200" y="10624"/>
                  </a:lnTo>
                  <a:lnTo>
                    <a:pt x="3127" y="10453"/>
                  </a:lnTo>
                  <a:lnTo>
                    <a:pt x="3053" y="10307"/>
                  </a:lnTo>
                  <a:lnTo>
                    <a:pt x="2956" y="10160"/>
                  </a:lnTo>
                  <a:lnTo>
                    <a:pt x="2858" y="10038"/>
                  </a:lnTo>
                  <a:lnTo>
                    <a:pt x="2736" y="9916"/>
                  </a:lnTo>
                  <a:lnTo>
                    <a:pt x="2589" y="9745"/>
                  </a:lnTo>
                  <a:lnTo>
                    <a:pt x="2492" y="9574"/>
                  </a:lnTo>
                  <a:lnTo>
                    <a:pt x="2418" y="9379"/>
                  </a:lnTo>
                  <a:lnTo>
                    <a:pt x="2394" y="9183"/>
                  </a:lnTo>
                  <a:lnTo>
                    <a:pt x="2394" y="8255"/>
                  </a:lnTo>
                  <a:lnTo>
                    <a:pt x="2052" y="8255"/>
                  </a:lnTo>
                  <a:lnTo>
                    <a:pt x="1954" y="8231"/>
                  </a:lnTo>
                  <a:lnTo>
                    <a:pt x="1881" y="8182"/>
                  </a:lnTo>
                  <a:lnTo>
                    <a:pt x="1832" y="8109"/>
                  </a:lnTo>
                  <a:lnTo>
                    <a:pt x="1808" y="8011"/>
                  </a:lnTo>
                  <a:lnTo>
                    <a:pt x="1832" y="7913"/>
                  </a:lnTo>
                  <a:lnTo>
                    <a:pt x="1881" y="7840"/>
                  </a:lnTo>
                  <a:lnTo>
                    <a:pt x="1954" y="7791"/>
                  </a:lnTo>
                  <a:lnTo>
                    <a:pt x="2052" y="7767"/>
                  </a:lnTo>
                  <a:lnTo>
                    <a:pt x="2394" y="7767"/>
                  </a:lnTo>
                  <a:lnTo>
                    <a:pt x="2394" y="6912"/>
                  </a:lnTo>
                  <a:lnTo>
                    <a:pt x="2052" y="6912"/>
                  </a:lnTo>
                  <a:lnTo>
                    <a:pt x="1954" y="6888"/>
                  </a:lnTo>
                  <a:lnTo>
                    <a:pt x="1881" y="6839"/>
                  </a:lnTo>
                  <a:lnTo>
                    <a:pt x="1832" y="6765"/>
                  </a:lnTo>
                  <a:lnTo>
                    <a:pt x="1808" y="6668"/>
                  </a:lnTo>
                  <a:lnTo>
                    <a:pt x="1832" y="6570"/>
                  </a:lnTo>
                  <a:lnTo>
                    <a:pt x="1881" y="6497"/>
                  </a:lnTo>
                  <a:lnTo>
                    <a:pt x="1954" y="6448"/>
                  </a:lnTo>
                  <a:lnTo>
                    <a:pt x="2052" y="6423"/>
                  </a:lnTo>
                  <a:lnTo>
                    <a:pt x="2394" y="6423"/>
                  </a:lnTo>
                  <a:lnTo>
                    <a:pt x="2394" y="5569"/>
                  </a:lnTo>
                  <a:lnTo>
                    <a:pt x="2052" y="5569"/>
                  </a:lnTo>
                  <a:lnTo>
                    <a:pt x="1954" y="5544"/>
                  </a:lnTo>
                  <a:lnTo>
                    <a:pt x="1881" y="5495"/>
                  </a:lnTo>
                  <a:lnTo>
                    <a:pt x="1832" y="5422"/>
                  </a:lnTo>
                  <a:lnTo>
                    <a:pt x="1808" y="5324"/>
                  </a:lnTo>
                  <a:lnTo>
                    <a:pt x="1832" y="5227"/>
                  </a:lnTo>
                  <a:lnTo>
                    <a:pt x="1881" y="5153"/>
                  </a:lnTo>
                  <a:lnTo>
                    <a:pt x="1954" y="5105"/>
                  </a:lnTo>
                  <a:lnTo>
                    <a:pt x="2052" y="5080"/>
                  </a:lnTo>
                  <a:lnTo>
                    <a:pt x="2394" y="5080"/>
                  </a:lnTo>
                  <a:lnTo>
                    <a:pt x="2394" y="4225"/>
                  </a:lnTo>
                  <a:lnTo>
                    <a:pt x="2052" y="4225"/>
                  </a:lnTo>
                  <a:lnTo>
                    <a:pt x="1954" y="4201"/>
                  </a:lnTo>
                  <a:lnTo>
                    <a:pt x="1881" y="4152"/>
                  </a:lnTo>
                  <a:lnTo>
                    <a:pt x="1832" y="4079"/>
                  </a:lnTo>
                  <a:lnTo>
                    <a:pt x="1808" y="3981"/>
                  </a:lnTo>
                  <a:lnTo>
                    <a:pt x="1832" y="3883"/>
                  </a:lnTo>
                  <a:lnTo>
                    <a:pt x="1881" y="3810"/>
                  </a:lnTo>
                  <a:lnTo>
                    <a:pt x="1954" y="3761"/>
                  </a:lnTo>
                  <a:lnTo>
                    <a:pt x="2052" y="3737"/>
                  </a:lnTo>
                  <a:lnTo>
                    <a:pt x="2394" y="3737"/>
                  </a:lnTo>
                  <a:lnTo>
                    <a:pt x="2394" y="2882"/>
                  </a:lnTo>
                  <a:lnTo>
                    <a:pt x="2052" y="2882"/>
                  </a:lnTo>
                  <a:lnTo>
                    <a:pt x="1954" y="2858"/>
                  </a:lnTo>
                  <a:lnTo>
                    <a:pt x="1881" y="2809"/>
                  </a:lnTo>
                  <a:lnTo>
                    <a:pt x="1832" y="2736"/>
                  </a:lnTo>
                  <a:lnTo>
                    <a:pt x="1808" y="2638"/>
                  </a:lnTo>
                  <a:lnTo>
                    <a:pt x="1832" y="2540"/>
                  </a:lnTo>
                  <a:lnTo>
                    <a:pt x="1881" y="2467"/>
                  </a:lnTo>
                  <a:lnTo>
                    <a:pt x="1954" y="2418"/>
                  </a:lnTo>
                  <a:lnTo>
                    <a:pt x="2052" y="2394"/>
                  </a:lnTo>
                  <a:lnTo>
                    <a:pt x="2394" y="2394"/>
                  </a:lnTo>
                  <a:lnTo>
                    <a:pt x="2394" y="1539"/>
                  </a:lnTo>
                  <a:lnTo>
                    <a:pt x="2052" y="1539"/>
                  </a:lnTo>
                  <a:lnTo>
                    <a:pt x="1954" y="1514"/>
                  </a:lnTo>
                  <a:lnTo>
                    <a:pt x="1881" y="1466"/>
                  </a:lnTo>
                  <a:lnTo>
                    <a:pt x="1832" y="1392"/>
                  </a:lnTo>
                  <a:lnTo>
                    <a:pt x="1808" y="1295"/>
                  </a:lnTo>
                  <a:lnTo>
                    <a:pt x="1832" y="1197"/>
                  </a:lnTo>
                  <a:lnTo>
                    <a:pt x="1881" y="1124"/>
                  </a:lnTo>
                  <a:lnTo>
                    <a:pt x="1954" y="1075"/>
                  </a:lnTo>
                  <a:lnTo>
                    <a:pt x="2052" y="1050"/>
                  </a:lnTo>
                  <a:lnTo>
                    <a:pt x="2394" y="1050"/>
                  </a:lnTo>
                  <a:lnTo>
                    <a:pt x="2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855" name="Google Shape;4855;p49"/>
          <p:cNvSpPr/>
          <p:nvPr/>
        </p:nvSpPr>
        <p:spPr>
          <a:xfrm>
            <a:off x="1492208" y="2600114"/>
            <a:ext cx="334860" cy="429809"/>
          </a:xfrm>
          <a:custGeom>
            <a:avLst/>
            <a:gdLst/>
            <a:ahLst/>
            <a:cxnLst/>
            <a:rect l="l" t="t" r="r" b="b"/>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56" name="Google Shape;4856;p49"/>
          <p:cNvSpPr/>
          <p:nvPr/>
        </p:nvSpPr>
        <p:spPr>
          <a:xfrm>
            <a:off x="972049" y="2600114"/>
            <a:ext cx="248083" cy="429809"/>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857" name="Google Shape;4857;p49"/>
          <p:cNvGrpSpPr/>
          <p:nvPr/>
        </p:nvGrpSpPr>
        <p:grpSpPr>
          <a:xfrm>
            <a:off x="2029631" y="2628589"/>
            <a:ext cx="386943" cy="372647"/>
            <a:chOff x="2583325" y="2972875"/>
            <a:chExt cx="462850" cy="445750"/>
          </a:xfrm>
        </p:grpSpPr>
        <p:sp>
          <p:nvSpPr>
            <p:cNvPr id="4858" name="Google Shape;4858;p49"/>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59" name="Google Shape;4859;p49"/>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60" name="Google Shape;4860;p49"/>
          <p:cNvGrpSpPr/>
          <p:nvPr/>
        </p:nvGrpSpPr>
        <p:grpSpPr>
          <a:xfrm>
            <a:off x="2579886" y="2684246"/>
            <a:ext cx="413486" cy="261355"/>
            <a:chOff x="3241525" y="3039450"/>
            <a:chExt cx="494600" cy="312625"/>
          </a:xfrm>
        </p:grpSpPr>
        <p:sp>
          <p:nvSpPr>
            <p:cNvPr id="4861" name="Google Shape;4861;p49"/>
            <p:cNvSpPr/>
            <p:nvPr/>
          </p:nvSpPr>
          <p:spPr>
            <a:xfrm>
              <a:off x="3241525" y="3039450"/>
              <a:ext cx="494600" cy="312625"/>
            </a:xfrm>
            <a:custGeom>
              <a:avLst/>
              <a:gdLst/>
              <a:ahLst/>
              <a:cxnLst/>
              <a:rect l="l" t="t" r="r" b="b"/>
              <a:pathLst>
                <a:path w="19784" h="12505" extrusionOk="0">
                  <a:moveTo>
                    <a:pt x="9892" y="977"/>
                  </a:moveTo>
                  <a:lnTo>
                    <a:pt x="10356" y="1001"/>
                  </a:lnTo>
                  <a:lnTo>
                    <a:pt x="10796" y="1050"/>
                  </a:lnTo>
                  <a:lnTo>
                    <a:pt x="11235" y="1124"/>
                  </a:lnTo>
                  <a:lnTo>
                    <a:pt x="11675" y="1221"/>
                  </a:lnTo>
                  <a:lnTo>
                    <a:pt x="12090" y="1343"/>
                  </a:lnTo>
                  <a:lnTo>
                    <a:pt x="12505" y="1490"/>
                  </a:lnTo>
                  <a:lnTo>
                    <a:pt x="12920" y="1661"/>
                  </a:lnTo>
                  <a:lnTo>
                    <a:pt x="13311" y="1832"/>
                  </a:lnTo>
                  <a:lnTo>
                    <a:pt x="13702" y="2027"/>
                  </a:lnTo>
                  <a:lnTo>
                    <a:pt x="14068" y="2223"/>
                  </a:lnTo>
                  <a:lnTo>
                    <a:pt x="14752" y="2662"/>
                  </a:lnTo>
                  <a:lnTo>
                    <a:pt x="15412" y="3126"/>
                  </a:lnTo>
                  <a:lnTo>
                    <a:pt x="15973" y="3590"/>
                  </a:lnTo>
                  <a:lnTo>
                    <a:pt x="16462" y="4005"/>
                  </a:lnTo>
                  <a:lnTo>
                    <a:pt x="16901" y="4421"/>
                  </a:lnTo>
                  <a:lnTo>
                    <a:pt x="17292" y="4811"/>
                  </a:lnTo>
                  <a:lnTo>
                    <a:pt x="17634" y="5178"/>
                  </a:lnTo>
                  <a:lnTo>
                    <a:pt x="18196" y="5813"/>
                  </a:lnTo>
                  <a:lnTo>
                    <a:pt x="18562" y="6252"/>
                  </a:lnTo>
                  <a:lnTo>
                    <a:pt x="18196" y="6692"/>
                  </a:lnTo>
                  <a:lnTo>
                    <a:pt x="17634" y="7327"/>
                  </a:lnTo>
                  <a:lnTo>
                    <a:pt x="17292" y="7693"/>
                  </a:lnTo>
                  <a:lnTo>
                    <a:pt x="16901" y="8084"/>
                  </a:lnTo>
                  <a:lnTo>
                    <a:pt x="16462" y="8499"/>
                  </a:lnTo>
                  <a:lnTo>
                    <a:pt x="15973" y="8915"/>
                  </a:lnTo>
                  <a:lnTo>
                    <a:pt x="15412" y="9379"/>
                  </a:lnTo>
                  <a:lnTo>
                    <a:pt x="14752" y="9843"/>
                  </a:lnTo>
                  <a:lnTo>
                    <a:pt x="14068" y="10282"/>
                  </a:lnTo>
                  <a:lnTo>
                    <a:pt x="13702" y="10478"/>
                  </a:lnTo>
                  <a:lnTo>
                    <a:pt x="13311" y="10673"/>
                  </a:lnTo>
                  <a:lnTo>
                    <a:pt x="12920" y="10844"/>
                  </a:lnTo>
                  <a:lnTo>
                    <a:pt x="12505" y="11015"/>
                  </a:lnTo>
                  <a:lnTo>
                    <a:pt x="12090" y="11161"/>
                  </a:lnTo>
                  <a:lnTo>
                    <a:pt x="11675" y="11284"/>
                  </a:lnTo>
                  <a:lnTo>
                    <a:pt x="11235" y="11381"/>
                  </a:lnTo>
                  <a:lnTo>
                    <a:pt x="10796" y="11455"/>
                  </a:lnTo>
                  <a:lnTo>
                    <a:pt x="10356" y="11503"/>
                  </a:lnTo>
                  <a:lnTo>
                    <a:pt x="9892" y="11528"/>
                  </a:lnTo>
                  <a:lnTo>
                    <a:pt x="9477" y="11528"/>
                  </a:lnTo>
                  <a:lnTo>
                    <a:pt x="9086" y="11479"/>
                  </a:lnTo>
                  <a:lnTo>
                    <a:pt x="8695" y="11430"/>
                  </a:lnTo>
                  <a:lnTo>
                    <a:pt x="8304" y="11332"/>
                  </a:lnTo>
                  <a:lnTo>
                    <a:pt x="7914" y="11235"/>
                  </a:lnTo>
                  <a:lnTo>
                    <a:pt x="7523" y="11113"/>
                  </a:lnTo>
                  <a:lnTo>
                    <a:pt x="7157" y="10990"/>
                  </a:lnTo>
                  <a:lnTo>
                    <a:pt x="6790" y="10844"/>
                  </a:lnTo>
                  <a:lnTo>
                    <a:pt x="6448" y="10673"/>
                  </a:lnTo>
                  <a:lnTo>
                    <a:pt x="6082" y="10502"/>
                  </a:lnTo>
                  <a:lnTo>
                    <a:pt x="5423" y="10111"/>
                  </a:lnTo>
                  <a:lnTo>
                    <a:pt x="4788" y="9696"/>
                  </a:lnTo>
                  <a:lnTo>
                    <a:pt x="4201" y="9232"/>
                  </a:lnTo>
                  <a:lnTo>
                    <a:pt x="3640" y="8792"/>
                  </a:lnTo>
                  <a:lnTo>
                    <a:pt x="3127" y="8328"/>
                  </a:lnTo>
                  <a:lnTo>
                    <a:pt x="2663" y="7889"/>
                  </a:lnTo>
                  <a:lnTo>
                    <a:pt x="2272" y="7474"/>
                  </a:lnTo>
                  <a:lnTo>
                    <a:pt x="1613" y="6741"/>
                  </a:lnTo>
                  <a:lnTo>
                    <a:pt x="1222" y="6252"/>
                  </a:lnTo>
                  <a:lnTo>
                    <a:pt x="1613" y="5764"/>
                  </a:lnTo>
                  <a:lnTo>
                    <a:pt x="2272" y="5031"/>
                  </a:lnTo>
                  <a:lnTo>
                    <a:pt x="2663" y="4616"/>
                  </a:lnTo>
                  <a:lnTo>
                    <a:pt x="3127" y="4176"/>
                  </a:lnTo>
                  <a:lnTo>
                    <a:pt x="3640" y="3712"/>
                  </a:lnTo>
                  <a:lnTo>
                    <a:pt x="4201" y="3273"/>
                  </a:lnTo>
                  <a:lnTo>
                    <a:pt x="4788" y="2833"/>
                  </a:lnTo>
                  <a:lnTo>
                    <a:pt x="5423" y="2394"/>
                  </a:lnTo>
                  <a:lnTo>
                    <a:pt x="6082" y="2003"/>
                  </a:lnTo>
                  <a:lnTo>
                    <a:pt x="6448" y="1832"/>
                  </a:lnTo>
                  <a:lnTo>
                    <a:pt x="6790" y="1661"/>
                  </a:lnTo>
                  <a:lnTo>
                    <a:pt x="7157" y="1514"/>
                  </a:lnTo>
                  <a:lnTo>
                    <a:pt x="7523" y="1392"/>
                  </a:lnTo>
                  <a:lnTo>
                    <a:pt x="7914" y="1270"/>
                  </a:lnTo>
                  <a:lnTo>
                    <a:pt x="8304" y="1172"/>
                  </a:lnTo>
                  <a:lnTo>
                    <a:pt x="8695" y="1075"/>
                  </a:lnTo>
                  <a:lnTo>
                    <a:pt x="9086" y="1026"/>
                  </a:lnTo>
                  <a:lnTo>
                    <a:pt x="9477" y="977"/>
                  </a:lnTo>
                  <a:close/>
                  <a:moveTo>
                    <a:pt x="9892" y="0"/>
                  </a:moveTo>
                  <a:lnTo>
                    <a:pt x="9404" y="25"/>
                  </a:lnTo>
                  <a:lnTo>
                    <a:pt x="8915" y="73"/>
                  </a:lnTo>
                  <a:lnTo>
                    <a:pt x="8451" y="147"/>
                  </a:lnTo>
                  <a:lnTo>
                    <a:pt x="7963" y="244"/>
                  </a:lnTo>
                  <a:lnTo>
                    <a:pt x="7523" y="366"/>
                  </a:lnTo>
                  <a:lnTo>
                    <a:pt x="7059" y="513"/>
                  </a:lnTo>
                  <a:lnTo>
                    <a:pt x="6619" y="684"/>
                  </a:lnTo>
                  <a:lnTo>
                    <a:pt x="6204" y="879"/>
                  </a:lnTo>
                  <a:lnTo>
                    <a:pt x="5765" y="1075"/>
                  </a:lnTo>
                  <a:lnTo>
                    <a:pt x="5374" y="1295"/>
                  </a:lnTo>
                  <a:lnTo>
                    <a:pt x="4959" y="1539"/>
                  </a:lnTo>
                  <a:lnTo>
                    <a:pt x="4592" y="1783"/>
                  </a:lnTo>
                  <a:lnTo>
                    <a:pt x="3860" y="2296"/>
                  </a:lnTo>
                  <a:lnTo>
                    <a:pt x="3176" y="2833"/>
                  </a:lnTo>
                  <a:lnTo>
                    <a:pt x="2565" y="3370"/>
                  </a:lnTo>
                  <a:lnTo>
                    <a:pt x="2028" y="3883"/>
                  </a:lnTo>
                  <a:lnTo>
                    <a:pt x="1539" y="4372"/>
                  </a:lnTo>
                  <a:lnTo>
                    <a:pt x="1149" y="4836"/>
                  </a:lnTo>
                  <a:lnTo>
                    <a:pt x="562" y="5520"/>
                  </a:lnTo>
                  <a:lnTo>
                    <a:pt x="318" y="5837"/>
                  </a:lnTo>
                  <a:lnTo>
                    <a:pt x="1" y="6252"/>
                  </a:lnTo>
                  <a:lnTo>
                    <a:pt x="318" y="6668"/>
                  </a:lnTo>
                  <a:lnTo>
                    <a:pt x="562" y="6985"/>
                  </a:lnTo>
                  <a:lnTo>
                    <a:pt x="1149" y="7669"/>
                  </a:lnTo>
                  <a:lnTo>
                    <a:pt x="1539" y="8133"/>
                  </a:lnTo>
                  <a:lnTo>
                    <a:pt x="2028" y="8621"/>
                  </a:lnTo>
                  <a:lnTo>
                    <a:pt x="2565" y="9134"/>
                  </a:lnTo>
                  <a:lnTo>
                    <a:pt x="3176" y="9672"/>
                  </a:lnTo>
                  <a:lnTo>
                    <a:pt x="3860" y="10209"/>
                  </a:lnTo>
                  <a:lnTo>
                    <a:pt x="4592" y="10722"/>
                  </a:lnTo>
                  <a:lnTo>
                    <a:pt x="4959" y="10966"/>
                  </a:lnTo>
                  <a:lnTo>
                    <a:pt x="5374" y="11210"/>
                  </a:lnTo>
                  <a:lnTo>
                    <a:pt x="5765" y="11430"/>
                  </a:lnTo>
                  <a:lnTo>
                    <a:pt x="6204" y="11625"/>
                  </a:lnTo>
                  <a:lnTo>
                    <a:pt x="6619" y="11821"/>
                  </a:lnTo>
                  <a:lnTo>
                    <a:pt x="7059" y="11992"/>
                  </a:lnTo>
                  <a:lnTo>
                    <a:pt x="7523" y="12138"/>
                  </a:lnTo>
                  <a:lnTo>
                    <a:pt x="7963" y="12260"/>
                  </a:lnTo>
                  <a:lnTo>
                    <a:pt x="8451" y="12358"/>
                  </a:lnTo>
                  <a:lnTo>
                    <a:pt x="8915" y="12431"/>
                  </a:lnTo>
                  <a:lnTo>
                    <a:pt x="9404" y="12480"/>
                  </a:lnTo>
                  <a:lnTo>
                    <a:pt x="9892" y="12505"/>
                  </a:lnTo>
                  <a:lnTo>
                    <a:pt x="10380" y="12480"/>
                  </a:lnTo>
                  <a:lnTo>
                    <a:pt x="10869" y="12431"/>
                  </a:lnTo>
                  <a:lnTo>
                    <a:pt x="11333" y="12358"/>
                  </a:lnTo>
                  <a:lnTo>
                    <a:pt x="11821" y="12260"/>
                  </a:lnTo>
                  <a:lnTo>
                    <a:pt x="12261" y="12138"/>
                  </a:lnTo>
                  <a:lnTo>
                    <a:pt x="12725" y="11992"/>
                  </a:lnTo>
                  <a:lnTo>
                    <a:pt x="13165" y="11821"/>
                  </a:lnTo>
                  <a:lnTo>
                    <a:pt x="13580" y="11625"/>
                  </a:lnTo>
                  <a:lnTo>
                    <a:pt x="14019" y="11430"/>
                  </a:lnTo>
                  <a:lnTo>
                    <a:pt x="14410" y="11210"/>
                  </a:lnTo>
                  <a:lnTo>
                    <a:pt x="14825" y="10966"/>
                  </a:lnTo>
                  <a:lnTo>
                    <a:pt x="15192" y="10722"/>
                  </a:lnTo>
                  <a:lnTo>
                    <a:pt x="15924" y="10209"/>
                  </a:lnTo>
                  <a:lnTo>
                    <a:pt x="16608" y="9672"/>
                  </a:lnTo>
                  <a:lnTo>
                    <a:pt x="17219" y="9134"/>
                  </a:lnTo>
                  <a:lnTo>
                    <a:pt x="17756" y="8621"/>
                  </a:lnTo>
                  <a:lnTo>
                    <a:pt x="18245" y="8133"/>
                  </a:lnTo>
                  <a:lnTo>
                    <a:pt x="18635" y="7669"/>
                  </a:lnTo>
                  <a:lnTo>
                    <a:pt x="19222" y="6985"/>
                  </a:lnTo>
                  <a:lnTo>
                    <a:pt x="19466" y="6668"/>
                  </a:lnTo>
                  <a:lnTo>
                    <a:pt x="19783" y="6252"/>
                  </a:lnTo>
                  <a:lnTo>
                    <a:pt x="19466" y="5837"/>
                  </a:lnTo>
                  <a:lnTo>
                    <a:pt x="19222" y="5520"/>
                  </a:lnTo>
                  <a:lnTo>
                    <a:pt x="18635" y="4836"/>
                  </a:lnTo>
                  <a:lnTo>
                    <a:pt x="18245" y="4372"/>
                  </a:lnTo>
                  <a:lnTo>
                    <a:pt x="17756" y="3883"/>
                  </a:lnTo>
                  <a:lnTo>
                    <a:pt x="17219" y="3370"/>
                  </a:lnTo>
                  <a:lnTo>
                    <a:pt x="16608" y="2833"/>
                  </a:lnTo>
                  <a:lnTo>
                    <a:pt x="15924" y="2296"/>
                  </a:lnTo>
                  <a:lnTo>
                    <a:pt x="15192" y="1783"/>
                  </a:lnTo>
                  <a:lnTo>
                    <a:pt x="14825" y="1539"/>
                  </a:lnTo>
                  <a:lnTo>
                    <a:pt x="14410" y="1295"/>
                  </a:lnTo>
                  <a:lnTo>
                    <a:pt x="14019" y="1075"/>
                  </a:lnTo>
                  <a:lnTo>
                    <a:pt x="13580" y="879"/>
                  </a:lnTo>
                  <a:lnTo>
                    <a:pt x="13165" y="684"/>
                  </a:lnTo>
                  <a:lnTo>
                    <a:pt x="12725" y="513"/>
                  </a:lnTo>
                  <a:lnTo>
                    <a:pt x="12261" y="366"/>
                  </a:lnTo>
                  <a:lnTo>
                    <a:pt x="11821" y="244"/>
                  </a:lnTo>
                  <a:lnTo>
                    <a:pt x="11333" y="147"/>
                  </a:lnTo>
                  <a:lnTo>
                    <a:pt x="10869" y="73"/>
                  </a:lnTo>
                  <a:lnTo>
                    <a:pt x="10380" y="25"/>
                  </a:lnTo>
                  <a:lnTo>
                    <a:pt x="98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62" name="Google Shape;4862;p49"/>
            <p:cNvSpPr/>
            <p:nvPr/>
          </p:nvSpPr>
          <p:spPr>
            <a:xfrm>
              <a:off x="3384400" y="3091350"/>
              <a:ext cx="208850" cy="208825"/>
            </a:xfrm>
            <a:custGeom>
              <a:avLst/>
              <a:gdLst/>
              <a:ahLst/>
              <a:cxnLst/>
              <a:rect l="l" t="t" r="r" b="b"/>
              <a:pathLst>
                <a:path w="8354" h="8353" extrusionOk="0">
                  <a:moveTo>
                    <a:pt x="4177" y="0"/>
                  </a:moveTo>
                  <a:lnTo>
                    <a:pt x="3762" y="24"/>
                  </a:lnTo>
                  <a:lnTo>
                    <a:pt x="3347" y="73"/>
                  </a:lnTo>
                  <a:lnTo>
                    <a:pt x="2931" y="195"/>
                  </a:lnTo>
                  <a:lnTo>
                    <a:pt x="2541" y="318"/>
                  </a:lnTo>
                  <a:lnTo>
                    <a:pt x="2174" y="513"/>
                  </a:lnTo>
                  <a:lnTo>
                    <a:pt x="1832" y="708"/>
                  </a:lnTo>
                  <a:lnTo>
                    <a:pt x="1515" y="953"/>
                  </a:lnTo>
                  <a:lnTo>
                    <a:pt x="1222" y="1221"/>
                  </a:lnTo>
                  <a:lnTo>
                    <a:pt x="953" y="1514"/>
                  </a:lnTo>
                  <a:lnTo>
                    <a:pt x="709" y="1832"/>
                  </a:lnTo>
                  <a:lnTo>
                    <a:pt x="514" y="2174"/>
                  </a:lnTo>
                  <a:lnTo>
                    <a:pt x="318" y="2540"/>
                  </a:lnTo>
                  <a:lnTo>
                    <a:pt x="196" y="2931"/>
                  </a:lnTo>
                  <a:lnTo>
                    <a:pt x="74" y="3346"/>
                  </a:lnTo>
                  <a:lnTo>
                    <a:pt x="25" y="3761"/>
                  </a:lnTo>
                  <a:lnTo>
                    <a:pt x="1" y="4176"/>
                  </a:lnTo>
                  <a:lnTo>
                    <a:pt x="25" y="4592"/>
                  </a:lnTo>
                  <a:lnTo>
                    <a:pt x="74" y="5007"/>
                  </a:lnTo>
                  <a:lnTo>
                    <a:pt x="196" y="5422"/>
                  </a:lnTo>
                  <a:lnTo>
                    <a:pt x="318" y="5813"/>
                  </a:lnTo>
                  <a:lnTo>
                    <a:pt x="514" y="6179"/>
                  </a:lnTo>
                  <a:lnTo>
                    <a:pt x="709" y="6521"/>
                  </a:lnTo>
                  <a:lnTo>
                    <a:pt x="953" y="6839"/>
                  </a:lnTo>
                  <a:lnTo>
                    <a:pt x="1222" y="7132"/>
                  </a:lnTo>
                  <a:lnTo>
                    <a:pt x="1515" y="7400"/>
                  </a:lnTo>
                  <a:lnTo>
                    <a:pt x="1832" y="7644"/>
                  </a:lnTo>
                  <a:lnTo>
                    <a:pt x="2174" y="7840"/>
                  </a:lnTo>
                  <a:lnTo>
                    <a:pt x="2541" y="8035"/>
                  </a:lnTo>
                  <a:lnTo>
                    <a:pt x="2931" y="8157"/>
                  </a:lnTo>
                  <a:lnTo>
                    <a:pt x="3347" y="8279"/>
                  </a:lnTo>
                  <a:lnTo>
                    <a:pt x="3762" y="8328"/>
                  </a:lnTo>
                  <a:lnTo>
                    <a:pt x="4177" y="8353"/>
                  </a:lnTo>
                  <a:lnTo>
                    <a:pt x="4592" y="8328"/>
                  </a:lnTo>
                  <a:lnTo>
                    <a:pt x="5007" y="8279"/>
                  </a:lnTo>
                  <a:lnTo>
                    <a:pt x="5423" y="8157"/>
                  </a:lnTo>
                  <a:lnTo>
                    <a:pt x="5813" y="8035"/>
                  </a:lnTo>
                  <a:lnTo>
                    <a:pt x="6180" y="7840"/>
                  </a:lnTo>
                  <a:lnTo>
                    <a:pt x="6522" y="7644"/>
                  </a:lnTo>
                  <a:lnTo>
                    <a:pt x="6839" y="7400"/>
                  </a:lnTo>
                  <a:lnTo>
                    <a:pt x="7132" y="7132"/>
                  </a:lnTo>
                  <a:lnTo>
                    <a:pt x="7401" y="6839"/>
                  </a:lnTo>
                  <a:lnTo>
                    <a:pt x="7645" y="6521"/>
                  </a:lnTo>
                  <a:lnTo>
                    <a:pt x="7840" y="6179"/>
                  </a:lnTo>
                  <a:lnTo>
                    <a:pt x="8036" y="5813"/>
                  </a:lnTo>
                  <a:lnTo>
                    <a:pt x="8158" y="5422"/>
                  </a:lnTo>
                  <a:lnTo>
                    <a:pt x="8280" y="5007"/>
                  </a:lnTo>
                  <a:lnTo>
                    <a:pt x="8329" y="4592"/>
                  </a:lnTo>
                  <a:lnTo>
                    <a:pt x="8353" y="4176"/>
                  </a:lnTo>
                  <a:lnTo>
                    <a:pt x="8329" y="3737"/>
                  </a:lnTo>
                  <a:lnTo>
                    <a:pt x="8256" y="3297"/>
                  </a:lnTo>
                  <a:lnTo>
                    <a:pt x="8134" y="3517"/>
                  </a:lnTo>
                  <a:lnTo>
                    <a:pt x="8011" y="3688"/>
                  </a:lnTo>
                  <a:lnTo>
                    <a:pt x="7840" y="3859"/>
                  </a:lnTo>
                  <a:lnTo>
                    <a:pt x="7645" y="4005"/>
                  </a:lnTo>
                  <a:lnTo>
                    <a:pt x="7425" y="4128"/>
                  </a:lnTo>
                  <a:lnTo>
                    <a:pt x="7205" y="4201"/>
                  </a:lnTo>
                  <a:lnTo>
                    <a:pt x="6961" y="4250"/>
                  </a:lnTo>
                  <a:lnTo>
                    <a:pt x="6717" y="4274"/>
                  </a:lnTo>
                  <a:lnTo>
                    <a:pt x="6546" y="4274"/>
                  </a:lnTo>
                  <a:lnTo>
                    <a:pt x="6375" y="4250"/>
                  </a:lnTo>
                  <a:lnTo>
                    <a:pt x="6204" y="4201"/>
                  </a:lnTo>
                  <a:lnTo>
                    <a:pt x="6058" y="4152"/>
                  </a:lnTo>
                  <a:lnTo>
                    <a:pt x="5887" y="4079"/>
                  </a:lnTo>
                  <a:lnTo>
                    <a:pt x="5764" y="3981"/>
                  </a:lnTo>
                  <a:lnTo>
                    <a:pt x="5618" y="3883"/>
                  </a:lnTo>
                  <a:lnTo>
                    <a:pt x="5496" y="3786"/>
                  </a:lnTo>
                  <a:lnTo>
                    <a:pt x="5398" y="3664"/>
                  </a:lnTo>
                  <a:lnTo>
                    <a:pt x="5300" y="3517"/>
                  </a:lnTo>
                  <a:lnTo>
                    <a:pt x="5203" y="3395"/>
                  </a:lnTo>
                  <a:lnTo>
                    <a:pt x="5129" y="3224"/>
                  </a:lnTo>
                  <a:lnTo>
                    <a:pt x="5081" y="3077"/>
                  </a:lnTo>
                  <a:lnTo>
                    <a:pt x="5032" y="2906"/>
                  </a:lnTo>
                  <a:lnTo>
                    <a:pt x="5007" y="2735"/>
                  </a:lnTo>
                  <a:lnTo>
                    <a:pt x="5007" y="2564"/>
                  </a:lnTo>
                  <a:lnTo>
                    <a:pt x="5007" y="2394"/>
                  </a:lnTo>
                  <a:lnTo>
                    <a:pt x="5032" y="2223"/>
                  </a:lnTo>
                  <a:lnTo>
                    <a:pt x="5081" y="2052"/>
                  </a:lnTo>
                  <a:lnTo>
                    <a:pt x="5129" y="1905"/>
                  </a:lnTo>
                  <a:lnTo>
                    <a:pt x="5203" y="1759"/>
                  </a:lnTo>
                  <a:lnTo>
                    <a:pt x="5300" y="1612"/>
                  </a:lnTo>
                  <a:lnTo>
                    <a:pt x="5398" y="1490"/>
                  </a:lnTo>
                  <a:lnTo>
                    <a:pt x="5496" y="1368"/>
                  </a:lnTo>
                  <a:lnTo>
                    <a:pt x="5618" y="1246"/>
                  </a:lnTo>
                  <a:lnTo>
                    <a:pt x="5764" y="1148"/>
                  </a:lnTo>
                  <a:lnTo>
                    <a:pt x="5887" y="1075"/>
                  </a:lnTo>
                  <a:lnTo>
                    <a:pt x="6033" y="1001"/>
                  </a:lnTo>
                  <a:lnTo>
                    <a:pt x="6204" y="928"/>
                  </a:lnTo>
                  <a:lnTo>
                    <a:pt x="6375" y="879"/>
                  </a:lnTo>
                  <a:lnTo>
                    <a:pt x="6522" y="855"/>
                  </a:lnTo>
                  <a:lnTo>
                    <a:pt x="6717" y="855"/>
                  </a:lnTo>
                  <a:lnTo>
                    <a:pt x="6448" y="659"/>
                  </a:lnTo>
                  <a:lnTo>
                    <a:pt x="6155" y="489"/>
                  </a:lnTo>
                  <a:lnTo>
                    <a:pt x="5838" y="342"/>
                  </a:lnTo>
                  <a:lnTo>
                    <a:pt x="5545" y="220"/>
                  </a:lnTo>
                  <a:lnTo>
                    <a:pt x="5203" y="122"/>
                  </a:lnTo>
                  <a:lnTo>
                    <a:pt x="4885" y="49"/>
                  </a:lnTo>
                  <a:lnTo>
                    <a:pt x="4519" y="24"/>
                  </a:lnTo>
                  <a:lnTo>
                    <a:pt x="4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863" name="Google Shape;4863;p49"/>
          <p:cNvSpPr/>
          <p:nvPr/>
        </p:nvSpPr>
        <p:spPr>
          <a:xfrm>
            <a:off x="3736180" y="2637380"/>
            <a:ext cx="355300" cy="355279"/>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864" name="Google Shape;4864;p49"/>
          <p:cNvGrpSpPr/>
          <p:nvPr/>
        </p:nvGrpSpPr>
        <p:grpSpPr>
          <a:xfrm>
            <a:off x="4263318" y="2656679"/>
            <a:ext cx="427781" cy="316489"/>
            <a:chOff x="5255200" y="3006475"/>
            <a:chExt cx="511700" cy="378575"/>
          </a:xfrm>
        </p:grpSpPr>
        <p:sp>
          <p:nvSpPr>
            <p:cNvPr id="4865" name="Google Shape;4865;p49"/>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66" name="Google Shape;4866;p49"/>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67" name="Google Shape;4867;p49"/>
          <p:cNvGrpSpPr/>
          <p:nvPr/>
        </p:nvGrpSpPr>
        <p:grpSpPr>
          <a:xfrm>
            <a:off x="3177104" y="2638308"/>
            <a:ext cx="346104" cy="353231"/>
            <a:chOff x="3955900" y="2984500"/>
            <a:chExt cx="414000" cy="422525"/>
          </a:xfrm>
        </p:grpSpPr>
        <p:sp>
          <p:nvSpPr>
            <p:cNvPr id="4868" name="Google Shape;4868;p49"/>
            <p:cNvSpPr/>
            <p:nvPr/>
          </p:nvSpPr>
          <p:spPr>
            <a:xfrm>
              <a:off x="3955900" y="2984500"/>
              <a:ext cx="315700" cy="315675"/>
            </a:xfrm>
            <a:custGeom>
              <a:avLst/>
              <a:gdLst/>
              <a:ahLst/>
              <a:cxnLst/>
              <a:rect l="l" t="t" r="r" b="b"/>
              <a:pathLst>
                <a:path w="12628" h="12627" extrusionOk="0">
                  <a:moveTo>
                    <a:pt x="6302" y="977"/>
                  </a:moveTo>
                  <a:lnTo>
                    <a:pt x="6863" y="1026"/>
                  </a:lnTo>
                  <a:lnTo>
                    <a:pt x="7376" y="1099"/>
                  </a:lnTo>
                  <a:lnTo>
                    <a:pt x="7889" y="1221"/>
                  </a:lnTo>
                  <a:lnTo>
                    <a:pt x="8378" y="1417"/>
                  </a:lnTo>
                  <a:lnTo>
                    <a:pt x="8842" y="1636"/>
                  </a:lnTo>
                  <a:lnTo>
                    <a:pt x="9281" y="1905"/>
                  </a:lnTo>
                  <a:lnTo>
                    <a:pt x="9697" y="2198"/>
                  </a:lnTo>
                  <a:lnTo>
                    <a:pt x="10087" y="2540"/>
                  </a:lnTo>
                  <a:lnTo>
                    <a:pt x="10429" y="2931"/>
                  </a:lnTo>
                  <a:lnTo>
                    <a:pt x="10722" y="3346"/>
                  </a:lnTo>
                  <a:lnTo>
                    <a:pt x="10991" y="3786"/>
                  </a:lnTo>
                  <a:lnTo>
                    <a:pt x="11211" y="4250"/>
                  </a:lnTo>
                  <a:lnTo>
                    <a:pt x="11406" y="4738"/>
                  </a:lnTo>
                  <a:lnTo>
                    <a:pt x="11528" y="5251"/>
                  </a:lnTo>
                  <a:lnTo>
                    <a:pt x="11626" y="5764"/>
                  </a:lnTo>
                  <a:lnTo>
                    <a:pt x="11650" y="6326"/>
                  </a:lnTo>
                  <a:lnTo>
                    <a:pt x="11626" y="6863"/>
                  </a:lnTo>
                  <a:lnTo>
                    <a:pt x="11528" y="7400"/>
                  </a:lnTo>
                  <a:lnTo>
                    <a:pt x="11406" y="7913"/>
                  </a:lnTo>
                  <a:lnTo>
                    <a:pt x="11211" y="8402"/>
                  </a:lnTo>
                  <a:lnTo>
                    <a:pt x="10991" y="8866"/>
                  </a:lnTo>
                  <a:lnTo>
                    <a:pt x="10722" y="9305"/>
                  </a:lnTo>
                  <a:lnTo>
                    <a:pt x="10429" y="9696"/>
                  </a:lnTo>
                  <a:lnTo>
                    <a:pt x="10087" y="10087"/>
                  </a:lnTo>
                  <a:lnTo>
                    <a:pt x="9697" y="10429"/>
                  </a:lnTo>
                  <a:lnTo>
                    <a:pt x="9281" y="10746"/>
                  </a:lnTo>
                  <a:lnTo>
                    <a:pt x="8842" y="11015"/>
                  </a:lnTo>
                  <a:lnTo>
                    <a:pt x="8378" y="11235"/>
                  </a:lnTo>
                  <a:lnTo>
                    <a:pt x="7889" y="11406"/>
                  </a:lnTo>
                  <a:lnTo>
                    <a:pt x="7376" y="11552"/>
                  </a:lnTo>
                  <a:lnTo>
                    <a:pt x="6863" y="11625"/>
                  </a:lnTo>
                  <a:lnTo>
                    <a:pt x="6302" y="11650"/>
                  </a:lnTo>
                  <a:lnTo>
                    <a:pt x="5764" y="11625"/>
                  </a:lnTo>
                  <a:lnTo>
                    <a:pt x="5227" y="11552"/>
                  </a:lnTo>
                  <a:lnTo>
                    <a:pt x="4714" y="11406"/>
                  </a:lnTo>
                  <a:lnTo>
                    <a:pt x="4226" y="11235"/>
                  </a:lnTo>
                  <a:lnTo>
                    <a:pt x="3762" y="11015"/>
                  </a:lnTo>
                  <a:lnTo>
                    <a:pt x="3322" y="10746"/>
                  </a:lnTo>
                  <a:lnTo>
                    <a:pt x="2931" y="10429"/>
                  </a:lnTo>
                  <a:lnTo>
                    <a:pt x="2541" y="10087"/>
                  </a:lnTo>
                  <a:lnTo>
                    <a:pt x="2199" y="9696"/>
                  </a:lnTo>
                  <a:lnTo>
                    <a:pt x="1881" y="9305"/>
                  </a:lnTo>
                  <a:lnTo>
                    <a:pt x="1613" y="8866"/>
                  </a:lnTo>
                  <a:lnTo>
                    <a:pt x="1393" y="8402"/>
                  </a:lnTo>
                  <a:lnTo>
                    <a:pt x="1222" y="7913"/>
                  </a:lnTo>
                  <a:lnTo>
                    <a:pt x="1075" y="7400"/>
                  </a:lnTo>
                  <a:lnTo>
                    <a:pt x="1002" y="6863"/>
                  </a:lnTo>
                  <a:lnTo>
                    <a:pt x="978" y="6326"/>
                  </a:lnTo>
                  <a:lnTo>
                    <a:pt x="1002" y="5764"/>
                  </a:lnTo>
                  <a:lnTo>
                    <a:pt x="1075" y="5251"/>
                  </a:lnTo>
                  <a:lnTo>
                    <a:pt x="1222" y="4738"/>
                  </a:lnTo>
                  <a:lnTo>
                    <a:pt x="1393" y="4250"/>
                  </a:lnTo>
                  <a:lnTo>
                    <a:pt x="1613" y="3786"/>
                  </a:lnTo>
                  <a:lnTo>
                    <a:pt x="1881" y="3346"/>
                  </a:lnTo>
                  <a:lnTo>
                    <a:pt x="2199" y="2931"/>
                  </a:lnTo>
                  <a:lnTo>
                    <a:pt x="2541" y="2540"/>
                  </a:lnTo>
                  <a:lnTo>
                    <a:pt x="2931" y="2198"/>
                  </a:lnTo>
                  <a:lnTo>
                    <a:pt x="3322" y="1905"/>
                  </a:lnTo>
                  <a:lnTo>
                    <a:pt x="3762" y="1636"/>
                  </a:lnTo>
                  <a:lnTo>
                    <a:pt x="4226" y="1417"/>
                  </a:lnTo>
                  <a:lnTo>
                    <a:pt x="4714" y="1221"/>
                  </a:lnTo>
                  <a:lnTo>
                    <a:pt x="5227" y="1099"/>
                  </a:lnTo>
                  <a:lnTo>
                    <a:pt x="5764" y="1026"/>
                  </a:lnTo>
                  <a:lnTo>
                    <a:pt x="6302" y="977"/>
                  </a:lnTo>
                  <a:close/>
                  <a:moveTo>
                    <a:pt x="6302" y="0"/>
                  </a:moveTo>
                  <a:lnTo>
                    <a:pt x="5984" y="24"/>
                  </a:lnTo>
                  <a:lnTo>
                    <a:pt x="5667" y="49"/>
                  </a:lnTo>
                  <a:lnTo>
                    <a:pt x="5349" y="73"/>
                  </a:lnTo>
                  <a:lnTo>
                    <a:pt x="5032" y="147"/>
                  </a:lnTo>
                  <a:lnTo>
                    <a:pt x="4739" y="220"/>
                  </a:lnTo>
                  <a:lnTo>
                    <a:pt x="4446" y="293"/>
                  </a:lnTo>
                  <a:lnTo>
                    <a:pt x="4153" y="391"/>
                  </a:lnTo>
                  <a:lnTo>
                    <a:pt x="3859" y="513"/>
                  </a:lnTo>
                  <a:lnTo>
                    <a:pt x="3566" y="635"/>
                  </a:lnTo>
                  <a:lnTo>
                    <a:pt x="3298" y="782"/>
                  </a:lnTo>
                  <a:lnTo>
                    <a:pt x="3029" y="928"/>
                  </a:lnTo>
                  <a:lnTo>
                    <a:pt x="2785" y="1075"/>
                  </a:lnTo>
                  <a:lnTo>
                    <a:pt x="2296" y="1441"/>
                  </a:lnTo>
                  <a:lnTo>
                    <a:pt x="1857" y="1856"/>
                  </a:lnTo>
                  <a:lnTo>
                    <a:pt x="1442" y="2296"/>
                  </a:lnTo>
                  <a:lnTo>
                    <a:pt x="1075" y="2784"/>
                  </a:lnTo>
                  <a:lnTo>
                    <a:pt x="904" y="3053"/>
                  </a:lnTo>
                  <a:lnTo>
                    <a:pt x="758" y="3322"/>
                  </a:lnTo>
                  <a:lnTo>
                    <a:pt x="611" y="3590"/>
                  </a:lnTo>
                  <a:lnTo>
                    <a:pt x="489" y="3859"/>
                  </a:lnTo>
                  <a:lnTo>
                    <a:pt x="391" y="4152"/>
                  </a:lnTo>
                  <a:lnTo>
                    <a:pt x="294" y="4445"/>
                  </a:lnTo>
                  <a:lnTo>
                    <a:pt x="196" y="4738"/>
                  </a:lnTo>
                  <a:lnTo>
                    <a:pt x="123" y="5056"/>
                  </a:lnTo>
                  <a:lnTo>
                    <a:pt x="74" y="5349"/>
                  </a:lnTo>
                  <a:lnTo>
                    <a:pt x="25" y="5666"/>
                  </a:lnTo>
                  <a:lnTo>
                    <a:pt x="1" y="5984"/>
                  </a:lnTo>
                  <a:lnTo>
                    <a:pt x="1" y="6326"/>
                  </a:lnTo>
                  <a:lnTo>
                    <a:pt x="1" y="6643"/>
                  </a:lnTo>
                  <a:lnTo>
                    <a:pt x="25" y="6961"/>
                  </a:lnTo>
                  <a:lnTo>
                    <a:pt x="74" y="7278"/>
                  </a:lnTo>
                  <a:lnTo>
                    <a:pt x="123" y="7596"/>
                  </a:lnTo>
                  <a:lnTo>
                    <a:pt x="196" y="7889"/>
                  </a:lnTo>
                  <a:lnTo>
                    <a:pt x="294" y="8206"/>
                  </a:lnTo>
                  <a:lnTo>
                    <a:pt x="391" y="8499"/>
                  </a:lnTo>
                  <a:lnTo>
                    <a:pt x="489" y="8768"/>
                  </a:lnTo>
                  <a:lnTo>
                    <a:pt x="611" y="9061"/>
                  </a:lnTo>
                  <a:lnTo>
                    <a:pt x="758" y="9330"/>
                  </a:lnTo>
                  <a:lnTo>
                    <a:pt x="904" y="9598"/>
                  </a:lnTo>
                  <a:lnTo>
                    <a:pt x="1075" y="9843"/>
                  </a:lnTo>
                  <a:lnTo>
                    <a:pt x="1442" y="10331"/>
                  </a:lnTo>
                  <a:lnTo>
                    <a:pt x="1857" y="10771"/>
                  </a:lnTo>
                  <a:lnTo>
                    <a:pt x="2296" y="11186"/>
                  </a:lnTo>
                  <a:lnTo>
                    <a:pt x="2785" y="11552"/>
                  </a:lnTo>
                  <a:lnTo>
                    <a:pt x="3029" y="11723"/>
                  </a:lnTo>
                  <a:lnTo>
                    <a:pt x="3298" y="11870"/>
                  </a:lnTo>
                  <a:lnTo>
                    <a:pt x="3566" y="12016"/>
                  </a:lnTo>
                  <a:lnTo>
                    <a:pt x="3859" y="12138"/>
                  </a:lnTo>
                  <a:lnTo>
                    <a:pt x="4153" y="12236"/>
                  </a:lnTo>
                  <a:lnTo>
                    <a:pt x="4446" y="12334"/>
                  </a:lnTo>
                  <a:lnTo>
                    <a:pt x="4739" y="12431"/>
                  </a:lnTo>
                  <a:lnTo>
                    <a:pt x="5032" y="12505"/>
                  </a:lnTo>
                  <a:lnTo>
                    <a:pt x="5349" y="12553"/>
                  </a:lnTo>
                  <a:lnTo>
                    <a:pt x="5667" y="12602"/>
                  </a:lnTo>
                  <a:lnTo>
                    <a:pt x="5984" y="12627"/>
                  </a:lnTo>
                  <a:lnTo>
                    <a:pt x="6644" y="12627"/>
                  </a:lnTo>
                  <a:lnTo>
                    <a:pt x="6961" y="12602"/>
                  </a:lnTo>
                  <a:lnTo>
                    <a:pt x="7279" y="12553"/>
                  </a:lnTo>
                  <a:lnTo>
                    <a:pt x="7572" y="12505"/>
                  </a:lnTo>
                  <a:lnTo>
                    <a:pt x="7889" y="12431"/>
                  </a:lnTo>
                  <a:lnTo>
                    <a:pt x="8182" y="12334"/>
                  </a:lnTo>
                  <a:lnTo>
                    <a:pt x="8475" y="12236"/>
                  </a:lnTo>
                  <a:lnTo>
                    <a:pt x="8768" y="12138"/>
                  </a:lnTo>
                  <a:lnTo>
                    <a:pt x="9037" y="12016"/>
                  </a:lnTo>
                  <a:lnTo>
                    <a:pt x="9306" y="11870"/>
                  </a:lnTo>
                  <a:lnTo>
                    <a:pt x="9574" y="11723"/>
                  </a:lnTo>
                  <a:lnTo>
                    <a:pt x="9843" y="11552"/>
                  </a:lnTo>
                  <a:lnTo>
                    <a:pt x="10332" y="11186"/>
                  </a:lnTo>
                  <a:lnTo>
                    <a:pt x="10771" y="10771"/>
                  </a:lnTo>
                  <a:lnTo>
                    <a:pt x="11186" y="10331"/>
                  </a:lnTo>
                  <a:lnTo>
                    <a:pt x="11553" y="9843"/>
                  </a:lnTo>
                  <a:lnTo>
                    <a:pt x="11699" y="9598"/>
                  </a:lnTo>
                  <a:lnTo>
                    <a:pt x="11846" y="9330"/>
                  </a:lnTo>
                  <a:lnTo>
                    <a:pt x="11992" y="9061"/>
                  </a:lnTo>
                  <a:lnTo>
                    <a:pt x="12114" y="8768"/>
                  </a:lnTo>
                  <a:lnTo>
                    <a:pt x="12237" y="8499"/>
                  </a:lnTo>
                  <a:lnTo>
                    <a:pt x="12334" y="8206"/>
                  </a:lnTo>
                  <a:lnTo>
                    <a:pt x="12432" y="7889"/>
                  </a:lnTo>
                  <a:lnTo>
                    <a:pt x="12481" y="7596"/>
                  </a:lnTo>
                  <a:lnTo>
                    <a:pt x="12554" y="7278"/>
                  </a:lnTo>
                  <a:lnTo>
                    <a:pt x="12578" y="6961"/>
                  </a:lnTo>
                  <a:lnTo>
                    <a:pt x="12603" y="6643"/>
                  </a:lnTo>
                  <a:lnTo>
                    <a:pt x="12627" y="6326"/>
                  </a:lnTo>
                  <a:lnTo>
                    <a:pt x="12603" y="5984"/>
                  </a:lnTo>
                  <a:lnTo>
                    <a:pt x="12578" y="5666"/>
                  </a:lnTo>
                  <a:lnTo>
                    <a:pt x="12554" y="5349"/>
                  </a:lnTo>
                  <a:lnTo>
                    <a:pt x="12481" y="5056"/>
                  </a:lnTo>
                  <a:lnTo>
                    <a:pt x="12432" y="4738"/>
                  </a:lnTo>
                  <a:lnTo>
                    <a:pt x="12334" y="4445"/>
                  </a:lnTo>
                  <a:lnTo>
                    <a:pt x="12237" y="4152"/>
                  </a:lnTo>
                  <a:lnTo>
                    <a:pt x="12114" y="3859"/>
                  </a:lnTo>
                  <a:lnTo>
                    <a:pt x="11992" y="3590"/>
                  </a:lnTo>
                  <a:lnTo>
                    <a:pt x="11846" y="3322"/>
                  </a:lnTo>
                  <a:lnTo>
                    <a:pt x="11699" y="3053"/>
                  </a:lnTo>
                  <a:lnTo>
                    <a:pt x="11553" y="2784"/>
                  </a:lnTo>
                  <a:lnTo>
                    <a:pt x="11186" y="2296"/>
                  </a:lnTo>
                  <a:lnTo>
                    <a:pt x="10771" y="1856"/>
                  </a:lnTo>
                  <a:lnTo>
                    <a:pt x="10332" y="1441"/>
                  </a:lnTo>
                  <a:lnTo>
                    <a:pt x="9843" y="1075"/>
                  </a:lnTo>
                  <a:lnTo>
                    <a:pt x="9574" y="928"/>
                  </a:lnTo>
                  <a:lnTo>
                    <a:pt x="9306" y="782"/>
                  </a:lnTo>
                  <a:lnTo>
                    <a:pt x="9037" y="635"/>
                  </a:lnTo>
                  <a:lnTo>
                    <a:pt x="8768" y="513"/>
                  </a:lnTo>
                  <a:lnTo>
                    <a:pt x="8475" y="391"/>
                  </a:lnTo>
                  <a:lnTo>
                    <a:pt x="8182" y="293"/>
                  </a:lnTo>
                  <a:lnTo>
                    <a:pt x="7889" y="220"/>
                  </a:lnTo>
                  <a:lnTo>
                    <a:pt x="7572" y="147"/>
                  </a:lnTo>
                  <a:lnTo>
                    <a:pt x="7279" y="73"/>
                  </a:lnTo>
                  <a:lnTo>
                    <a:pt x="6961" y="49"/>
                  </a:lnTo>
                  <a:lnTo>
                    <a:pt x="6644" y="24"/>
                  </a:lnTo>
                  <a:lnTo>
                    <a:pt x="6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69" name="Google Shape;4869;p49"/>
            <p:cNvSpPr/>
            <p:nvPr/>
          </p:nvSpPr>
          <p:spPr>
            <a:xfrm>
              <a:off x="3992525" y="3021125"/>
              <a:ext cx="242425" cy="242425"/>
            </a:xfrm>
            <a:custGeom>
              <a:avLst/>
              <a:gdLst/>
              <a:ahLst/>
              <a:cxnLst/>
              <a:rect l="l" t="t" r="r" b="b"/>
              <a:pathLst>
                <a:path w="9697" h="9697" extrusionOk="0">
                  <a:moveTo>
                    <a:pt x="4934" y="1466"/>
                  </a:moveTo>
                  <a:lnTo>
                    <a:pt x="5008" y="1490"/>
                  </a:lnTo>
                  <a:lnTo>
                    <a:pt x="5081" y="1539"/>
                  </a:lnTo>
                  <a:lnTo>
                    <a:pt x="5154" y="1588"/>
                  </a:lnTo>
                  <a:lnTo>
                    <a:pt x="5203" y="1637"/>
                  </a:lnTo>
                  <a:lnTo>
                    <a:pt x="5252" y="1734"/>
                  </a:lnTo>
                  <a:lnTo>
                    <a:pt x="5276" y="1808"/>
                  </a:lnTo>
                  <a:lnTo>
                    <a:pt x="5276" y="1905"/>
                  </a:lnTo>
                  <a:lnTo>
                    <a:pt x="5276" y="1979"/>
                  </a:lnTo>
                  <a:lnTo>
                    <a:pt x="5252" y="2076"/>
                  </a:lnTo>
                  <a:lnTo>
                    <a:pt x="5203" y="2150"/>
                  </a:lnTo>
                  <a:lnTo>
                    <a:pt x="5154" y="2198"/>
                  </a:lnTo>
                  <a:lnTo>
                    <a:pt x="5081" y="2247"/>
                  </a:lnTo>
                  <a:lnTo>
                    <a:pt x="5008" y="2296"/>
                  </a:lnTo>
                  <a:lnTo>
                    <a:pt x="4934" y="2321"/>
                  </a:lnTo>
                  <a:lnTo>
                    <a:pt x="4837" y="2345"/>
                  </a:lnTo>
                  <a:lnTo>
                    <a:pt x="4593" y="2345"/>
                  </a:lnTo>
                  <a:lnTo>
                    <a:pt x="4348" y="2394"/>
                  </a:lnTo>
                  <a:lnTo>
                    <a:pt x="4104" y="2443"/>
                  </a:lnTo>
                  <a:lnTo>
                    <a:pt x="3860" y="2540"/>
                  </a:lnTo>
                  <a:lnTo>
                    <a:pt x="3640" y="2638"/>
                  </a:lnTo>
                  <a:lnTo>
                    <a:pt x="3445" y="2760"/>
                  </a:lnTo>
                  <a:lnTo>
                    <a:pt x="3249" y="2907"/>
                  </a:lnTo>
                  <a:lnTo>
                    <a:pt x="3054" y="3078"/>
                  </a:lnTo>
                  <a:lnTo>
                    <a:pt x="2907" y="3249"/>
                  </a:lnTo>
                  <a:lnTo>
                    <a:pt x="2761" y="3444"/>
                  </a:lnTo>
                  <a:lnTo>
                    <a:pt x="2639" y="3664"/>
                  </a:lnTo>
                  <a:lnTo>
                    <a:pt x="2517" y="3884"/>
                  </a:lnTo>
                  <a:lnTo>
                    <a:pt x="2443" y="4103"/>
                  </a:lnTo>
                  <a:lnTo>
                    <a:pt x="2370" y="4348"/>
                  </a:lnTo>
                  <a:lnTo>
                    <a:pt x="2346" y="4592"/>
                  </a:lnTo>
                  <a:lnTo>
                    <a:pt x="2321" y="4861"/>
                  </a:lnTo>
                  <a:lnTo>
                    <a:pt x="2321" y="4934"/>
                  </a:lnTo>
                  <a:lnTo>
                    <a:pt x="2297" y="5032"/>
                  </a:lnTo>
                  <a:lnTo>
                    <a:pt x="2248" y="5105"/>
                  </a:lnTo>
                  <a:lnTo>
                    <a:pt x="2199" y="5154"/>
                  </a:lnTo>
                  <a:lnTo>
                    <a:pt x="2126" y="5227"/>
                  </a:lnTo>
                  <a:lnTo>
                    <a:pt x="2053" y="5251"/>
                  </a:lnTo>
                  <a:lnTo>
                    <a:pt x="1979" y="5276"/>
                  </a:lnTo>
                  <a:lnTo>
                    <a:pt x="1882" y="5300"/>
                  </a:lnTo>
                  <a:lnTo>
                    <a:pt x="1808" y="5276"/>
                  </a:lnTo>
                  <a:lnTo>
                    <a:pt x="1711" y="5251"/>
                  </a:lnTo>
                  <a:lnTo>
                    <a:pt x="1637" y="5227"/>
                  </a:lnTo>
                  <a:lnTo>
                    <a:pt x="1564" y="5154"/>
                  </a:lnTo>
                  <a:lnTo>
                    <a:pt x="1515" y="5105"/>
                  </a:lnTo>
                  <a:lnTo>
                    <a:pt x="1491" y="5032"/>
                  </a:lnTo>
                  <a:lnTo>
                    <a:pt x="1466" y="4934"/>
                  </a:lnTo>
                  <a:lnTo>
                    <a:pt x="1442" y="4861"/>
                  </a:lnTo>
                  <a:lnTo>
                    <a:pt x="1466" y="4494"/>
                  </a:lnTo>
                  <a:lnTo>
                    <a:pt x="1515" y="4177"/>
                  </a:lnTo>
                  <a:lnTo>
                    <a:pt x="1588" y="3835"/>
                  </a:lnTo>
                  <a:lnTo>
                    <a:pt x="1711" y="3542"/>
                  </a:lnTo>
                  <a:lnTo>
                    <a:pt x="1857" y="3224"/>
                  </a:lnTo>
                  <a:lnTo>
                    <a:pt x="2028" y="2956"/>
                  </a:lnTo>
                  <a:lnTo>
                    <a:pt x="2223" y="2687"/>
                  </a:lnTo>
                  <a:lnTo>
                    <a:pt x="2443" y="2443"/>
                  </a:lnTo>
                  <a:lnTo>
                    <a:pt x="2688" y="2223"/>
                  </a:lnTo>
                  <a:lnTo>
                    <a:pt x="2956" y="2028"/>
                  </a:lnTo>
                  <a:lnTo>
                    <a:pt x="3225" y="1857"/>
                  </a:lnTo>
                  <a:lnTo>
                    <a:pt x="3518" y="1710"/>
                  </a:lnTo>
                  <a:lnTo>
                    <a:pt x="3835" y="1612"/>
                  </a:lnTo>
                  <a:lnTo>
                    <a:pt x="4153" y="1515"/>
                  </a:lnTo>
                  <a:lnTo>
                    <a:pt x="4495" y="1466"/>
                  </a:lnTo>
                  <a:close/>
                  <a:moveTo>
                    <a:pt x="4837" y="0"/>
                  </a:moveTo>
                  <a:lnTo>
                    <a:pt x="4348" y="25"/>
                  </a:lnTo>
                  <a:lnTo>
                    <a:pt x="3860" y="98"/>
                  </a:lnTo>
                  <a:lnTo>
                    <a:pt x="3396" y="220"/>
                  </a:lnTo>
                  <a:lnTo>
                    <a:pt x="2956" y="391"/>
                  </a:lnTo>
                  <a:lnTo>
                    <a:pt x="2541" y="587"/>
                  </a:lnTo>
                  <a:lnTo>
                    <a:pt x="2150" y="831"/>
                  </a:lnTo>
                  <a:lnTo>
                    <a:pt x="1759" y="1124"/>
                  </a:lnTo>
                  <a:lnTo>
                    <a:pt x="1418" y="1441"/>
                  </a:lnTo>
                  <a:lnTo>
                    <a:pt x="1100" y="1783"/>
                  </a:lnTo>
                  <a:lnTo>
                    <a:pt x="831" y="2150"/>
                  </a:lnTo>
                  <a:lnTo>
                    <a:pt x="587" y="2540"/>
                  </a:lnTo>
                  <a:lnTo>
                    <a:pt x="392" y="2980"/>
                  </a:lnTo>
                  <a:lnTo>
                    <a:pt x="221" y="3420"/>
                  </a:lnTo>
                  <a:lnTo>
                    <a:pt x="99" y="3884"/>
                  </a:lnTo>
                  <a:lnTo>
                    <a:pt x="25" y="4348"/>
                  </a:lnTo>
                  <a:lnTo>
                    <a:pt x="1" y="4861"/>
                  </a:lnTo>
                  <a:lnTo>
                    <a:pt x="25" y="5349"/>
                  </a:lnTo>
                  <a:lnTo>
                    <a:pt x="99" y="5838"/>
                  </a:lnTo>
                  <a:lnTo>
                    <a:pt x="221" y="6302"/>
                  </a:lnTo>
                  <a:lnTo>
                    <a:pt x="392" y="6741"/>
                  </a:lnTo>
                  <a:lnTo>
                    <a:pt x="587" y="7156"/>
                  </a:lnTo>
                  <a:lnTo>
                    <a:pt x="831" y="7547"/>
                  </a:lnTo>
                  <a:lnTo>
                    <a:pt x="1100" y="7938"/>
                  </a:lnTo>
                  <a:lnTo>
                    <a:pt x="1418" y="8280"/>
                  </a:lnTo>
                  <a:lnTo>
                    <a:pt x="1759" y="8597"/>
                  </a:lnTo>
                  <a:lnTo>
                    <a:pt x="2150" y="8866"/>
                  </a:lnTo>
                  <a:lnTo>
                    <a:pt x="2541" y="9110"/>
                  </a:lnTo>
                  <a:lnTo>
                    <a:pt x="2956" y="9306"/>
                  </a:lnTo>
                  <a:lnTo>
                    <a:pt x="3396" y="9477"/>
                  </a:lnTo>
                  <a:lnTo>
                    <a:pt x="3860" y="9599"/>
                  </a:lnTo>
                  <a:lnTo>
                    <a:pt x="4348" y="9672"/>
                  </a:lnTo>
                  <a:lnTo>
                    <a:pt x="4837" y="9696"/>
                  </a:lnTo>
                  <a:lnTo>
                    <a:pt x="5350" y="9672"/>
                  </a:lnTo>
                  <a:lnTo>
                    <a:pt x="5814" y="9599"/>
                  </a:lnTo>
                  <a:lnTo>
                    <a:pt x="6278" y="9477"/>
                  </a:lnTo>
                  <a:lnTo>
                    <a:pt x="6717" y="9306"/>
                  </a:lnTo>
                  <a:lnTo>
                    <a:pt x="7157" y="9110"/>
                  </a:lnTo>
                  <a:lnTo>
                    <a:pt x="7548" y="8866"/>
                  </a:lnTo>
                  <a:lnTo>
                    <a:pt x="7914" y="8597"/>
                  </a:lnTo>
                  <a:lnTo>
                    <a:pt x="8256" y="8280"/>
                  </a:lnTo>
                  <a:lnTo>
                    <a:pt x="8573" y="7938"/>
                  </a:lnTo>
                  <a:lnTo>
                    <a:pt x="8867" y="7547"/>
                  </a:lnTo>
                  <a:lnTo>
                    <a:pt x="9111" y="7156"/>
                  </a:lnTo>
                  <a:lnTo>
                    <a:pt x="9306" y="6741"/>
                  </a:lnTo>
                  <a:lnTo>
                    <a:pt x="9477" y="6302"/>
                  </a:lnTo>
                  <a:lnTo>
                    <a:pt x="9599" y="5838"/>
                  </a:lnTo>
                  <a:lnTo>
                    <a:pt x="9673" y="5349"/>
                  </a:lnTo>
                  <a:lnTo>
                    <a:pt x="9697" y="4861"/>
                  </a:lnTo>
                  <a:lnTo>
                    <a:pt x="9673" y="4348"/>
                  </a:lnTo>
                  <a:lnTo>
                    <a:pt x="9599" y="3884"/>
                  </a:lnTo>
                  <a:lnTo>
                    <a:pt x="9477" y="3420"/>
                  </a:lnTo>
                  <a:lnTo>
                    <a:pt x="9306" y="2980"/>
                  </a:lnTo>
                  <a:lnTo>
                    <a:pt x="9111" y="2540"/>
                  </a:lnTo>
                  <a:lnTo>
                    <a:pt x="8867" y="2150"/>
                  </a:lnTo>
                  <a:lnTo>
                    <a:pt x="8573" y="1783"/>
                  </a:lnTo>
                  <a:lnTo>
                    <a:pt x="8256" y="1441"/>
                  </a:lnTo>
                  <a:lnTo>
                    <a:pt x="7914" y="1124"/>
                  </a:lnTo>
                  <a:lnTo>
                    <a:pt x="7548" y="831"/>
                  </a:lnTo>
                  <a:lnTo>
                    <a:pt x="7157" y="587"/>
                  </a:lnTo>
                  <a:lnTo>
                    <a:pt x="6717" y="391"/>
                  </a:lnTo>
                  <a:lnTo>
                    <a:pt x="6278" y="220"/>
                  </a:lnTo>
                  <a:lnTo>
                    <a:pt x="5814" y="98"/>
                  </a:lnTo>
                  <a:lnTo>
                    <a:pt x="5350" y="25"/>
                  </a:lnTo>
                  <a:lnTo>
                    <a:pt x="48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70" name="Google Shape;4870;p49"/>
            <p:cNvSpPr/>
            <p:nvPr/>
          </p:nvSpPr>
          <p:spPr>
            <a:xfrm>
              <a:off x="4215400" y="3253150"/>
              <a:ext cx="154500" cy="153875"/>
            </a:xfrm>
            <a:custGeom>
              <a:avLst/>
              <a:gdLst/>
              <a:ahLst/>
              <a:cxnLst/>
              <a:rect l="l" t="t" r="r" b="b"/>
              <a:pathLst>
                <a:path w="6180" h="6155" extrusionOk="0">
                  <a:moveTo>
                    <a:pt x="1075" y="0"/>
                  </a:moveTo>
                  <a:lnTo>
                    <a:pt x="831" y="269"/>
                  </a:lnTo>
                  <a:lnTo>
                    <a:pt x="562" y="537"/>
                  </a:lnTo>
                  <a:lnTo>
                    <a:pt x="293" y="782"/>
                  </a:lnTo>
                  <a:lnTo>
                    <a:pt x="0" y="1026"/>
                  </a:lnTo>
                  <a:lnTo>
                    <a:pt x="4983" y="6008"/>
                  </a:lnTo>
                  <a:lnTo>
                    <a:pt x="5056" y="6057"/>
                  </a:lnTo>
                  <a:lnTo>
                    <a:pt x="5129" y="6106"/>
                  </a:lnTo>
                  <a:lnTo>
                    <a:pt x="5227" y="6130"/>
                  </a:lnTo>
                  <a:lnTo>
                    <a:pt x="5325" y="6155"/>
                  </a:lnTo>
                  <a:lnTo>
                    <a:pt x="5422" y="6130"/>
                  </a:lnTo>
                  <a:lnTo>
                    <a:pt x="5496" y="6106"/>
                  </a:lnTo>
                  <a:lnTo>
                    <a:pt x="5593" y="6057"/>
                  </a:lnTo>
                  <a:lnTo>
                    <a:pt x="5667" y="6008"/>
                  </a:lnTo>
                  <a:lnTo>
                    <a:pt x="6033" y="5642"/>
                  </a:lnTo>
                  <a:lnTo>
                    <a:pt x="6106" y="5569"/>
                  </a:lnTo>
                  <a:lnTo>
                    <a:pt x="6155" y="5471"/>
                  </a:lnTo>
                  <a:lnTo>
                    <a:pt x="6179" y="5373"/>
                  </a:lnTo>
                  <a:lnTo>
                    <a:pt x="6179" y="5300"/>
                  </a:lnTo>
                  <a:lnTo>
                    <a:pt x="6179" y="5202"/>
                  </a:lnTo>
                  <a:lnTo>
                    <a:pt x="6155" y="5105"/>
                  </a:lnTo>
                  <a:lnTo>
                    <a:pt x="6106" y="5031"/>
                  </a:lnTo>
                  <a:lnTo>
                    <a:pt x="6033" y="4934"/>
                  </a:lnTo>
                  <a:lnTo>
                    <a:pt x="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871" name="Google Shape;4871;p49"/>
          <p:cNvSpPr/>
          <p:nvPr/>
        </p:nvSpPr>
        <p:spPr>
          <a:xfrm>
            <a:off x="341117" y="3226449"/>
            <a:ext cx="386922" cy="304241"/>
          </a:xfrm>
          <a:custGeom>
            <a:avLst/>
            <a:gdLst/>
            <a:ahLst/>
            <a:cxnLst/>
            <a:rect l="l" t="t" r="r" b="b"/>
            <a:pathLst>
              <a:path w="18513" h="14557" extrusionOk="0">
                <a:moveTo>
                  <a:pt x="9159" y="2125"/>
                </a:moveTo>
                <a:lnTo>
                  <a:pt x="9403" y="2150"/>
                </a:lnTo>
                <a:lnTo>
                  <a:pt x="9672" y="2198"/>
                </a:lnTo>
                <a:lnTo>
                  <a:pt x="9916" y="2272"/>
                </a:lnTo>
                <a:lnTo>
                  <a:pt x="10160" y="2345"/>
                </a:lnTo>
                <a:lnTo>
                  <a:pt x="10404" y="2443"/>
                </a:lnTo>
                <a:lnTo>
                  <a:pt x="10624" y="2565"/>
                </a:lnTo>
                <a:lnTo>
                  <a:pt x="10820" y="2687"/>
                </a:lnTo>
                <a:lnTo>
                  <a:pt x="10893" y="2760"/>
                </a:lnTo>
                <a:lnTo>
                  <a:pt x="10942" y="2858"/>
                </a:lnTo>
                <a:lnTo>
                  <a:pt x="10942" y="2956"/>
                </a:lnTo>
                <a:lnTo>
                  <a:pt x="10917" y="3078"/>
                </a:lnTo>
                <a:lnTo>
                  <a:pt x="10844" y="3151"/>
                </a:lnTo>
                <a:lnTo>
                  <a:pt x="10771" y="3200"/>
                </a:lnTo>
                <a:lnTo>
                  <a:pt x="10698" y="3224"/>
                </a:lnTo>
                <a:lnTo>
                  <a:pt x="10600" y="3175"/>
                </a:lnTo>
                <a:lnTo>
                  <a:pt x="10404" y="3053"/>
                </a:lnTo>
                <a:lnTo>
                  <a:pt x="10209" y="2956"/>
                </a:lnTo>
                <a:lnTo>
                  <a:pt x="10014" y="2882"/>
                </a:lnTo>
                <a:lnTo>
                  <a:pt x="9794" y="2809"/>
                </a:lnTo>
                <a:lnTo>
                  <a:pt x="9574" y="2760"/>
                </a:lnTo>
                <a:lnTo>
                  <a:pt x="9354" y="2711"/>
                </a:lnTo>
                <a:lnTo>
                  <a:pt x="9110" y="2687"/>
                </a:lnTo>
                <a:lnTo>
                  <a:pt x="8646" y="2687"/>
                </a:lnTo>
                <a:lnTo>
                  <a:pt x="8426" y="2711"/>
                </a:lnTo>
                <a:lnTo>
                  <a:pt x="8206" y="2760"/>
                </a:lnTo>
                <a:lnTo>
                  <a:pt x="7987" y="2809"/>
                </a:lnTo>
                <a:lnTo>
                  <a:pt x="7767" y="2882"/>
                </a:lnTo>
                <a:lnTo>
                  <a:pt x="7547" y="2956"/>
                </a:lnTo>
                <a:lnTo>
                  <a:pt x="7352" y="3053"/>
                </a:lnTo>
                <a:lnTo>
                  <a:pt x="7181" y="3175"/>
                </a:lnTo>
                <a:lnTo>
                  <a:pt x="7107" y="3200"/>
                </a:lnTo>
                <a:lnTo>
                  <a:pt x="7059" y="3224"/>
                </a:lnTo>
                <a:lnTo>
                  <a:pt x="7010" y="3200"/>
                </a:lnTo>
                <a:lnTo>
                  <a:pt x="6936" y="3175"/>
                </a:lnTo>
                <a:lnTo>
                  <a:pt x="6888" y="3127"/>
                </a:lnTo>
                <a:lnTo>
                  <a:pt x="6863" y="3078"/>
                </a:lnTo>
                <a:lnTo>
                  <a:pt x="6839" y="2956"/>
                </a:lnTo>
                <a:lnTo>
                  <a:pt x="6839" y="2858"/>
                </a:lnTo>
                <a:lnTo>
                  <a:pt x="6888" y="2760"/>
                </a:lnTo>
                <a:lnTo>
                  <a:pt x="6936" y="2687"/>
                </a:lnTo>
                <a:lnTo>
                  <a:pt x="7156" y="2565"/>
                </a:lnTo>
                <a:lnTo>
                  <a:pt x="7376" y="2443"/>
                </a:lnTo>
                <a:lnTo>
                  <a:pt x="7620" y="2345"/>
                </a:lnTo>
                <a:lnTo>
                  <a:pt x="7864" y="2272"/>
                </a:lnTo>
                <a:lnTo>
                  <a:pt x="8109" y="2198"/>
                </a:lnTo>
                <a:lnTo>
                  <a:pt x="8377" y="2150"/>
                </a:lnTo>
                <a:lnTo>
                  <a:pt x="8622" y="2125"/>
                </a:lnTo>
                <a:close/>
                <a:moveTo>
                  <a:pt x="3761" y="5373"/>
                </a:moveTo>
                <a:lnTo>
                  <a:pt x="3884" y="5398"/>
                </a:lnTo>
                <a:lnTo>
                  <a:pt x="4030" y="5447"/>
                </a:lnTo>
                <a:lnTo>
                  <a:pt x="4128" y="5496"/>
                </a:lnTo>
                <a:lnTo>
                  <a:pt x="4250" y="5569"/>
                </a:lnTo>
                <a:lnTo>
                  <a:pt x="4323" y="5691"/>
                </a:lnTo>
                <a:lnTo>
                  <a:pt x="4372" y="5789"/>
                </a:lnTo>
                <a:lnTo>
                  <a:pt x="4421" y="5911"/>
                </a:lnTo>
                <a:lnTo>
                  <a:pt x="4445" y="6057"/>
                </a:lnTo>
                <a:lnTo>
                  <a:pt x="4421" y="6204"/>
                </a:lnTo>
                <a:lnTo>
                  <a:pt x="4372" y="6326"/>
                </a:lnTo>
                <a:lnTo>
                  <a:pt x="4323" y="6448"/>
                </a:lnTo>
                <a:lnTo>
                  <a:pt x="4250" y="6546"/>
                </a:lnTo>
                <a:lnTo>
                  <a:pt x="4128" y="6619"/>
                </a:lnTo>
                <a:lnTo>
                  <a:pt x="4030" y="6692"/>
                </a:lnTo>
                <a:lnTo>
                  <a:pt x="3884" y="6717"/>
                </a:lnTo>
                <a:lnTo>
                  <a:pt x="3761" y="6741"/>
                </a:lnTo>
                <a:lnTo>
                  <a:pt x="3615" y="6717"/>
                </a:lnTo>
                <a:lnTo>
                  <a:pt x="3493" y="6692"/>
                </a:lnTo>
                <a:lnTo>
                  <a:pt x="3371" y="6619"/>
                </a:lnTo>
                <a:lnTo>
                  <a:pt x="3273" y="6546"/>
                </a:lnTo>
                <a:lnTo>
                  <a:pt x="3200" y="6448"/>
                </a:lnTo>
                <a:lnTo>
                  <a:pt x="3126" y="6326"/>
                </a:lnTo>
                <a:lnTo>
                  <a:pt x="3102" y="6204"/>
                </a:lnTo>
                <a:lnTo>
                  <a:pt x="3078" y="6057"/>
                </a:lnTo>
                <a:lnTo>
                  <a:pt x="3102" y="5911"/>
                </a:lnTo>
                <a:lnTo>
                  <a:pt x="3126" y="5789"/>
                </a:lnTo>
                <a:lnTo>
                  <a:pt x="3200" y="5691"/>
                </a:lnTo>
                <a:lnTo>
                  <a:pt x="3273" y="5569"/>
                </a:lnTo>
                <a:lnTo>
                  <a:pt x="3371" y="5496"/>
                </a:lnTo>
                <a:lnTo>
                  <a:pt x="3493" y="5447"/>
                </a:lnTo>
                <a:lnTo>
                  <a:pt x="3615" y="5398"/>
                </a:lnTo>
                <a:lnTo>
                  <a:pt x="3761" y="5373"/>
                </a:lnTo>
                <a:close/>
                <a:moveTo>
                  <a:pt x="17609" y="6741"/>
                </a:moveTo>
                <a:lnTo>
                  <a:pt x="17609" y="6790"/>
                </a:lnTo>
                <a:lnTo>
                  <a:pt x="17585" y="6888"/>
                </a:lnTo>
                <a:lnTo>
                  <a:pt x="17560" y="6937"/>
                </a:lnTo>
                <a:lnTo>
                  <a:pt x="17512" y="7010"/>
                </a:lnTo>
                <a:lnTo>
                  <a:pt x="17365" y="7132"/>
                </a:lnTo>
                <a:lnTo>
                  <a:pt x="17365" y="7132"/>
                </a:lnTo>
                <a:lnTo>
                  <a:pt x="17389" y="7010"/>
                </a:lnTo>
                <a:lnTo>
                  <a:pt x="17414" y="6863"/>
                </a:lnTo>
                <a:lnTo>
                  <a:pt x="17463" y="6790"/>
                </a:lnTo>
                <a:lnTo>
                  <a:pt x="17512" y="6766"/>
                </a:lnTo>
                <a:lnTo>
                  <a:pt x="17560" y="6741"/>
                </a:lnTo>
                <a:close/>
                <a:moveTo>
                  <a:pt x="4836" y="0"/>
                </a:moveTo>
                <a:lnTo>
                  <a:pt x="4738" y="196"/>
                </a:lnTo>
                <a:lnTo>
                  <a:pt x="4641" y="391"/>
                </a:lnTo>
                <a:lnTo>
                  <a:pt x="4543" y="684"/>
                </a:lnTo>
                <a:lnTo>
                  <a:pt x="4445" y="1002"/>
                </a:lnTo>
                <a:lnTo>
                  <a:pt x="4396" y="1393"/>
                </a:lnTo>
                <a:lnTo>
                  <a:pt x="4372" y="1783"/>
                </a:lnTo>
                <a:lnTo>
                  <a:pt x="4372" y="2003"/>
                </a:lnTo>
                <a:lnTo>
                  <a:pt x="4421" y="2223"/>
                </a:lnTo>
                <a:lnTo>
                  <a:pt x="4079" y="2443"/>
                </a:lnTo>
                <a:lnTo>
                  <a:pt x="3688" y="2736"/>
                </a:lnTo>
                <a:lnTo>
                  <a:pt x="3273" y="3151"/>
                </a:lnTo>
                <a:lnTo>
                  <a:pt x="2833" y="3615"/>
                </a:lnTo>
                <a:lnTo>
                  <a:pt x="2418" y="4128"/>
                </a:lnTo>
                <a:lnTo>
                  <a:pt x="2027" y="4665"/>
                </a:lnTo>
                <a:lnTo>
                  <a:pt x="1856" y="4958"/>
                </a:lnTo>
                <a:lnTo>
                  <a:pt x="1710" y="5251"/>
                </a:lnTo>
                <a:lnTo>
                  <a:pt x="1563" y="5544"/>
                </a:lnTo>
                <a:lnTo>
                  <a:pt x="1466" y="5813"/>
                </a:lnTo>
                <a:lnTo>
                  <a:pt x="562" y="5813"/>
                </a:lnTo>
                <a:lnTo>
                  <a:pt x="464" y="5838"/>
                </a:lnTo>
                <a:lnTo>
                  <a:pt x="342" y="5862"/>
                </a:lnTo>
                <a:lnTo>
                  <a:pt x="244" y="5911"/>
                </a:lnTo>
                <a:lnTo>
                  <a:pt x="171" y="5984"/>
                </a:lnTo>
                <a:lnTo>
                  <a:pt x="98" y="6057"/>
                </a:lnTo>
                <a:lnTo>
                  <a:pt x="49" y="6155"/>
                </a:lnTo>
                <a:lnTo>
                  <a:pt x="25" y="6277"/>
                </a:lnTo>
                <a:lnTo>
                  <a:pt x="0" y="6375"/>
                </a:lnTo>
                <a:lnTo>
                  <a:pt x="0" y="8622"/>
                </a:lnTo>
                <a:lnTo>
                  <a:pt x="25" y="8744"/>
                </a:lnTo>
                <a:lnTo>
                  <a:pt x="49" y="8842"/>
                </a:lnTo>
                <a:lnTo>
                  <a:pt x="98" y="8939"/>
                </a:lnTo>
                <a:lnTo>
                  <a:pt x="171" y="9013"/>
                </a:lnTo>
                <a:lnTo>
                  <a:pt x="244" y="9086"/>
                </a:lnTo>
                <a:lnTo>
                  <a:pt x="342" y="9135"/>
                </a:lnTo>
                <a:lnTo>
                  <a:pt x="464" y="9183"/>
                </a:lnTo>
                <a:lnTo>
                  <a:pt x="1514" y="9183"/>
                </a:lnTo>
                <a:lnTo>
                  <a:pt x="1588" y="9379"/>
                </a:lnTo>
                <a:lnTo>
                  <a:pt x="1685" y="9599"/>
                </a:lnTo>
                <a:lnTo>
                  <a:pt x="1930" y="10014"/>
                </a:lnTo>
                <a:lnTo>
                  <a:pt x="2223" y="10405"/>
                </a:lnTo>
                <a:lnTo>
                  <a:pt x="2589" y="10795"/>
                </a:lnTo>
                <a:lnTo>
                  <a:pt x="2980" y="11162"/>
                </a:lnTo>
                <a:lnTo>
                  <a:pt x="3419" y="11504"/>
                </a:lnTo>
                <a:lnTo>
                  <a:pt x="3908" y="11821"/>
                </a:lnTo>
                <a:lnTo>
                  <a:pt x="4421" y="12065"/>
                </a:lnTo>
                <a:lnTo>
                  <a:pt x="4421" y="14557"/>
                </a:lnTo>
                <a:lnTo>
                  <a:pt x="5105" y="14557"/>
                </a:lnTo>
                <a:lnTo>
                  <a:pt x="6326" y="12896"/>
                </a:lnTo>
                <a:lnTo>
                  <a:pt x="6936" y="13067"/>
                </a:lnTo>
                <a:lnTo>
                  <a:pt x="7571" y="13164"/>
                </a:lnTo>
                <a:lnTo>
                  <a:pt x="8231" y="13238"/>
                </a:lnTo>
                <a:lnTo>
                  <a:pt x="8890" y="13262"/>
                </a:lnTo>
                <a:lnTo>
                  <a:pt x="9550" y="13238"/>
                </a:lnTo>
                <a:lnTo>
                  <a:pt x="10209" y="13164"/>
                </a:lnTo>
                <a:lnTo>
                  <a:pt x="10844" y="13067"/>
                </a:lnTo>
                <a:lnTo>
                  <a:pt x="11455" y="12896"/>
                </a:lnTo>
                <a:lnTo>
                  <a:pt x="12627" y="14557"/>
                </a:lnTo>
                <a:lnTo>
                  <a:pt x="13384" y="14557"/>
                </a:lnTo>
                <a:lnTo>
                  <a:pt x="13384" y="12065"/>
                </a:lnTo>
                <a:lnTo>
                  <a:pt x="13726" y="11919"/>
                </a:lnTo>
                <a:lnTo>
                  <a:pt x="14044" y="11748"/>
                </a:lnTo>
                <a:lnTo>
                  <a:pt x="14337" y="11577"/>
                </a:lnTo>
                <a:lnTo>
                  <a:pt x="14630" y="11382"/>
                </a:lnTo>
                <a:lnTo>
                  <a:pt x="14898" y="11162"/>
                </a:lnTo>
                <a:lnTo>
                  <a:pt x="15143" y="10942"/>
                </a:lnTo>
                <a:lnTo>
                  <a:pt x="15387" y="10698"/>
                </a:lnTo>
                <a:lnTo>
                  <a:pt x="15607" y="10429"/>
                </a:lnTo>
                <a:lnTo>
                  <a:pt x="15778" y="10160"/>
                </a:lnTo>
                <a:lnTo>
                  <a:pt x="15949" y="9892"/>
                </a:lnTo>
                <a:lnTo>
                  <a:pt x="16119" y="9599"/>
                </a:lnTo>
                <a:lnTo>
                  <a:pt x="16242" y="9281"/>
                </a:lnTo>
                <a:lnTo>
                  <a:pt x="16364" y="8964"/>
                </a:lnTo>
                <a:lnTo>
                  <a:pt x="16437" y="8622"/>
                </a:lnTo>
                <a:lnTo>
                  <a:pt x="16510" y="8280"/>
                </a:lnTo>
                <a:lnTo>
                  <a:pt x="16559" y="7938"/>
                </a:lnTo>
                <a:lnTo>
                  <a:pt x="16974" y="7938"/>
                </a:lnTo>
                <a:lnTo>
                  <a:pt x="17096" y="7913"/>
                </a:lnTo>
                <a:lnTo>
                  <a:pt x="17316" y="8109"/>
                </a:lnTo>
                <a:lnTo>
                  <a:pt x="17536" y="8231"/>
                </a:lnTo>
                <a:lnTo>
                  <a:pt x="17780" y="8329"/>
                </a:lnTo>
                <a:lnTo>
                  <a:pt x="18024" y="8353"/>
                </a:lnTo>
                <a:lnTo>
                  <a:pt x="18171" y="8353"/>
                </a:lnTo>
                <a:lnTo>
                  <a:pt x="18318" y="8304"/>
                </a:lnTo>
                <a:lnTo>
                  <a:pt x="18415" y="8255"/>
                </a:lnTo>
                <a:lnTo>
                  <a:pt x="18464" y="8158"/>
                </a:lnTo>
                <a:lnTo>
                  <a:pt x="18513" y="8060"/>
                </a:lnTo>
                <a:lnTo>
                  <a:pt x="18488" y="7962"/>
                </a:lnTo>
                <a:lnTo>
                  <a:pt x="18440" y="7865"/>
                </a:lnTo>
                <a:lnTo>
                  <a:pt x="18342" y="7791"/>
                </a:lnTo>
                <a:lnTo>
                  <a:pt x="18244" y="7767"/>
                </a:lnTo>
                <a:lnTo>
                  <a:pt x="18147" y="7767"/>
                </a:lnTo>
                <a:lnTo>
                  <a:pt x="18024" y="7791"/>
                </a:lnTo>
                <a:lnTo>
                  <a:pt x="17902" y="7767"/>
                </a:lnTo>
                <a:lnTo>
                  <a:pt x="17756" y="7718"/>
                </a:lnTo>
                <a:lnTo>
                  <a:pt x="17634" y="7645"/>
                </a:lnTo>
                <a:lnTo>
                  <a:pt x="17780" y="7523"/>
                </a:lnTo>
                <a:lnTo>
                  <a:pt x="17927" y="7376"/>
                </a:lnTo>
                <a:lnTo>
                  <a:pt x="18049" y="7230"/>
                </a:lnTo>
                <a:lnTo>
                  <a:pt x="18122" y="7059"/>
                </a:lnTo>
                <a:lnTo>
                  <a:pt x="18171" y="6888"/>
                </a:lnTo>
                <a:lnTo>
                  <a:pt x="18171" y="6717"/>
                </a:lnTo>
                <a:lnTo>
                  <a:pt x="18147" y="6546"/>
                </a:lnTo>
                <a:lnTo>
                  <a:pt x="18073" y="6424"/>
                </a:lnTo>
                <a:lnTo>
                  <a:pt x="18000" y="6326"/>
                </a:lnTo>
                <a:lnTo>
                  <a:pt x="17902" y="6253"/>
                </a:lnTo>
                <a:lnTo>
                  <a:pt x="17805" y="6204"/>
                </a:lnTo>
                <a:lnTo>
                  <a:pt x="17683" y="6179"/>
                </a:lnTo>
                <a:lnTo>
                  <a:pt x="17560" y="6179"/>
                </a:lnTo>
                <a:lnTo>
                  <a:pt x="17438" y="6204"/>
                </a:lnTo>
                <a:lnTo>
                  <a:pt x="17341" y="6228"/>
                </a:lnTo>
                <a:lnTo>
                  <a:pt x="17243" y="6277"/>
                </a:lnTo>
                <a:lnTo>
                  <a:pt x="17145" y="6326"/>
                </a:lnTo>
                <a:lnTo>
                  <a:pt x="17048" y="6424"/>
                </a:lnTo>
                <a:lnTo>
                  <a:pt x="16974" y="6497"/>
                </a:lnTo>
                <a:lnTo>
                  <a:pt x="16925" y="6619"/>
                </a:lnTo>
                <a:lnTo>
                  <a:pt x="16852" y="6790"/>
                </a:lnTo>
                <a:lnTo>
                  <a:pt x="16803" y="6985"/>
                </a:lnTo>
                <a:lnTo>
                  <a:pt x="16803" y="7181"/>
                </a:lnTo>
                <a:lnTo>
                  <a:pt x="16828" y="7376"/>
                </a:lnTo>
                <a:lnTo>
                  <a:pt x="16706" y="7376"/>
                </a:lnTo>
                <a:lnTo>
                  <a:pt x="16584" y="7352"/>
                </a:lnTo>
                <a:lnTo>
                  <a:pt x="16559" y="7034"/>
                </a:lnTo>
                <a:lnTo>
                  <a:pt x="16535" y="6717"/>
                </a:lnTo>
                <a:lnTo>
                  <a:pt x="16486" y="6399"/>
                </a:lnTo>
                <a:lnTo>
                  <a:pt x="16413" y="6082"/>
                </a:lnTo>
                <a:lnTo>
                  <a:pt x="16315" y="5764"/>
                </a:lnTo>
                <a:lnTo>
                  <a:pt x="16217" y="5471"/>
                </a:lnTo>
                <a:lnTo>
                  <a:pt x="16095" y="5178"/>
                </a:lnTo>
                <a:lnTo>
                  <a:pt x="15949" y="4885"/>
                </a:lnTo>
                <a:lnTo>
                  <a:pt x="15802" y="4616"/>
                </a:lnTo>
                <a:lnTo>
                  <a:pt x="15631" y="4323"/>
                </a:lnTo>
                <a:lnTo>
                  <a:pt x="15436" y="4079"/>
                </a:lnTo>
                <a:lnTo>
                  <a:pt x="15240" y="3810"/>
                </a:lnTo>
                <a:lnTo>
                  <a:pt x="15020" y="3566"/>
                </a:lnTo>
                <a:lnTo>
                  <a:pt x="14801" y="3322"/>
                </a:lnTo>
                <a:lnTo>
                  <a:pt x="14556" y="3102"/>
                </a:lnTo>
                <a:lnTo>
                  <a:pt x="14312" y="2882"/>
                </a:lnTo>
                <a:lnTo>
                  <a:pt x="14044" y="2663"/>
                </a:lnTo>
                <a:lnTo>
                  <a:pt x="13750" y="2467"/>
                </a:lnTo>
                <a:lnTo>
                  <a:pt x="13457" y="2272"/>
                </a:lnTo>
                <a:lnTo>
                  <a:pt x="13164" y="2101"/>
                </a:lnTo>
                <a:lnTo>
                  <a:pt x="12847" y="1930"/>
                </a:lnTo>
                <a:lnTo>
                  <a:pt x="12529" y="1783"/>
                </a:lnTo>
                <a:lnTo>
                  <a:pt x="12212" y="1637"/>
                </a:lnTo>
                <a:lnTo>
                  <a:pt x="11870" y="1515"/>
                </a:lnTo>
                <a:lnTo>
                  <a:pt x="11528" y="1393"/>
                </a:lnTo>
                <a:lnTo>
                  <a:pt x="11162" y="1295"/>
                </a:lnTo>
                <a:lnTo>
                  <a:pt x="10795" y="1222"/>
                </a:lnTo>
                <a:lnTo>
                  <a:pt x="10429" y="1148"/>
                </a:lnTo>
                <a:lnTo>
                  <a:pt x="10063" y="1099"/>
                </a:lnTo>
                <a:lnTo>
                  <a:pt x="9672" y="1051"/>
                </a:lnTo>
                <a:lnTo>
                  <a:pt x="9281" y="1026"/>
                </a:lnTo>
                <a:lnTo>
                  <a:pt x="8353" y="1026"/>
                </a:lnTo>
                <a:lnTo>
                  <a:pt x="7816" y="1075"/>
                </a:lnTo>
                <a:lnTo>
                  <a:pt x="7278" y="1148"/>
                </a:lnTo>
                <a:lnTo>
                  <a:pt x="6765" y="1270"/>
                </a:lnTo>
                <a:lnTo>
                  <a:pt x="6619" y="1051"/>
                </a:lnTo>
                <a:lnTo>
                  <a:pt x="6472" y="880"/>
                </a:lnTo>
                <a:lnTo>
                  <a:pt x="6301" y="709"/>
                </a:lnTo>
                <a:lnTo>
                  <a:pt x="6155" y="562"/>
                </a:lnTo>
                <a:lnTo>
                  <a:pt x="5984" y="440"/>
                </a:lnTo>
                <a:lnTo>
                  <a:pt x="5837" y="342"/>
                </a:lnTo>
                <a:lnTo>
                  <a:pt x="5520" y="196"/>
                </a:lnTo>
                <a:lnTo>
                  <a:pt x="5251" y="98"/>
                </a:lnTo>
                <a:lnTo>
                  <a:pt x="5031" y="49"/>
                </a:lnTo>
                <a:lnTo>
                  <a:pt x="48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72" name="Google Shape;4872;p49"/>
          <p:cNvSpPr/>
          <p:nvPr/>
        </p:nvSpPr>
        <p:spPr>
          <a:xfrm>
            <a:off x="4906165" y="2621036"/>
            <a:ext cx="269526" cy="387967"/>
          </a:xfrm>
          <a:custGeom>
            <a:avLst/>
            <a:gdLst/>
            <a:ahLst/>
            <a:cxnLst/>
            <a:rect l="l" t="t" r="r" b="b"/>
            <a:pathLst>
              <a:path w="12896" h="18563" extrusionOk="0">
                <a:moveTo>
                  <a:pt x="6448" y="1564"/>
                </a:moveTo>
                <a:lnTo>
                  <a:pt x="6814" y="1588"/>
                </a:lnTo>
                <a:lnTo>
                  <a:pt x="7181" y="1637"/>
                </a:lnTo>
                <a:lnTo>
                  <a:pt x="7523" y="1735"/>
                </a:lnTo>
                <a:lnTo>
                  <a:pt x="7865" y="1857"/>
                </a:lnTo>
                <a:lnTo>
                  <a:pt x="8182" y="2003"/>
                </a:lnTo>
                <a:lnTo>
                  <a:pt x="8475" y="2199"/>
                </a:lnTo>
                <a:lnTo>
                  <a:pt x="8768" y="2394"/>
                </a:lnTo>
                <a:lnTo>
                  <a:pt x="9013" y="2638"/>
                </a:lnTo>
                <a:lnTo>
                  <a:pt x="9257" y="2883"/>
                </a:lnTo>
                <a:lnTo>
                  <a:pt x="9477" y="3176"/>
                </a:lnTo>
                <a:lnTo>
                  <a:pt x="9647" y="3469"/>
                </a:lnTo>
                <a:lnTo>
                  <a:pt x="9794" y="3786"/>
                </a:lnTo>
                <a:lnTo>
                  <a:pt x="9916" y="4128"/>
                </a:lnTo>
                <a:lnTo>
                  <a:pt x="10014" y="4470"/>
                </a:lnTo>
                <a:lnTo>
                  <a:pt x="10063" y="4836"/>
                </a:lnTo>
                <a:lnTo>
                  <a:pt x="10087" y="5203"/>
                </a:lnTo>
                <a:lnTo>
                  <a:pt x="10087" y="7547"/>
                </a:lnTo>
                <a:lnTo>
                  <a:pt x="2809" y="7547"/>
                </a:lnTo>
                <a:lnTo>
                  <a:pt x="2809" y="5203"/>
                </a:lnTo>
                <a:lnTo>
                  <a:pt x="2833" y="4836"/>
                </a:lnTo>
                <a:lnTo>
                  <a:pt x="2882" y="4470"/>
                </a:lnTo>
                <a:lnTo>
                  <a:pt x="2980" y="4128"/>
                </a:lnTo>
                <a:lnTo>
                  <a:pt x="3102" y="3786"/>
                </a:lnTo>
                <a:lnTo>
                  <a:pt x="3249" y="3469"/>
                </a:lnTo>
                <a:lnTo>
                  <a:pt x="3420" y="3176"/>
                </a:lnTo>
                <a:lnTo>
                  <a:pt x="3639" y="2883"/>
                </a:lnTo>
                <a:lnTo>
                  <a:pt x="3884" y="2638"/>
                </a:lnTo>
                <a:lnTo>
                  <a:pt x="4128" y="2394"/>
                </a:lnTo>
                <a:lnTo>
                  <a:pt x="4421" y="2199"/>
                </a:lnTo>
                <a:lnTo>
                  <a:pt x="4714" y="2003"/>
                </a:lnTo>
                <a:lnTo>
                  <a:pt x="5032" y="1857"/>
                </a:lnTo>
                <a:lnTo>
                  <a:pt x="5373" y="1735"/>
                </a:lnTo>
                <a:lnTo>
                  <a:pt x="5715" y="1637"/>
                </a:lnTo>
                <a:lnTo>
                  <a:pt x="6082" y="1588"/>
                </a:lnTo>
                <a:lnTo>
                  <a:pt x="6448" y="1564"/>
                </a:lnTo>
                <a:close/>
                <a:moveTo>
                  <a:pt x="6448" y="10991"/>
                </a:moveTo>
                <a:lnTo>
                  <a:pt x="6692" y="11015"/>
                </a:lnTo>
                <a:lnTo>
                  <a:pt x="6937" y="11089"/>
                </a:lnTo>
                <a:lnTo>
                  <a:pt x="7132" y="11211"/>
                </a:lnTo>
                <a:lnTo>
                  <a:pt x="7327" y="11357"/>
                </a:lnTo>
                <a:lnTo>
                  <a:pt x="7474" y="11528"/>
                </a:lnTo>
                <a:lnTo>
                  <a:pt x="7572" y="11748"/>
                </a:lnTo>
                <a:lnTo>
                  <a:pt x="7645" y="11968"/>
                </a:lnTo>
                <a:lnTo>
                  <a:pt x="7669" y="12212"/>
                </a:lnTo>
                <a:lnTo>
                  <a:pt x="7669" y="12383"/>
                </a:lnTo>
                <a:lnTo>
                  <a:pt x="7645" y="12530"/>
                </a:lnTo>
                <a:lnTo>
                  <a:pt x="7596" y="12701"/>
                </a:lnTo>
                <a:lnTo>
                  <a:pt x="7523" y="12823"/>
                </a:lnTo>
                <a:lnTo>
                  <a:pt x="7425" y="12969"/>
                </a:lnTo>
                <a:lnTo>
                  <a:pt x="7327" y="13067"/>
                </a:lnTo>
                <a:lnTo>
                  <a:pt x="7205" y="13189"/>
                </a:lnTo>
                <a:lnTo>
                  <a:pt x="7083" y="13262"/>
                </a:lnTo>
                <a:lnTo>
                  <a:pt x="7230" y="15094"/>
                </a:lnTo>
                <a:lnTo>
                  <a:pt x="5667" y="15094"/>
                </a:lnTo>
                <a:lnTo>
                  <a:pt x="5813" y="13262"/>
                </a:lnTo>
                <a:lnTo>
                  <a:pt x="5691" y="13189"/>
                </a:lnTo>
                <a:lnTo>
                  <a:pt x="5569" y="13067"/>
                </a:lnTo>
                <a:lnTo>
                  <a:pt x="5471" y="12969"/>
                </a:lnTo>
                <a:lnTo>
                  <a:pt x="5373" y="12823"/>
                </a:lnTo>
                <a:lnTo>
                  <a:pt x="5300" y="12701"/>
                </a:lnTo>
                <a:lnTo>
                  <a:pt x="5251" y="12530"/>
                </a:lnTo>
                <a:lnTo>
                  <a:pt x="5227" y="12383"/>
                </a:lnTo>
                <a:lnTo>
                  <a:pt x="5227" y="12212"/>
                </a:lnTo>
                <a:lnTo>
                  <a:pt x="5251" y="11968"/>
                </a:lnTo>
                <a:lnTo>
                  <a:pt x="5325" y="11748"/>
                </a:lnTo>
                <a:lnTo>
                  <a:pt x="5422" y="11528"/>
                </a:lnTo>
                <a:lnTo>
                  <a:pt x="5569" y="11357"/>
                </a:lnTo>
                <a:lnTo>
                  <a:pt x="5764" y="11211"/>
                </a:lnTo>
                <a:lnTo>
                  <a:pt x="5960" y="11089"/>
                </a:lnTo>
                <a:lnTo>
                  <a:pt x="6204" y="11015"/>
                </a:lnTo>
                <a:lnTo>
                  <a:pt x="6448" y="10991"/>
                </a:lnTo>
                <a:close/>
                <a:moveTo>
                  <a:pt x="6448" y="1"/>
                </a:moveTo>
                <a:lnTo>
                  <a:pt x="5911" y="25"/>
                </a:lnTo>
                <a:lnTo>
                  <a:pt x="5398" y="123"/>
                </a:lnTo>
                <a:lnTo>
                  <a:pt x="4909" y="245"/>
                </a:lnTo>
                <a:lnTo>
                  <a:pt x="4421" y="416"/>
                </a:lnTo>
                <a:lnTo>
                  <a:pt x="3981" y="636"/>
                </a:lnTo>
                <a:lnTo>
                  <a:pt x="3542" y="904"/>
                </a:lnTo>
                <a:lnTo>
                  <a:pt x="3151" y="1197"/>
                </a:lnTo>
                <a:lnTo>
                  <a:pt x="2760" y="1539"/>
                </a:lnTo>
                <a:lnTo>
                  <a:pt x="2443" y="1906"/>
                </a:lnTo>
                <a:lnTo>
                  <a:pt x="2125" y="2296"/>
                </a:lnTo>
                <a:lnTo>
                  <a:pt x="1881" y="2736"/>
                </a:lnTo>
                <a:lnTo>
                  <a:pt x="1661" y="3176"/>
                </a:lnTo>
                <a:lnTo>
                  <a:pt x="1466" y="3664"/>
                </a:lnTo>
                <a:lnTo>
                  <a:pt x="1344" y="4153"/>
                </a:lnTo>
                <a:lnTo>
                  <a:pt x="1270" y="4690"/>
                </a:lnTo>
                <a:lnTo>
                  <a:pt x="1246" y="5203"/>
                </a:lnTo>
                <a:lnTo>
                  <a:pt x="1246" y="7547"/>
                </a:lnTo>
                <a:lnTo>
                  <a:pt x="391" y="7547"/>
                </a:lnTo>
                <a:lnTo>
                  <a:pt x="293" y="7572"/>
                </a:lnTo>
                <a:lnTo>
                  <a:pt x="220" y="7621"/>
                </a:lnTo>
                <a:lnTo>
                  <a:pt x="147" y="7669"/>
                </a:lnTo>
                <a:lnTo>
                  <a:pt x="74" y="7743"/>
                </a:lnTo>
                <a:lnTo>
                  <a:pt x="49" y="7840"/>
                </a:lnTo>
                <a:lnTo>
                  <a:pt x="0" y="7914"/>
                </a:lnTo>
                <a:lnTo>
                  <a:pt x="0" y="8036"/>
                </a:lnTo>
                <a:lnTo>
                  <a:pt x="0" y="18074"/>
                </a:lnTo>
                <a:lnTo>
                  <a:pt x="0" y="18171"/>
                </a:lnTo>
                <a:lnTo>
                  <a:pt x="49" y="18269"/>
                </a:lnTo>
                <a:lnTo>
                  <a:pt x="74" y="18342"/>
                </a:lnTo>
                <a:lnTo>
                  <a:pt x="147" y="18416"/>
                </a:lnTo>
                <a:lnTo>
                  <a:pt x="220" y="18464"/>
                </a:lnTo>
                <a:lnTo>
                  <a:pt x="293" y="18513"/>
                </a:lnTo>
                <a:lnTo>
                  <a:pt x="391" y="18538"/>
                </a:lnTo>
                <a:lnTo>
                  <a:pt x="489" y="18562"/>
                </a:lnTo>
                <a:lnTo>
                  <a:pt x="12407" y="18562"/>
                </a:lnTo>
                <a:lnTo>
                  <a:pt x="12505" y="18538"/>
                </a:lnTo>
                <a:lnTo>
                  <a:pt x="12603" y="18513"/>
                </a:lnTo>
                <a:lnTo>
                  <a:pt x="12676" y="18464"/>
                </a:lnTo>
                <a:lnTo>
                  <a:pt x="12749" y="18416"/>
                </a:lnTo>
                <a:lnTo>
                  <a:pt x="12822" y="18342"/>
                </a:lnTo>
                <a:lnTo>
                  <a:pt x="12847" y="18269"/>
                </a:lnTo>
                <a:lnTo>
                  <a:pt x="12896" y="18171"/>
                </a:lnTo>
                <a:lnTo>
                  <a:pt x="12896" y="18074"/>
                </a:lnTo>
                <a:lnTo>
                  <a:pt x="12896" y="8036"/>
                </a:lnTo>
                <a:lnTo>
                  <a:pt x="12896" y="7914"/>
                </a:lnTo>
                <a:lnTo>
                  <a:pt x="12847" y="7840"/>
                </a:lnTo>
                <a:lnTo>
                  <a:pt x="12822" y="7743"/>
                </a:lnTo>
                <a:lnTo>
                  <a:pt x="12749" y="7669"/>
                </a:lnTo>
                <a:lnTo>
                  <a:pt x="12676" y="7621"/>
                </a:lnTo>
                <a:lnTo>
                  <a:pt x="12603" y="7572"/>
                </a:lnTo>
                <a:lnTo>
                  <a:pt x="12505" y="7547"/>
                </a:lnTo>
                <a:lnTo>
                  <a:pt x="11650" y="7547"/>
                </a:lnTo>
                <a:lnTo>
                  <a:pt x="11650" y="5203"/>
                </a:lnTo>
                <a:lnTo>
                  <a:pt x="11626" y="4690"/>
                </a:lnTo>
                <a:lnTo>
                  <a:pt x="11552" y="4153"/>
                </a:lnTo>
                <a:lnTo>
                  <a:pt x="11430" y="3664"/>
                </a:lnTo>
                <a:lnTo>
                  <a:pt x="11235" y="3176"/>
                </a:lnTo>
                <a:lnTo>
                  <a:pt x="11015" y="2736"/>
                </a:lnTo>
                <a:lnTo>
                  <a:pt x="10771" y="2296"/>
                </a:lnTo>
                <a:lnTo>
                  <a:pt x="10453" y="1906"/>
                </a:lnTo>
                <a:lnTo>
                  <a:pt x="10136" y="1539"/>
                </a:lnTo>
                <a:lnTo>
                  <a:pt x="9745" y="1197"/>
                </a:lnTo>
                <a:lnTo>
                  <a:pt x="9354" y="904"/>
                </a:lnTo>
                <a:lnTo>
                  <a:pt x="8939" y="636"/>
                </a:lnTo>
                <a:lnTo>
                  <a:pt x="8475" y="416"/>
                </a:lnTo>
                <a:lnTo>
                  <a:pt x="7987" y="245"/>
                </a:lnTo>
                <a:lnTo>
                  <a:pt x="7498" y="123"/>
                </a:lnTo>
                <a:lnTo>
                  <a:pt x="6985" y="25"/>
                </a:lnTo>
                <a:lnTo>
                  <a:pt x="6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873" name="Google Shape;4873;p49"/>
          <p:cNvGrpSpPr/>
          <p:nvPr/>
        </p:nvGrpSpPr>
        <p:grpSpPr>
          <a:xfrm>
            <a:off x="5472049" y="2633187"/>
            <a:ext cx="264427" cy="375719"/>
            <a:chOff x="6701050" y="2978375"/>
            <a:chExt cx="316300" cy="449425"/>
          </a:xfrm>
        </p:grpSpPr>
        <p:sp>
          <p:nvSpPr>
            <p:cNvPr id="4874" name="Google Shape;4874;p49"/>
            <p:cNvSpPr/>
            <p:nvPr/>
          </p:nvSpPr>
          <p:spPr>
            <a:xfrm>
              <a:off x="6701050" y="2978375"/>
              <a:ext cx="316300" cy="78175"/>
            </a:xfrm>
            <a:custGeom>
              <a:avLst/>
              <a:gdLst/>
              <a:ahLst/>
              <a:cxnLst/>
              <a:rect l="l" t="t" r="r" b="b"/>
              <a:pathLst>
                <a:path w="12652" h="3127" extrusionOk="0">
                  <a:moveTo>
                    <a:pt x="7840" y="782"/>
                  </a:moveTo>
                  <a:lnTo>
                    <a:pt x="7865" y="807"/>
                  </a:lnTo>
                  <a:lnTo>
                    <a:pt x="7889" y="831"/>
                  </a:lnTo>
                  <a:lnTo>
                    <a:pt x="7889" y="880"/>
                  </a:lnTo>
                  <a:lnTo>
                    <a:pt x="7889" y="1417"/>
                  </a:lnTo>
                  <a:lnTo>
                    <a:pt x="4763" y="1417"/>
                  </a:lnTo>
                  <a:lnTo>
                    <a:pt x="4763" y="880"/>
                  </a:lnTo>
                  <a:lnTo>
                    <a:pt x="4763" y="831"/>
                  </a:lnTo>
                  <a:lnTo>
                    <a:pt x="4787" y="807"/>
                  </a:lnTo>
                  <a:lnTo>
                    <a:pt x="4812" y="782"/>
                  </a:lnTo>
                  <a:close/>
                  <a:moveTo>
                    <a:pt x="4861" y="1"/>
                  </a:moveTo>
                  <a:lnTo>
                    <a:pt x="4690" y="25"/>
                  </a:lnTo>
                  <a:lnTo>
                    <a:pt x="4519" y="74"/>
                  </a:lnTo>
                  <a:lnTo>
                    <a:pt x="4372" y="147"/>
                  </a:lnTo>
                  <a:lnTo>
                    <a:pt x="4250" y="269"/>
                  </a:lnTo>
                  <a:lnTo>
                    <a:pt x="4128" y="392"/>
                  </a:lnTo>
                  <a:lnTo>
                    <a:pt x="4055" y="538"/>
                  </a:lnTo>
                  <a:lnTo>
                    <a:pt x="4006" y="709"/>
                  </a:lnTo>
                  <a:lnTo>
                    <a:pt x="3982" y="880"/>
                  </a:lnTo>
                  <a:lnTo>
                    <a:pt x="3982" y="1417"/>
                  </a:lnTo>
                  <a:lnTo>
                    <a:pt x="391" y="1417"/>
                  </a:lnTo>
                  <a:lnTo>
                    <a:pt x="294" y="1466"/>
                  </a:lnTo>
                  <a:lnTo>
                    <a:pt x="220" y="1491"/>
                  </a:lnTo>
                  <a:lnTo>
                    <a:pt x="147" y="1564"/>
                  </a:lnTo>
                  <a:lnTo>
                    <a:pt x="74" y="1637"/>
                  </a:lnTo>
                  <a:lnTo>
                    <a:pt x="49" y="1710"/>
                  </a:lnTo>
                  <a:lnTo>
                    <a:pt x="1" y="1808"/>
                  </a:lnTo>
                  <a:lnTo>
                    <a:pt x="1" y="1906"/>
                  </a:lnTo>
                  <a:lnTo>
                    <a:pt x="1" y="3127"/>
                  </a:lnTo>
                  <a:lnTo>
                    <a:pt x="12652" y="3127"/>
                  </a:lnTo>
                  <a:lnTo>
                    <a:pt x="12652" y="1906"/>
                  </a:lnTo>
                  <a:lnTo>
                    <a:pt x="12652" y="1808"/>
                  </a:lnTo>
                  <a:lnTo>
                    <a:pt x="12603" y="1710"/>
                  </a:lnTo>
                  <a:lnTo>
                    <a:pt x="12578" y="1637"/>
                  </a:lnTo>
                  <a:lnTo>
                    <a:pt x="12505" y="1564"/>
                  </a:lnTo>
                  <a:lnTo>
                    <a:pt x="12432" y="1491"/>
                  </a:lnTo>
                  <a:lnTo>
                    <a:pt x="12359" y="1466"/>
                  </a:lnTo>
                  <a:lnTo>
                    <a:pt x="12261" y="1417"/>
                  </a:lnTo>
                  <a:lnTo>
                    <a:pt x="8671" y="1417"/>
                  </a:lnTo>
                  <a:lnTo>
                    <a:pt x="8671" y="880"/>
                  </a:lnTo>
                  <a:lnTo>
                    <a:pt x="8646" y="709"/>
                  </a:lnTo>
                  <a:lnTo>
                    <a:pt x="8597" y="538"/>
                  </a:lnTo>
                  <a:lnTo>
                    <a:pt x="8524" y="392"/>
                  </a:lnTo>
                  <a:lnTo>
                    <a:pt x="8402" y="269"/>
                  </a:lnTo>
                  <a:lnTo>
                    <a:pt x="8280" y="147"/>
                  </a:lnTo>
                  <a:lnTo>
                    <a:pt x="8133" y="74"/>
                  </a:lnTo>
                  <a:lnTo>
                    <a:pt x="7962" y="25"/>
                  </a:lnTo>
                  <a:lnTo>
                    <a:pt x="77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75" name="Google Shape;4875;p49"/>
            <p:cNvSpPr/>
            <p:nvPr/>
          </p:nvSpPr>
          <p:spPr>
            <a:xfrm>
              <a:off x="6713875" y="3068750"/>
              <a:ext cx="290650" cy="359050"/>
            </a:xfrm>
            <a:custGeom>
              <a:avLst/>
              <a:gdLst/>
              <a:ahLst/>
              <a:cxnLst/>
              <a:rect l="l" t="t" r="r" b="b"/>
              <a:pathLst>
                <a:path w="11626" h="14362" extrusionOk="0">
                  <a:moveTo>
                    <a:pt x="2614" y="1686"/>
                  </a:moveTo>
                  <a:lnTo>
                    <a:pt x="2711" y="1710"/>
                  </a:lnTo>
                  <a:lnTo>
                    <a:pt x="2785" y="1759"/>
                  </a:lnTo>
                  <a:lnTo>
                    <a:pt x="2834" y="1857"/>
                  </a:lnTo>
                  <a:lnTo>
                    <a:pt x="2858" y="1930"/>
                  </a:lnTo>
                  <a:lnTo>
                    <a:pt x="2858" y="12432"/>
                  </a:lnTo>
                  <a:lnTo>
                    <a:pt x="2834" y="12529"/>
                  </a:lnTo>
                  <a:lnTo>
                    <a:pt x="2785" y="12603"/>
                  </a:lnTo>
                  <a:lnTo>
                    <a:pt x="2711" y="12652"/>
                  </a:lnTo>
                  <a:lnTo>
                    <a:pt x="2614" y="12676"/>
                  </a:lnTo>
                  <a:lnTo>
                    <a:pt x="2516" y="12652"/>
                  </a:lnTo>
                  <a:lnTo>
                    <a:pt x="2443" y="12603"/>
                  </a:lnTo>
                  <a:lnTo>
                    <a:pt x="2394" y="12529"/>
                  </a:lnTo>
                  <a:lnTo>
                    <a:pt x="2369" y="12432"/>
                  </a:lnTo>
                  <a:lnTo>
                    <a:pt x="2369" y="1930"/>
                  </a:lnTo>
                  <a:lnTo>
                    <a:pt x="2394" y="1857"/>
                  </a:lnTo>
                  <a:lnTo>
                    <a:pt x="2443" y="1759"/>
                  </a:lnTo>
                  <a:lnTo>
                    <a:pt x="2516" y="1710"/>
                  </a:lnTo>
                  <a:lnTo>
                    <a:pt x="2614" y="1686"/>
                  </a:lnTo>
                  <a:close/>
                  <a:moveTo>
                    <a:pt x="5813" y="1686"/>
                  </a:moveTo>
                  <a:lnTo>
                    <a:pt x="5911" y="1710"/>
                  </a:lnTo>
                  <a:lnTo>
                    <a:pt x="5984" y="1759"/>
                  </a:lnTo>
                  <a:lnTo>
                    <a:pt x="6033" y="1857"/>
                  </a:lnTo>
                  <a:lnTo>
                    <a:pt x="6057" y="1930"/>
                  </a:lnTo>
                  <a:lnTo>
                    <a:pt x="6057" y="12432"/>
                  </a:lnTo>
                  <a:lnTo>
                    <a:pt x="6033" y="12529"/>
                  </a:lnTo>
                  <a:lnTo>
                    <a:pt x="5984" y="12603"/>
                  </a:lnTo>
                  <a:lnTo>
                    <a:pt x="5911" y="12652"/>
                  </a:lnTo>
                  <a:lnTo>
                    <a:pt x="5813" y="12676"/>
                  </a:lnTo>
                  <a:lnTo>
                    <a:pt x="5715" y="12652"/>
                  </a:lnTo>
                  <a:lnTo>
                    <a:pt x="5642" y="12603"/>
                  </a:lnTo>
                  <a:lnTo>
                    <a:pt x="5593" y="12529"/>
                  </a:lnTo>
                  <a:lnTo>
                    <a:pt x="5569" y="12432"/>
                  </a:lnTo>
                  <a:lnTo>
                    <a:pt x="5569" y="1930"/>
                  </a:lnTo>
                  <a:lnTo>
                    <a:pt x="5593" y="1857"/>
                  </a:lnTo>
                  <a:lnTo>
                    <a:pt x="5642" y="1759"/>
                  </a:lnTo>
                  <a:lnTo>
                    <a:pt x="5715" y="1710"/>
                  </a:lnTo>
                  <a:lnTo>
                    <a:pt x="5813" y="1686"/>
                  </a:lnTo>
                  <a:close/>
                  <a:moveTo>
                    <a:pt x="9013" y="1686"/>
                  </a:moveTo>
                  <a:lnTo>
                    <a:pt x="9110" y="1710"/>
                  </a:lnTo>
                  <a:lnTo>
                    <a:pt x="9183" y="1759"/>
                  </a:lnTo>
                  <a:lnTo>
                    <a:pt x="9232" y="1857"/>
                  </a:lnTo>
                  <a:lnTo>
                    <a:pt x="9257" y="1930"/>
                  </a:lnTo>
                  <a:lnTo>
                    <a:pt x="9257" y="12432"/>
                  </a:lnTo>
                  <a:lnTo>
                    <a:pt x="9232" y="12529"/>
                  </a:lnTo>
                  <a:lnTo>
                    <a:pt x="9183" y="12603"/>
                  </a:lnTo>
                  <a:lnTo>
                    <a:pt x="9110" y="12652"/>
                  </a:lnTo>
                  <a:lnTo>
                    <a:pt x="9013" y="12676"/>
                  </a:lnTo>
                  <a:lnTo>
                    <a:pt x="8915" y="12652"/>
                  </a:lnTo>
                  <a:lnTo>
                    <a:pt x="8842" y="12603"/>
                  </a:lnTo>
                  <a:lnTo>
                    <a:pt x="8793" y="12529"/>
                  </a:lnTo>
                  <a:lnTo>
                    <a:pt x="8768" y="12432"/>
                  </a:lnTo>
                  <a:lnTo>
                    <a:pt x="8768" y="1930"/>
                  </a:lnTo>
                  <a:lnTo>
                    <a:pt x="8793" y="1857"/>
                  </a:lnTo>
                  <a:lnTo>
                    <a:pt x="8842" y="1759"/>
                  </a:lnTo>
                  <a:lnTo>
                    <a:pt x="8915" y="1710"/>
                  </a:lnTo>
                  <a:lnTo>
                    <a:pt x="9013" y="1686"/>
                  </a:lnTo>
                  <a:close/>
                  <a:moveTo>
                    <a:pt x="0" y="0"/>
                  </a:moveTo>
                  <a:lnTo>
                    <a:pt x="0" y="13873"/>
                  </a:lnTo>
                  <a:lnTo>
                    <a:pt x="0" y="13970"/>
                  </a:lnTo>
                  <a:lnTo>
                    <a:pt x="49" y="14068"/>
                  </a:lnTo>
                  <a:lnTo>
                    <a:pt x="74" y="14141"/>
                  </a:lnTo>
                  <a:lnTo>
                    <a:pt x="147" y="14215"/>
                  </a:lnTo>
                  <a:lnTo>
                    <a:pt x="220" y="14263"/>
                  </a:lnTo>
                  <a:lnTo>
                    <a:pt x="294" y="14312"/>
                  </a:lnTo>
                  <a:lnTo>
                    <a:pt x="391" y="14337"/>
                  </a:lnTo>
                  <a:lnTo>
                    <a:pt x="489" y="14361"/>
                  </a:lnTo>
                  <a:lnTo>
                    <a:pt x="11137" y="14361"/>
                  </a:lnTo>
                  <a:lnTo>
                    <a:pt x="11235" y="14337"/>
                  </a:lnTo>
                  <a:lnTo>
                    <a:pt x="11333" y="14312"/>
                  </a:lnTo>
                  <a:lnTo>
                    <a:pt x="11406" y="14263"/>
                  </a:lnTo>
                  <a:lnTo>
                    <a:pt x="11479" y="14215"/>
                  </a:lnTo>
                  <a:lnTo>
                    <a:pt x="11553" y="14141"/>
                  </a:lnTo>
                  <a:lnTo>
                    <a:pt x="11577" y="14068"/>
                  </a:lnTo>
                  <a:lnTo>
                    <a:pt x="11626" y="13970"/>
                  </a:lnTo>
                  <a:lnTo>
                    <a:pt x="11626" y="13873"/>
                  </a:lnTo>
                  <a:lnTo>
                    <a:pt x="116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76" name="Google Shape;4876;p49"/>
          <p:cNvGrpSpPr/>
          <p:nvPr/>
        </p:nvGrpSpPr>
        <p:grpSpPr>
          <a:xfrm>
            <a:off x="907677" y="3251848"/>
            <a:ext cx="376743" cy="253204"/>
            <a:chOff x="1241275" y="3718400"/>
            <a:chExt cx="450650" cy="302875"/>
          </a:xfrm>
        </p:grpSpPr>
        <p:sp>
          <p:nvSpPr>
            <p:cNvPr id="4877" name="Google Shape;4877;p49"/>
            <p:cNvSpPr/>
            <p:nvPr/>
          </p:nvSpPr>
          <p:spPr>
            <a:xfrm>
              <a:off x="1241275" y="3718400"/>
              <a:ext cx="450650" cy="302875"/>
            </a:xfrm>
            <a:custGeom>
              <a:avLst/>
              <a:gdLst/>
              <a:ahLst/>
              <a:cxnLst/>
              <a:rect l="l" t="t" r="r" b="b"/>
              <a:pathLst>
                <a:path w="18026" h="12115" extrusionOk="0">
                  <a:moveTo>
                    <a:pt x="17048" y="977"/>
                  </a:moveTo>
                  <a:lnTo>
                    <a:pt x="17048" y="3127"/>
                  </a:lnTo>
                  <a:lnTo>
                    <a:pt x="978" y="3127"/>
                  </a:lnTo>
                  <a:lnTo>
                    <a:pt x="978" y="977"/>
                  </a:lnTo>
                  <a:close/>
                  <a:moveTo>
                    <a:pt x="17048" y="5447"/>
                  </a:moveTo>
                  <a:lnTo>
                    <a:pt x="17048" y="11137"/>
                  </a:lnTo>
                  <a:lnTo>
                    <a:pt x="978" y="11137"/>
                  </a:lnTo>
                  <a:lnTo>
                    <a:pt x="978" y="5447"/>
                  </a:lnTo>
                  <a:close/>
                  <a:moveTo>
                    <a:pt x="978" y="1"/>
                  </a:moveTo>
                  <a:lnTo>
                    <a:pt x="782" y="25"/>
                  </a:lnTo>
                  <a:lnTo>
                    <a:pt x="587" y="74"/>
                  </a:lnTo>
                  <a:lnTo>
                    <a:pt x="416" y="172"/>
                  </a:lnTo>
                  <a:lnTo>
                    <a:pt x="294" y="294"/>
                  </a:lnTo>
                  <a:lnTo>
                    <a:pt x="172" y="440"/>
                  </a:lnTo>
                  <a:lnTo>
                    <a:pt x="74" y="611"/>
                  </a:lnTo>
                  <a:lnTo>
                    <a:pt x="25" y="782"/>
                  </a:lnTo>
                  <a:lnTo>
                    <a:pt x="1" y="977"/>
                  </a:lnTo>
                  <a:lnTo>
                    <a:pt x="1" y="11137"/>
                  </a:lnTo>
                  <a:lnTo>
                    <a:pt x="25" y="11333"/>
                  </a:lnTo>
                  <a:lnTo>
                    <a:pt x="74" y="11504"/>
                  </a:lnTo>
                  <a:lnTo>
                    <a:pt x="172" y="11675"/>
                  </a:lnTo>
                  <a:lnTo>
                    <a:pt x="294" y="11821"/>
                  </a:lnTo>
                  <a:lnTo>
                    <a:pt x="416" y="11943"/>
                  </a:lnTo>
                  <a:lnTo>
                    <a:pt x="587" y="12041"/>
                  </a:lnTo>
                  <a:lnTo>
                    <a:pt x="782" y="12090"/>
                  </a:lnTo>
                  <a:lnTo>
                    <a:pt x="978" y="12114"/>
                  </a:lnTo>
                  <a:lnTo>
                    <a:pt x="17048" y="12114"/>
                  </a:lnTo>
                  <a:lnTo>
                    <a:pt x="17243" y="12090"/>
                  </a:lnTo>
                  <a:lnTo>
                    <a:pt x="17439" y="12041"/>
                  </a:lnTo>
                  <a:lnTo>
                    <a:pt x="17610" y="11943"/>
                  </a:lnTo>
                  <a:lnTo>
                    <a:pt x="17732" y="11821"/>
                  </a:lnTo>
                  <a:lnTo>
                    <a:pt x="17854" y="11675"/>
                  </a:lnTo>
                  <a:lnTo>
                    <a:pt x="17952" y="11504"/>
                  </a:lnTo>
                  <a:lnTo>
                    <a:pt x="18001" y="11333"/>
                  </a:lnTo>
                  <a:lnTo>
                    <a:pt x="18025" y="11137"/>
                  </a:lnTo>
                  <a:lnTo>
                    <a:pt x="18025" y="977"/>
                  </a:lnTo>
                  <a:lnTo>
                    <a:pt x="18001" y="782"/>
                  </a:lnTo>
                  <a:lnTo>
                    <a:pt x="17952" y="611"/>
                  </a:lnTo>
                  <a:lnTo>
                    <a:pt x="17854" y="440"/>
                  </a:lnTo>
                  <a:lnTo>
                    <a:pt x="17732" y="294"/>
                  </a:lnTo>
                  <a:lnTo>
                    <a:pt x="17610" y="172"/>
                  </a:lnTo>
                  <a:lnTo>
                    <a:pt x="17439" y="74"/>
                  </a:lnTo>
                  <a:lnTo>
                    <a:pt x="17243" y="25"/>
                  </a:lnTo>
                  <a:lnTo>
                    <a:pt x="170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78" name="Google Shape;4878;p49"/>
            <p:cNvSpPr/>
            <p:nvPr/>
          </p:nvSpPr>
          <p:spPr>
            <a:xfrm>
              <a:off x="1293175" y="3895475"/>
              <a:ext cx="174050" cy="12225"/>
            </a:xfrm>
            <a:custGeom>
              <a:avLst/>
              <a:gdLst/>
              <a:ahLst/>
              <a:cxnLst/>
              <a:rect l="l" t="t" r="r" b="b"/>
              <a:pathLst>
                <a:path w="6962" h="489" extrusionOk="0">
                  <a:moveTo>
                    <a:pt x="245" y="0"/>
                  </a:moveTo>
                  <a:lnTo>
                    <a:pt x="147" y="25"/>
                  </a:lnTo>
                  <a:lnTo>
                    <a:pt x="74" y="74"/>
                  </a:lnTo>
                  <a:lnTo>
                    <a:pt x="25" y="147"/>
                  </a:lnTo>
                  <a:lnTo>
                    <a:pt x="1" y="244"/>
                  </a:lnTo>
                  <a:lnTo>
                    <a:pt x="25" y="342"/>
                  </a:lnTo>
                  <a:lnTo>
                    <a:pt x="74" y="415"/>
                  </a:lnTo>
                  <a:lnTo>
                    <a:pt x="147" y="464"/>
                  </a:lnTo>
                  <a:lnTo>
                    <a:pt x="245" y="489"/>
                  </a:lnTo>
                  <a:lnTo>
                    <a:pt x="6717" y="489"/>
                  </a:lnTo>
                  <a:lnTo>
                    <a:pt x="6815" y="464"/>
                  </a:lnTo>
                  <a:lnTo>
                    <a:pt x="6888" y="415"/>
                  </a:lnTo>
                  <a:lnTo>
                    <a:pt x="6961" y="342"/>
                  </a:lnTo>
                  <a:lnTo>
                    <a:pt x="6961" y="244"/>
                  </a:lnTo>
                  <a:lnTo>
                    <a:pt x="6961" y="147"/>
                  </a:lnTo>
                  <a:lnTo>
                    <a:pt x="6888" y="74"/>
                  </a:lnTo>
                  <a:lnTo>
                    <a:pt x="6815" y="25"/>
                  </a:lnTo>
                  <a:lnTo>
                    <a:pt x="6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79" name="Google Shape;4879;p49"/>
            <p:cNvSpPr/>
            <p:nvPr/>
          </p:nvSpPr>
          <p:spPr>
            <a:xfrm>
              <a:off x="1293175" y="3935775"/>
              <a:ext cx="122750" cy="12225"/>
            </a:xfrm>
            <a:custGeom>
              <a:avLst/>
              <a:gdLst/>
              <a:ahLst/>
              <a:cxnLst/>
              <a:rect l="l" t="t" r="r" b="b"/>
              <a:pathLst>
                <a:path w="4910" h="489" extrusionOk="0">
                  <a:moveTo>
                    <a:pt x="245" y="0"/>
                  </a:moveTo>
                  <a:lnTo>
                    <a:pt x="147" y="25"/>
                  </a:lnTo>
                  <a:lnTo>
                    <a:pt x="74" y="73"/>
                  </a:lnTo>
                  <a:lnTo>
                    <a:pt x="25" y="147"/>
                  </a:lnTo>
                  <a:lnTo>
                    <a:pt x="1" y="244"/>
                  </a:lnTo>
                  <a:lnTo>
                    <a:pt x="25" y="342"/>
                  </a:lnTo>
                  <a:lnTo>
                    <a:pt x="74" y="415"/>
                  </a:lnTo>
                  <a:lnTo>
                    <a:pt x="147" y="464"/>
                  </a:lnTo>
                  <a:lnTo>
                    <a:pt x="245" y="489"/>
                  </a:lnTo>
                  <a:lnTo>
                    <a:pt x="4666" y="489"/>
                  </a:lnTo>
                  <a:lnTo>
                    <a:pt x="4763" y="464"/>
                  </a:lnTo>
                  <a:lnTo>
                    <a:pt x="4837" y="415"/>
                  </a:lnTo>
                  <a:lnTo>
                    <a:pt x="4885" y="342"/>
                  </a:lnTo>
                  <a:lnTo>
                    <a:pt x="4910" y="244"/>
                  </a:lnTo>
                  <a:lnTo>
                    <a:pt x="4885" y="147"/>
                  </a:lnTo>
                  <a:lnTo>
                    <a:pt x="4837" y="73"/>
                  </a:lnTo>
                  <a:lnTo>
                    <a:pt x="4763" y="25"/>
                  </a:lnTo>
                  <a:lnTo>
                    <a:pt x="46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80" name="Google Shape;4880;p49"/>
            <p:cNvSpPr/>
            <p:nvPr/>
          </p:nvSpPr>
          <p:spPr>
            <a:xfrm>
              <a:off x="1570375" y="3901575"/>
              <a:ext cx="62300" cy="40325"/>
            </a:xfrm>
            <a:custGeom>
              <a:avLst/>
              <a:gdLst/>
              <a:ahLst/>
              <a:cxnLst/>
              <a:rect l="l" t="t" r="r" b="b"/>
              <a:pathLst>
                <a:path w="2492" h="1613" extrusionOk="0">
                  <a:moveTo>
                    <a:pt x="392" y="0"/>
                  </a:moveTo>
                  <a:lnTo>
                    <a:pt x="294" y="25"/>
                  </a:lnTo>
                  <a:lnTo>
                    <a:pt x="221" y="74"/>
                  </a:lnTo>
                  <a:lnTo>
                    <a:pt x="147" y="147"/>
                  </a:lnTo>
                  <a:lnTo>
                    <a:pt x="99" y="220"/>
                  </a:lnTo>
                  <a:lnTo>
                    <a:pt x="50" y="294"/>
                  </a:lnTo>
                  <a:lnTo>
                    <a:pt x="25" y="391"/>
                  </a:lnTo>
                  <a:lnTo>
                    <a:pt x="1" y="489"/>
                  </a:lnTo>
                  <a:lnTo>
                    <a:pt x="1" y="1124"/>
                  </a:lnTo>
                  <a:lnTo>
                    <a:pt x="25" y="1222"/>
                  </a:lnTo>
                  <a:lnTo>
                    <a:pt x="50" y="1319"/>
                  </a:lnTo>
                  <a:lnTo>
                    <a:pt x="99" y="1393"/>
                  </a:lnTo>
                  <a:lnTo>
                    <a:pt x="147" y="1466"/>
                  </a:lnTo>
                  <a:lnTo>
                    <a:pt x="221" y="1515"/>
                  </a:lnTo>
                  <a:lnTo>
                    <a:pt x="294" y="1564"/>
                  </a:lnTo>
                  <a:lnTo>
                    <a:pt x="392" y="1588"/>
                  </a:lnTo>
                  <a:lnTo>
                    <a:pt x="489" y="1612"/>
                  </a:lnTo>
                  <a:lnTo>
                    <a:pt x="2004" y="1612"/>
                  </a:lnTo>
                  <a:lnTo>
                    <a:pt x="2101" y="1588"/>
                  </a:lnTo>
                  <a:lnTo>
                    <a:pt x="2199" y="1564"/>
                  </a:lnTo>
                  <a:lnTo>
                    <a:pt x="2272" y="1515"/>
                  </a:lnTo>
                  <a:lnTo>
                    <a:pt x="2345" y="1466"/>
                  </a:lnTo>
                  <a:lnTo>
                    <a:pt x="2394" y="1393"/>
                  </a:lnTo>
                  <a:lnTo>
                    <a:pt x="2443" y="1319"/>
                  </a:lnTo>
                  <a:lnTo>
                    <a:pt x="2492" y="1222"/>
                  </a:lnTo>
                  <a:lnTo>
                    <a:pt x="2492" y="1124"/>
                  </a:lnTo>
                  <a:lnTo>
                    <a:pt x="2492" y="489"/>
                  </a:lnTo>
                  <a:lnTo>
                    <a:pt x="2492" y="391"/>
                  </a:lnTo>
                  <a:lnTo>
                    <a:pt x="2443" y="294"/>
                  </a:lnTo>
                  <a:lnTo>
                    <a:pt x="2394" y="220"/>
                  </a:lnTo>
                  <a:lnTo>
                    <a:pt x="2345" y="147"/>
                  </a:lnTo>
                  <a:lnTo>
                    <a:pt x="2272" y="74"/>
                  </a:lnTo>
                  <a:lnTo>
                    <a:pt x="2199" y="25"/>
                  </a:lnTo>
                  <a:lnTo>
                    <a:pt x="21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81" name="Google Shape;4881;p49"/>
          <p:cNvGrpSpPr/>
          <p:nvPr/>
        </p:nvGrpSpPr>
        <p:grpSpPr>
          <a:xfrm>
            <a:off x="1476324" y="3232453"/>
            <a:ext cx="366502" cy="292496"/>
            <a:chOff x="1921475" y="3695200"/>
            <a:chExt cx="438400" cy="349875"/>
          </a:xfrm>
        </p:grpSpPr>
        <p:sp>
          <p:nvSpPr>
            <p:cNvPr id="4882" name="Google Shape;4882;p49"/>
            <p:cNvSpPr/>
            <p:nvPr/>
          </p:nvSpPr>
          <p:spPr>
            <a:xfrm>
              <a:off x="2246900" y="3992550"/>
              <a:ext cx="52525" cy="52525"/>
            </a:xfrm>
            <a:custGeom>
              <a:avLst/>
              <a:gdLst/>
              <a:ahLst/>
              <a:cxnLst/>
              <a:rect l="l" t="t" r="r" b="b"/>
              <a:pathLst>
                <a:path w="2101"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3" y="1783"/>
                  </a:lnTo>
                  <a:lnTo>
                    <a:pt x="1930" y="1637"/>
                  </a:lnTo>
                  <a:lnTo>
                    <a:pt x="2028" y="1441"/>
                  </a:lnTo>
                  <a:lnTo>
                    <a:pt x="2077" y="1246"/>
                  </a:lnTo>
                  <a:lnTo>
                    <a:pt x="2101" y="1051"/>
                  </a:lnTo>
                  <a:lnTo>
                    <a:pt x="2077" y="831"/>
                  </a:lnTo>
                  <a:lnTo>
                    <a:pt x="2028" y="636"/>
                  </a:lnTo>
                  <a:lnTo>
                    <a:pt x="1930" y="440"/>
                  </a:lnTo>
                  <a:lnTo>
                    <a:pt x="1783" y="294"/>
                  </a:lnTo>
                  <a:lnTo>
                    <a:pt x="1637" y="171"/>
                  </a:lnTo>
                  <a:lnTo>
                    <a:pt x="1466" y="74"/>
                  </a:ln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83" name="Google Shape;4883;p49"/>
            <p:cNvSpPr/>
            <p:nvPr/>
          </p:nvSpPr>
          <p:spPr>
            <a:xfrm>
              <a:off x="2033800" y="3992550"/>
              <a:ext cx="52550" cy="52525"/>
            </a:xfrm>
            <a:custGeom>
              <a:avLst/>
              <a:gdLst/>
              <a:ahLst/>
              <a:cxnLst/>
              <a:rect l="l" t="t" r="r" b="b"/>
              <a:pathLst>
                <a:path w="2102"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4" y="1783"/>
                  </a:lnTo>
                  <a:lnTo>
                    <a:pt x="1930" y="1637"/>
                  </a:lnTo>
                  <a:lnTo>
                    <a:pt x="2028" y="1441"/>
                  </a:lnTo>
                  <a:lnTo>
                    <a:pt x="2077" y="1246"/>
                  </a:lnTo>
                  <a:lnTo>
                    <a:pt x="2101" y="1051"/>
                  </a:lnTo>
                  <a:lnTo>
                    <a:pt x="2077" y="831"/>
                  </a:lnTo>
                  <a:lnTo>
                    <a:pt x="2028" y="636"/>
                  </a:lnTo>
                  <a:lnTo>
                    <a:pt x="1930" y="440"/>
                  </a:lnTo>
                  <a:lnTo>
                    <a:pt x="1784" y="294"/>
                  </a:lnTo>
                  <a:lnTo>
                    <a:pt x="1637" y="171"/>
                  </a:lnTo>
                  <a:lnTo>
                    <a:pt x="1466" y="74"/>
                  </a:lnTo>
                  <a:lnTo>
                    <a:pt x="12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84" name="Google Shape;4884;p49"/>
            <p:cNvSpPr/>
            <p:nvPr/>
          </p:nvSpPr>
          <p:spPr>
            <a:xfrm>
              <a:off x="1921475" y="3695200"/>
              <a:ext cx="438400" cy="297975"/>
            </a:xfrm>
            <a:custGeom>
              <a:avLst/>
              <a:gdLst/>
              <a:ahLst/>
              <a:cxnLst/>
              <a:rect l="l" t="t" r="r" b="b"/>
              <a:pathLst>
                <a:path w="17536" h="11919" extrusionOk="0">
                  <a:moveTo>
                    <a:pt x="15729" y="3371"/>
                  </a:moveTo>
                  <a:lnTo>
                    <a:pt x="15826" y="3395"/>
                  </a:lnTo>
                  <a:lnTo>
                    <a:pt x="15899" y="3444"/>
                  </a:lnTo>
                  <a:lnTo>
                    <a:pt x="15948" y="3517"/>
                  </a:lnTo>
                  <a:lnTo>
                    <a:pt x="15973" y="3615"/>
                  </a:lnTo>
                  <a:lnTo>
                    <a:pt x="15948" y="3713"/>
                  </a:lnTo>
                  <a:lnTo>
                    <a:pt x="13994" y="8060"/>
                  </a:lnTo>
                  <a:lnTo>
                    <a:pt x="13946" y="8133"/>
                  </a:lnTo>
                  <a:lnTo>
                    <a:pt x="13897" y="8158"/>
                  </a:lnTo>
                  <a:lnTo>
                    <a:pt x="13848" y="8207"/>
                  </a:lnTo>
                  <a:lnTo>
                    <a:pt x="13775" y="8207"/>
                  </a:lnTo>
                  <a:lnTo>
                    <a:pt x="13677" y="8182"/>
                  </a:lnTo>
                  <a:lnTo>
                    <a:pt x="13604" y="8133"/>
                  </a:lnTo>
                  <a:lnTo>
                    <a:pt x="13555" y="8036"/>
                  </a:lnTo>
                  <a:lnTo>
                    <a:pt x="13530" y="7962"/>
                  </a:lnTo>
                  <a:lnTo>
                    <a:pt x="13555" y="7865"/>
                  </a:lnTo>
                  <a:lnTo>
                    <a:pt x="15509" y="3517"/>
                  </a:lnTo>
                  <a:lnTo>
                    <a:pt x="15558" y="3420"/>
                  </a:lnTo>
                  <a:lnTo>
                    <a:pt x="15631" y="3371"/>
                  </a:lnTo>
                  <a:close/>
                  <a:moveTo>
                    <a:pt x="13628" y="3273"/>
                  </a:moveTo>
                  <a:lnTo>
                    <a:pt x="13726" y="3298"/>
                  </a:lnTo>
                  <a:lnTo>
                    <a:pt x="13824" y="3322"/>
                  </a:lnTo>
                  <a:lnTo>
                    <a:pt x="13872" y="3395"/>
                  </a:lnTo>
                  <a:lnTo>
                    <a:pt x="13897" y="3493"/>
                  </a:lnTo>
                  <a:lnTo>
                    <a:pt x="13897" y="3591"/>
                  </a:lnTo>
                  <a:lnTo>
                    <a:pt x="12602" y="8158"/>
                  </a:lnTo>
                  <a:lnTo>
                    <a:pt x="12578" y="8231"/>
                  </a:lnTo>
                  <a:lnTo>
                    <a:pt x="12505" y="8304"/>
                  </a:lnTo>
                  <a:lnTo>
                    <a:pt x="12456" y="8329"/>
                  </a:lnTo>
                  <a:lnTo>
                    <a:pt x="12358" y="8353"/>
                  </a:lnTo>
                  <a:lnTo>
                    <a:pt x="12309" y="8329"/>
                  </a:lnTo>
                  <a:lnTo>
                    <a:pt x="12212" y="8304"/>
                  </a:lnTo>
                  <a:lnTo>
                    <a:pt x="12163" y="8231"/>
                  </a:lnTo>
                  <a:lnTo>
                    <a:pt x="12138" y="8133"/>
                  </a:lnTo>
                  <a:lnTo>
                    <a:pt x="12138" y="8036"/>
                  </a:lnTo>
                  <a:lnTo>
                    <a:pt x="13433" y="3469"/>
                  </a:lnTo>
                  <a:lnTo>
                    <a:pt x="13482" y="3371"/>
                  </a:lnTo>
                  <a:lnTo>
                    <a:pt x="13530" y="3298"/>
                  </a:lnTo>
                  <a:lnTo>
                    <a:pt x="13628" y="3273"/>
                  </a:lnTo>
                  <a:close/>
                  <a:moveTo>
                    <a:pt x="11625" y="3200"/>
                  </a:moveTo>
                  <a:lnTo>
                    <a:pt x="11723" y="3224"/>
                  </a:lnTo>
                  <a:lnTo>
                    <a:pt x="11796" y="3298"/>
                  </a:lnTo>
                  <a:lnTo>
                    <a:pt x="11821" y="3371"/>
                  </a:lnTo>
                  <a:lnTo>
                    <a:pt x="11845" y="3469"/>
                  </a:lnTo>
                  <a:lnTo>
                    <a:pt x="11210" y="8280"/>
                  </a:lnTo>
                  <a:lnTo>
                    <a:pt x="11186" y="8353"/>
                  </a:lnTo>
                  <a:lnTo>
                    <a:pt x="11137" y="8426"/>
                  </a:lnTo>
                  <a:lnTo>
                    <a:pt x="11064" y="8475"/>
                  </a:lnTo>
                  <a:lnTo>
                    <a:pt x="10966" y="8500"/>
                  </a:lnTo>
                  <a:lnTo>
                    <a:pt x="10942" y="8500"/>
                  </a:lnTo>
                  <a:lnTo>
                    <a:pt x="10844" y="8451"/>
                  </a:lnTo>
                  <a:lnTo>
                    <a:pt x="10771" y="8402"/>
                  </a:lnTo>
                  <a:lnTo>
                    <a:pt x="10722" y="8304"/>
                  </a:lnTo>
                  <a:lnTo>
                    <a:pt x="10722" y="8207"/>
                  </a:lnTo>
                  <a:lnTo>
                    <a:pt x="11357" y="3420"/>
                  </a:lnTo>
                  <a:lnTo>
                    <a:pt x="11381" y="3322"/>
                  </a:lnTo>
                  <a:lnTo>
                    <a:pt x="11454" y="3249"/>
                  </a:lnTo>
                  <a:lnTo>
                    <a:pt x="11528" y="3200"/>
                  </a:lnTo>
                  <a:close/>
                  <a:moveTo>
                    <a:pt x="9525" y="3102"/>
                  </a:moveTo>
                  <a:lnTo>
                    <a:pt x="9623" y="3127"/>
                  </a:lnTo>
                  <a:lnTo>
                    <a:pt x="9696" y="3175"/>
                  </a:lnTo>
                  <a:lnTo>
                    <a:pt x="9745" y="3249"/>
                  </a:lnTo>
                  <a:lnTo>
                    <a:pt x="9769" y="3346"/>
                  </a:lnTo>
                  <a:lnTo>
                    <a:pt x="9818" y="8378"/>
                  </a:lnTo>
                  <a:lnTo>
                    <a:pt x="9794" y="8475"/>
                  </a:lnTo>
                  <a:lnTo>
                    <a:pt x="9745" y="8573"/>
                  </a:lnTo>
                  <a:lnTo>
                    <a:pt x="9672" y="8622"/>
                  </a:lnTo>
                  <a:lnTo>
                    <a:pt x="9574" y="8646"/>
                  </a:lnTo>
                  <a:lnTo>
                    <a:pt x="9476" y="8622"/>
                  </a:lnTo>
                  <a:lnTo>
                    <a:pt x="9403" y="8573"/>
                  </a:lnTo>
                  <a:lnTo>
                    <a:pt x="9354" y="8475"/>
                  </a:lnTo>
                  <a:lnTo>
                    <a:pt x="9330" y="8402"/>
                  </a:lnTo>
                  <a:lnTo>
                    <a:pt x="9281" y="3346"/>
                  </a:lnTo>
                  <a:lnTo>
                    <a:pt x="9305" y="3273"/>
                  </a:lnTo>
                  <a:lnTo>
                    <a:pt x="9354" y="3175"/>
                  </a:lnTo>
                  <a:lnTo>
                    <a:pt x="9427" y="3127"/>
                  </a:lnTo>
                  <a:lnTo>
                    <a:pt x="9525" y="3102"/>
                  </a:lnTo>
                  <a:close/>
                  <a:moveTo>
                    <a:pt x="7522" y="3029"/>
                  </a:moveTo>
                  <a:lnTo>
                    <a:pt x="7620" y="3078"/>
                  </a:lnTo>
                  <a:lnTo>
                    <a:pt x="7669" y="3151"/>
                  </a:lnTo>
                  <a:lnTo>
                    <a:pt x="7693" y="3249"/>
                  </a:lnTo>
                  <a:lnTo>
                    <a:pt x="8402" y="8500"/>
                  </a:lnTo>
                  <a:lnTo>
                    <a:pt x="8402" y="8597"/>
                  </a:lnTo>
                  <a:lnTo>
                    <a:pt x="8353" y="8671"/>
                  </a:lnTo>
                  <a:lnTo>
                    <a:pt x="8279" y="8744"/>
                  </a:lnTo>
                  <a:lnTo>
                    <a:pt x="8206" y="8768"/>
                  </a:lnTo>
                  <a:lnTo>
                    <a:pt x="8084" y="8768"/>
                  </a:lnTo>
                  <a:lnTo>
                    <a:pt x="8011" y="8720"/>
                  </a:lnTo>
                  <a:lnTo>
                    <a:pt x="7962" y="8646"/>
                  </a:lnTo>
                  <a:lnTo>
                    <a:pt x="7913" y="8573"/>
                  </a:lnTo>
                  <a:lnTo>
                    <a:pt x="7229" y="3298"/>
                  </a:lnTo>
                  <a:lnTo>
                    <a:pt x="7229" y="3200"/>
                  </a:lnTo>
                  <a:lnTo>
                    <a:pt x="7278" y="3127"/>
                  </a:lnTo>
                  <a:lnTo>
                    <a:pt x="7327" y="3053"/>
                  </a:lnTo>
                  <a:lnTo>
                    <a:pt x="7425" y="3029"/>
                  </a:lnTo>
                  <a:close/>
                  <a:moveTo>
                    <a:pt x="5446" y="2956"/>
                  </a:moveTo>
                  <a:lnTo>
                    <a:pt x="5520" y="2980"/>
                  </a:lnTo>
                  <a:lnTo>
                    <a:pt x="5593" y="3053"/>
                  </a:lnTo>
                  <a:lnTo>
                    <a:pt x="5642" y="3127"/>
                  </a:lnTo>
                  <a:lnTo>
                    <a:pt x="7009" y="8622"/>
                  </a:lnTo>
                  <a:lnTo>
                    <a:pt x="7009" y="8720"/>
                  </a:lnTo>
                  <a:lnTo>
                    <a:pt x="6985" y="8793"/>
                  </a:lnTo>
                  <a:lnTo>
                    <a:pt x="6912" y="8866"/>
                  </a:lnTo>
                  <a:lnTo>
                    <a:pt x="6814" y="8915"/>
                  </a:lnTo>
                  <a:lnTo>
                    <a:pt x="6692" y="8915"/>
                  </a:lnTo>
                  <a:lnTo>
                    <a:pt x="6619" y="8866"/>
                  </a:lnTo>
                  <a:lnTo>
                    <a:pt x="6570" y="8817"/>
                  </a:lnTo>
                  <a:lnTo>
                    <a:pt x="6521" y="8744"/>
                  </a:lnTo>
                  <a:lnTo>
                    <a:pt x="5153" y="3249"/>
                  </a:lnTo>
                  <a:lnTo>
                    <a:pt x="5153" y="3151"/>
                  </a:lnTo>
                  <a:lnTo>
                    <a:pt x="5178" y="3053"/>
                  </a:lnTo>
                  <a:lnTo>
                    <a:pt x="5251" y="3005"/>
                  </a:lnTo>
                  <a:lnTo>
                    <a:pt x="5349" y="2956"/>
                  </a:lnTo>
                  <a:close/>
                  <a:moveTo>
                    <a:pt x="391" y="0"/>
                  </a:moveTo>
                  <a:lnTo>
                    <a:pt x="293" y="25"/>
                  </a:lnTo>
                  <a:lnTo>
                    <a:pt x="220" y="74"/>
                  </a:lnTo>
                  <a:lnTo>
                    <a:pt x="147" y="123"/>
                  </a:lnTo>
                  <a:lnTo>
                    <a:pt x="73" y="196"/>
                  </a:lnTo>
                  <a:lnTo>
                    <a:pt x="25" y="294"/>
                  </a:lnTo>
                  <a:lnTo>
                    <a:pt x="0" y="367"/>
                  </a:lnTo>
                  <a:lnTo>
                    <a:pt x="0" y="489"/>
                  </a:lnTo>
                  <a:lnTo>
                    <a:pt x="0" y="587"/>
                  </a:lnTo>
                  <a:lnTo>
                    <a:pt x="25" y="660"/>
                  </a:lnTo>
                  <a:lnTo>
                    <a:pt x="73" y="758"/>
                  </a:lnTo>
                  <a:lnTo>
                    <a:pt x="147" y="831"/>
                  </a:lnTo>
                  <a:lnTo>
                    <a:pt x="220" y="880"/>
                  </a:lnTo>
                  <a:lnTo>
                    <a:pt x="293" y="929"/>
                  </a:lnTo>
                  <a:lnTo>
                    <a:pt x="391" y="953"/>
                  </a:lnTo>
                  <a:lnTo>
                    <a:pt x="489" y="977"/>
                  </a:lnTo>
                  <a:lnTo>
                    <a:pt x="3346" y="977"/>
                  </a:lnTo>
                  <a:lnTo>
                    <a:pt x="5300" y="9281"/>
                  </a:lnTo>
                  <a:lnTo>
                    <a:pt x="4518" y="11235"/>
                  </a:lnTo>
                  <a:lnTo>
                    <a:pt x="4494" y="11357"/>
                  </a:lnTo>
                  <a:lnTo>
                    <a:pt x="4494" y="11479"/>
                  </a:lnTo>
                  <a:lnTo>
                    <a:pt x="4518" y="11577"/>
                  </a:lnTo>
                  <a:lnTo>
                    <a:pt x="4567" y="11699"/>
                  </a:lnTo>
                  <a:lnTo>
                    <a:pt x="4592" y="11724"/>
                  </a:lnTo>
                  <a:lnTo>
                    <a:pt x="4811" y="11577"/>
                  </a:lnTo>
                  <a:lnTo>
                    <a:pt x="5031" y="11479"/>
                  </a:lnTo>
                  <a:lnTo>
                    <a:pt x="5275" y="11406"/>
                  </a:lnTo>
                  <a:lnTo>
                    <a:pt x="5715" y="11406"/>
                  </a:lnTo>
                  <a:lnTo>
                    <a:pt x="5886" y="11430"/>
                  </a:lnTo>
                  <a:lnTo>
                    <a:pt x="6033" y="11479"/>
                  </a:lnTo>
                  <a:lnTo>
                    <a:pt x="6179" y="11528"/>
                  </a:lnTo>
                  <a:lnTo>
                    <a:pt x="6326" y="11601"/>
                  </a:lnTo>
                  <a:lnTo>
                    <a:pt x="6448" y="11699"/>
                  </a:lnTo>
                  <a:lnTo>
                    <a:pt x="6570" y="11797"/>
                  </a:lnTo>
                  <a:lnTo>
                    <a:pt x="6692" y="11919"/>
                  </a:lnTo>
                  <a:lnTo>
                    <a:pt x="12920" y="11919"/>
                  </a:lnTo>
                  <a:lnTo>
                    <a:pt x="13042" y="11797"/>
                  </a:lnTo>
                  <a:lnTo>
                    <a:pt x="13164" y="11699"/>
                  </a:lnTo>
                  <a:lnTo>
                    <a:pt x="13286" y="11601"/>
                  </a:lnTo>
                  <a:lnTo>
                    <a:pt x="13433" y="11528"/>
                  </a:lnTo>
                  <a:lnTo>
                    <a:pt x="13579" y="11479"/>
                  </a:lnTo>
                  <a:lnTo>
                    <a:pt x="13726" y="11430"/>
                  </a:lnTo>
                  <a:lnTo>
                    <a:pt x="13897" y="11406"/>
                  </a:lnTo>
                  <a:lnTo>
                    <a:pt x="14312" y="11406"/>
                  </a:lnTo>
                  <a:lnTo>
                    <a:pt x="14556" y="11479"/>
                  </a:lnTo>
                  <a:lnTo>
                    <a:pt x="14776" y="11553"/>
                  </a:lnTo>
                  <a:lnTo>
                    <a:pt x="14971" y="11699"/>
                  </a:lnTo>
                  <a:lnTo>
                    <a:pt x="15020" y="11553"/>
                  </a:lnTo>
                  <a:lnTo>
                    <a:pt x="15045" y="11430"/>
                  </a:lnTo>
                  <a:lnTo>
                    <a:pt x="15045" y="11308"/>
                  </a:lnTo>
                  <a:lnTo>
                    <a:pt x="15020" y="11235"/>
                  </a:lnTo>
                  <a:lnTo>
                    <a:pt x="14971" y="11137"/>
                  </a:lnTo>
                  <a:lnTo>
                    <a:pt x="14898" y="11064"/>
                  </a:lnTo>
                  <a:lnTo>
                    <a:pt x="14825" y="11015"/>
                  </a:lnTo>
                  <a:lnTo>
                    <a:pt x="14752" y="10966"/>
                  </a:lnTo>
                  <a:lnTo>
                    <a:pt x="14654" y="10942"/>
                  </a:lnTo>
                  <a:lnTo>
                    <a:pt x="5691" y="10942"/>
                  </a:lnTo>
                  <a:lnTo>
                    <a:pt x="6106" y="9916"/>
                  </a:lnTo>
                  <a:lnTo>
                    <a:pt x="6252" y="9941"/>
                  </a:lnTo>
                  <a:lnTo>
                    <a:pt x="6423" y="9941"/>
                  </a:lnTo>
                  <a:lnTo>
                    <a:pt x="13848" y="9257"/>
                  </a:lnTo>
                  <a:lnTo>
                    <a:pt x="14019" y="9232"/>
                  </a:lnTo>
                  <a:lnTo>
                    <a:pt x="14190" y="9159"/>
                  </a:lnTo>
                  <a:lnTo>
                    <a:pt x="14336" y="9086"/>
                  </a:lnTo>
                  <a:lnTo>
                    <a:pt x="14507" y="8988"/>
                  </a:lnTo>
                  <a:lnTo>
                    <a:pt x="14654" y="8890"/>
                  </a:lnTo>
                  <a:lnTo>
                    <a:pt x="14776" y="8768"/>
                  </a:lnTo>
                  <a:lnTo>
                    <a:pt x="14874" y="8622"/>
                  </a:lnTo>
                  <a:lnTo>
                    <a:pt x="14971" y="8475"/>
                  </a:lnTo>
                  <a:lnTo>
                    <a:pt x="17463" y="3151"/>
                  </a:lnTo>
                  <a:lnTo>
                    <a:pt x="17511" y="3005"/>
                  </a:lnTo>
                  <a:lnTo>
                    <a:pt x="17536" y="2882"/>
                  </a:lnTo>
                  <a:lnTo>
                    <a:pt x="17511" y="2760"/>
                  </a:lnTo>
                  <a:lnTo>
                    <a:pt x="17487" y="2638"/>
                  </a:lnTo>
                  <a:lnTo>
                    <a:pt x="17414" y="2565"/>
                  </a:lnTo>
                  <a:lnTo>
                    <a:pt x="17292" y="2492"/>
                  </a:lnTo>
                  <a:lnTo>
                    <a:pt x="17169" y="2443"/>
                  </a:lnTo>
                  <a:lnTo>
                    <a:pt x="17023" y="2418"/>
                  </a:lnTo>
                  <a:lnTo>
                    <a:pt x="4592" y="2003"/>
                  </a:lnTo>
                  <a:lnTo>
                    <a:pt x="4225" y="367"/>
                  </a:lnTo>
                  <a:lnTo>
                    <a:pt x="4152" y="220"/>
                  </a:lnTo>
                  <a:lnTo>
                    <a:pt x="4054" y="98"/>
                  </a:lnTo>
                  <a:lnTo>
                    <a:pt x="3908" y="25"/>
                  </a:lnTo>
                  <a:lnTo>
                    <a:pt x="3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85" name="Google Shape;4885;p49"/>
          <p:cNvGrpSpPr/>
          <p:nvPr/>
        </p:nvGrpSpPr>
        <p:grpSpPr>
          <a:xfrm>
            <a:off x="2043425" y="3227855"/>
            <a:ext cx="359355" cy="301190"/>
            <a:chOff x="2599825" y="3689700"/>
            <a:chExt cx="429850" cy="360275"/>
          </a:xfrm>
        </p:grpSpPr>
        <p:sp>
          <p:nvSpPr>
            <p:cNvPr id="4886" name="Google Shape;4886;p49"/>
            <p:cNvSpPr/>
            <p:nvPr/>
          </p:nvSpPr>
          <p:spPr>
            <a:xfrm>
              <a:off x="2599825" y="3689700"/>
              <a:ext cx="429850" cy="169150"/>
            </a:xfrm>
            <a:custGeom>
              <a:avLst/>
              <a:gdLst/>
              <a:ahLst/>
              <a:cxnLst/>
              <a:rect l="l" t="t" r="r" b="b"/>
              <a:pathLst>
                <a:path w="17194" h="6766" extrusionOk="0">
                  <a:moveTo>
                    <a:pt x="10160" y="978"/>
                  </a:moveTo>
                  <a:lnTo>
                    <a:pt x="10258" y="1002"/>
                  </a:lnTo>
                  <a:lnTo>
                    <a:pt x="10355" y="1026"/>
                  </a:lnTo>
                  <a:lnTo>
                    <a:pt x="10429" y="1075"/>
                  </a:lnTo>
                  <a:lnTo>
                    <a:pt x="10502" y="1124"/>
                  </a:lnTo>
                  <a:lnTo>
                    <a:pt x="10575" y="1197"/>
                  </a:lnTo>
                  <a:lnTo>
                    <a:pt x="10600" y="1295"/>
                  </a:lnTo>
                  <a:lnTo>
                    <a:pt x="10649" y="1368"/>
                  </a:lnTo>
                  <a:lnTo>
                    <a:pt x="10649" y="1466"/>
                  </a:lnTo>
                  <a:lnTo>
                    <a:pt x="10649" y="1881"/>
                  </a:lnTo>
                  <a:lnTo>
                    <a:pt x="6545" y="1881"/>
                  </a:lnTo>
                  <a:lnTo>
                    <a:pt x="6545" y="1466"/>
                  </a:lnTo>
                  <a:lnTo>
                    <a:pt x="6545" y="1368"/>
                  </a:lnTo>
                  <a:lnTo>
                    <a:pt x="6594" y="1295"/>
                  </a:lnTo>
                  <a:lnTo>
                    <a:pt x="6619" y="1197"/>
                  </a:lnTo>
                  <a:lnTo>
                    <a:pt x="6692" y="1124"/>
                  </a:lnTo>
                  <a:lnTo>
                    <a:pt x="6765" y="1075"/>
                  </a:lnTo>
                  <a:lnTo>
                    <a:pt x="6839" y="1026"/>
                  </a:lnTo>
                  <a:lnTo>
                    <a:pt x="6936" y="1002"/>
                  </a:lnTo>
                  <a:lnTo>
                    <a:pt x="7034" y="978"/>
                  </a:lnTo>
                  <a:close/>
                  <a:moveTo>
                    <a:pt x="7034" y="1"/>
                  </a:moveTo>
                  <a:lnTo>
                    <a:pt x="6887" y="25"/>
                  </a:lnTo>
                  <a:lnTo>
                    <a:pt x="6741" y="50"/>
                  </a:lnTo>
                  <a:lnTo>
                    <a:pt x="6472" y="123"/>
                  </a:lnTo>
                  <a:lnTo>
                    <a:pt x="6204" y="269"/>
                  </a:lnTo>
                  <a:lnTo>
                    <a:pt x="6008" y="440"/>
                  </a:lnTo>
                  <a:lnTo>
                    <a:pt x="5813" y="660"/>
                  </a:lnTo>
                  <a:lnTo>
                    <a:pt x="5691" y="904"/>
                  </a:lnTo>
                  <a:lnTo>
                    <a:pt x="5593" y="1173"/>
                  </a:lnTo>
                  <a:lnTo>
                    <a:pt x="5569" y="1320"/>
                  </a:lnTo>
                  <a:lnTo>
                    <a:pt x="5569" y="1466"/>
                  </a:lnTo>
                  <a:lnTo>
                    <a:pt x="5569" y="1881"/>
                  </a:lnTo>
                  <a:lnTo>
                    <a:pt x="391" y="1881"/>
                  </a:lnTo>
                  <a:lnTo>
                    <a:pt x="293" y="1906"/>
                  </a:lnTo>
                  <a:lnTo>
                    <a:pt x="220" y="1955"/>
                  </a:lnTo>
                  <a:lnTo>
                    <a:pt x="147" y="2028"/>
                  </a:lnTo>
                  <a:lnTo>
                    <a:pt x="73" y="2077"/>
                  </a:lnTo>
                  <a:lnTo>
                    <a:pt x="49" y="2174"/>
                  </a:lnTo>
                  <a:lnTo>
                    <a:pt x="0" y="2272"/>
                  </a:lnTo>
                  <a:lnTo>
                    <a:pt x="0" y="2370"/>
                  </a:lnTo>
                  <a:lnTo>
                    <a:pt x="0" y="5789"/>
                  </a:lnTo>
                  <a:lnTo>
                    <a:pt x="24" y="5984"/>
                  </a:lnTo>
                  <a:lnTo>
                    <a:pt x="73" y="6155"/>
                  </a:lnTo>
                  <a:lnTo>
                    <a:pt x="171" y="6326"/>
                  </a:lnTo>
                  <a:lnTo>
                    <a:pt x="293" y="6473"/>
                  </a:lnTo>
                  <a:lnTo>
                    <a:pt x="440" y="6595"/>
                  </a:lnTo>
                  <a:lnTo>
                    <a:pt x="586" y="6693"/>
                  </a:lnTo>
                  <a:lnTo>
                    <a:pt x="782" y="6741"/>
                  </a:lnTo>
                  <a:lnTo>
                    <a:pt x="977" y="6766"/>
                  </a:lnTo>
                  <a:lnTo>
                    <a:pt x="7742" y="6766"/>
                  </a:lnTo>
                  <a:lnTo>
                    <a:pt x="7742" y="6155"/>
                  </a:lnTo>
                  <a:lnTo>
                    <a:pt x="7767" y="6058"/>
                  </a:lnTo>
                  <a:lnTo>
                    <a:pt x="7791" y="5984"/>
                  </a:lnTo>
                  <a:lnTo>
                    <a:pt x="7840" y="5887"/>
                  </a:lnTo>
                  <a:lnTo>
                    <a:pt x="7889" y="5813"/>
                  </a:lnTo>
                  <a:lnTo>
                    <a:pt x="7962" y="5765"/>
                  </a:lnTo>
                  <a:lnTo>
                    <a:pt x="8060" y="5716"/>
                  </a:lnTo>
                  <a:lnTo>
                    <a:pt x="8133" y="5691"/>
                  </a:lnTo>
                  <a:lnTo>
                    <a:pt x="8231" y="5667"/>
                  </a:lnTo>
                  <a:lnTo>
                    <a:pt x="8963" y="5667"/>
                  </a:lnTo>
                  <a:lnTo>
                    <a:pt x="9061" y="5691"/>
                  </a:lnTo>
                  <a:lnTo>
                    <a:pt x="9134" y="5716"/>
                  </a:lnTo>
                  <a:lnTo>
                    <a:pt x="9232" y="5765"/>
                  </a:lnTo>
                  <a:lnTo>
                    <a:pt x="9305" y="5813"/>
                  </a:lnTo>
                  <a:lnTo>
                    <a:pt x="9354" y="5887"/>
                  </a:lnTo>
                  <a:lnTo>
                    <a:pt x="9403" y="5984"/>
                  </a:lnTo>
                  <a:lnTo>
                    <a:pt x="9427" y="6058"/>
                  </a:lnTo>
                  <a:lnTo>
                    <a:pt x="9452" y="6155"/>
                  </a:lnTo>
                  <a:lnTo>
                    <a:pt x="9452" y="6766"/>
                  </a:lnTo>
                  <a:lnTo>
                    <a:pt x="16217" y="6766"/>
                  </a:lnTo>
                  <a:lnTo>
                    <a:pt x="16412" y="6741"/>
                  </a:lnTo>
                  <a:lnTo>
                    <a:pt x="16608" y="6693"/>
                  </a:lnTo>
                  <a:lnTo>
                    <a:pt x="16754" y="6595"/>
                  </a:lnTo>
                  <a:lnTo>
                    <a:pt x="16901" y="6473"/>
                  </a:lnTo>
                  <a:lnTo>
                    <a:pt x="17023" y="6326"/>
                  </a:lnTo>
                  <a:lnTo>
                    <a:pt x="17121" y="6155"/>
                  </a:lnTo>
                  <a:lnTo>
                    <a:pt x="17169" y="5984"/>
                  </a:lnTo>
                  <a:lnTo>
                    <a:pt x="17194" y="5789"/>
                  </a:lnTo>
                  <a:lnTo>
                    <a:pt x="17194" y="2370"/>
                  </a:lnTo>
                  <a:lnTo>
                    <a:pt x="17194" y="2272"/>
                  </a:lnTo>
                  <a:lnTo>
                    <a:pt x="17145" y="2174"/>
                  </a:lnTo>
                  <a:lnTo>
                    <a:pt x="17121" y="2077"/>
                  </a:lnTo>
                  <a:lnTo>
                    <a:pt x="17047" y="2028"/>
                  </a:lnTo>
                  <a:lnTo>
                    <a:pt x="16974" y="1955"/>
                  </a:lnTo>
                  <a:lnTo>
                    <a:pt x="16901" y="1906"/>
                  </a:lnTo>
                  <a:lnTo>
                    <a:pt x="16803" y="1881"/>
                  </a:lnTo>
                  <a:lnTo>
                    <a:pt x="11625" y="1881"/>
                  </a:lnTo>
                  <a:lnTo>
                    <a:pt x="11625" y="1466"/>
                  </a:lnTo>
                  <a:lnTo>
                    <a:pt x="11625" y="1320"/>
                  </a:lnTo>
                  <a:lnTo>
                    <a:pt x="11601" y="1173"/>
                  </a:lnTo>
                  <a:lnTo>
                    <a:pt x="11503" y="904"/>
                  </a:lnTo>
                  <a:lnTo>
                    <a:pt x="11381" y="660"/>
                  </a:lnTo>
                  <a:lnTo>
                    <a:pt x="11186" y="440"/>
                  </a:lnTo>
                  <a:lnTo>
                    <a:pt x="10990" y="269"/>
                  </a:lnTo>
                  <a:lnTo>
                    <a:pt x="10722" y="123"/>
                  </a:lnTo>
                  <a:lnTo>
                    <a:pt x="10453" y="50"/>
                  </a:lnTo>
                  <a:lnTo>
                    <a:pt x="10307" y="25"/>
                  </a:lnTo>
                  <a:lnTo>
                    <a:pt x="101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87" name="Google Shape;4887;p49"/>
            <p:cNvSpPr/>
            <p:nvPr/>
          </p:nvSpPr>
          <p:spPr>
            <a:xfrm>
              <a:off x="2599825" y="3861275"/>
              <a:ext cx="429850" cy="188700"/>
            </a:xfrm>
            <a:custGeom>
              <a:avLst/>
              <a:gdLst/>
              <a:ahLst/>
              <a:cxnLst/>
              <a:rect l="l" t="t" r="r" b="b"/>
              <a:pathLst>
                <a:path w="17194" h="7548" extrusionOk="0">
                  <a:moveTo>
                    <a:pt x="0" y="1"/>
                  </a:moveTo>
                  <a:lnTo>
                    <a:pt x="0" y="7059"/>
                  </a:lnTo>
                  <a:lnTo>
                    <a:pt x="0" y="7157"/>
                  </a:lnTo>
                  <a:lnTo>
                    <a:pt x="49" y="7230"/>
                  </a:lnTo>
                  <a:lnTo>
                    <a:pt x="73" y="7327"/>
                  </a:lnTo>
                  <a:lnTo>
                    <a:pt x="147" y="7401"/>
                  </a:lnTo>
                  <a:lnTo>
                    <a:pt x="220" y="7450"/>
                  </a:lnTo>
                  <a:lnTo>
                    <a:pt x="293" y="7498"/>
                  </a:lnTo>
                  <a:lnTo>
                    <a:pt x="391" y="7523"/>
                  </a:lnTo>
                  <a:lnTo>
                    <a:pt x="489" y="7547"/>
                  </a:lnTo>
                  <a:lnTo>
                    <a:pt x="16705" y="7547"/>
                  </a:lnTo>
                  <a:lnTo>
                    <a:pt x="16803" y="7523"/>
                  </a:lnTo>
                  <a:lnTo>
                    <a:pt x="16901" y="7498"/>
                  </a:lnTo>
                  <a:lnTo>
                    <a:pt x="16974" y="7450"/>
                  </a:lnTo>
                  <a:lnTo>
                    <a:pt x="17047" y="7401"/>
                  </a:lnTo>
                  <a:lnTo>
                    <a:pt x="17121" y="7327"/>
                  </a:lnTo>
                  <a:lnTo>
                    <a:pt x="17145" y="7230"/>
                  </a:lnTo>
                  <a:lnTo>
                    <a:pt x="17194" y="7157"/>
                  </a:lnTo>
                  <a:lnTo>
                    <a:pt x="17194" y="7059"/>
                  </a:lnTo>
                  <a:lnTo>
                    <a:pt x="17194" y="1"/>
                  </a:lnTo>
                  <a:lnTo>
                    <a:pt x="16974" y="172"/>
                  </a:lnTo>
                  <a:lnTo>
                    <a:pt x="16754" y="294"/>
                  </a:lnTo>
                  <a:lnTo>
                    <a:pt x="16486" y="367"/>
                  </a:lnTo>
                  <a:lnTo>
                    <a:pt x="16217" y="391"/>
                  </a:lnTo>
                  <a:lnTo>
                    <a:pt x="9452" y="391"/>
                  </a:lnTo>
                  <a:lnTo>
                    <a:pt x="9452" y="855"/>
                  </a:lnTo>
                  <a:lnTo>
                    <a:pt x="9427" y="953"/>
                  </a:lnTo>
                  <a:lnTo>
                    <a:pt x="9403" y="1051"/>
                  </a:lnTo>
                  <a:lnTo>
                    <a:pt x="9354" y="1148"/>
                  </a:lnTo>
                  <a:lnTo>
                    <a:pt x="9305" y="1197"/>
                  </a:lnTo>
                  <a:lnTo>
                    <a:pt x="9232" y="1271"/>
                  </a:lnTo>
                  <a:lnTo>
                    <a:pt x="9134" y="1319"/>
                  </a:lnTo>
                  <a:lnTo>
                    <a:pt x="9061" y="1344"/>
                  </a:lnTo>
                  <a:lnTo>
                    <a:pt x="8133" y="1344"/>
                  </a:lnTo>
                  <a:lnTo>
                    <a:pt x="8060" y="1319"/>
                  </a:lnTo>
                  <a:lnTo>
                    <a:pt x="7962" y="1271"/>
                  </a:lnTo>
                  <a:lnTo>
                    <a:pt x="7889" y="1197"/>
                  </a:lnTo>
                  <a:lnTo>
                    <a:pt x="7840" y="1148"/>
                  </a:lnTo>
                  <a:lnTo>
                    <a:pt x="7791" y="1051"/>
                  </a:lnTo>
                  <a:lnTo>
                    <a:pt x="7767" y="953"/>
                  </a:lnTo>
                  <a:lnTo>
                    <a:pt x="7742" y="855"/>
                  </a:lnTo>
                  <a:lnTo>
                    <a:pt x="7742" y="391"/>
                  </a:lnTo>
                  <a:lnTo>
                    <a:pt x="977" y="391"/>
                  </a:lnTo>
                  <a:lnTo>
                    <a:pt x="708" y="367"/>
                  </a:lnTo>
                  <a:lnTo>
                    <a:pt x="440" y="294"/>
                  </a:lnTo>
                  <a:lnTo>
                    <a:pt x="220" y="17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88" name="Google Shape;4888;p49"/>
          <p:cNvGrpSpPr/>
          <p:nvPr/>
        </p:nvGrpSpPr>
        <p:grpSpPr>
          <a:xfrm>
            <a:off x="2624299" y="3196714"/>
            <a:ext cx="324661" cy="338956"/>
            <a:chOff x="3294650" y="3652450"/>
            <a:chExt cx="388350" cy="405450"/>
          </a:xfrm>
        </p:grpSpPr>
        <p:sp>
          <p:nvSpPr>
            <p:cNvPr id="4889" name="Google Shape;4889;p49"/>
            <p:cNvSpPr/>
            <p:nvPr/>
          </p:nvSpPr>
          <p:spPr>
            <a:xfrm>
              <a:off x="3294650" y="3681775"/>
              <a:ext cx="376150" cy="376125"/>
            </a:xfrm>
            <a:custGeom>
              <a:avLst/>
              <a:gdLst/>
              <a:ahLst/>
              <a:cxnLst/>
              <a:rect l="l" t="t" r="r" b="b"/>
              <a:pathLst>
                <a:path w="15046" h="15045" extrusionOk="0">
                  <a:moveTo>
                    <a:pt x="7132" y="0"/>
                  </a:moveTo>
                  <a:lnTo>
                    <a:pt x="6766" y="49"/>
                  </a:lnTo>
                  <a:lnTo>
                    <a:pt x="6375" y="98"/>
                  </a:lnTo>
                  <a:lnTo>
                    <a:pt x="6009" y="147"/>
                  </a:lnTo>
                  <a:lnTo>
                    <a:pt x="5642" y="244"/>
                  </a:lnTo>
                  <a:lnTo>
                    <a:pt x="5276" y="342"/>
                  </a:lnTo>
                  <a:lnTo>
                    <a:pt x="4934" y="464"/>
                  </a:lnTo>
                  <a:lnTo>
                    <a:pt x="4592" y="586"/>
                  </a:lnTo>
                  <a:lnTo>
                    <a:pt x="4250" y="733"/>
                  </a:lnTo>
                  <a:lnTo>
                    <a:pt x="3933" y="904"/>
                  </a:lnTo>
                  <a:lnTo>
                    <a:pt x="3615" y="1099"/>
                  </a:lnTo>
                  <a:lnTo>
                    <a:pt x="3322" y="1295"/>
                  </a:lnTo>
                  <a:lnTo>
                    <a:pt x="3029" y="1490"/>
                  </a:lnTo>
                  <a:lnTo>
                    <a:pt x="2736" y="1710"/>
                  </a:lnTo>
                  <a:lnTo>
                    <a:pt x="2467" y="1954"/>
                  </a:lnTo>
                  <a:lnTo>
                    <a:pt x="2199" y="2198"/>
                  </a:lnTo>
                  <a:lnTo>
                    <a:pt x="1954" y="2467"/>
                  </a:lnTo>
                  <a:lnTo>
                    <a:pt x="1710" y="2736"/>
                  </a:lnTo>
                  <a:lnTo>
                    <a:pt x="1490" y="3029"/>
                  </a:lnTo>
                  <a:lnTo>
                    <a:pt x="1295" y="3322"/>
                  </a:lnTo>
                  <a:lnTo>
                    <a:pt x="1100" y="3615"/>
                  </a:lnTo>
                  <a:lnTo>
                    <a:pt x="904" y="3932"/>
                  </a:lnTo>
                  <a:lnTo>
                    <a:pt x="733" y="4250"/>
                  </a:lnTo>
                  <a:lnTo>
                    <a:pt x="587" y="4592"/>
                  </a:lnTo>
                  <a:lnTo>
                    <a:pt x="465" y="4934"/>
                  </a:lnTo>
                  <a:lnTo>
                    <a:pt x="342" y="5276"/>
                  </a:lnTo>
                  <a:lnTo>
                    <a:pt x="245" y="5642"/>
                  </a:lnTo>
                  <a:lnTo>
                    <a:pt x="147" y="6008"/>
                  </a:lnTo>
                  <a:lnTo>
                    <a:pt x="98" y="6375"/>
                  </a:lnTo>
                  <a:lnTo>
                    <a:pt x="49" y="6765"/>
                  </a:lnTo>
                  <a:lnTo>
                    <a:pt x="0" y="7132"/>
                  </a:lnTo>
                  <a:lnTo>
                    <a:pt x="0" y="7522"/>
                  </a:lnTo>
                  <a:lnTo>
                    <a:pt x="0" y="7913"/>
                  </a:lnTo>
                  <a:lnTo>
                    <a:pt x="49" y="8280"/>
                  </a:lnTo>
                  <a:lnTo>
                    <a:pt x="98" y="8670"/>
                  </a:lnTo>
                  <a:lnTo>
                    <a:pt x="147" y="9037"/>
                  </a:lnTo>
                  <a:lnTo>
                    <a:pt x="245" y="9403"/>
                  </a:lnTo>
                  <a:lnTo>
                    <a:pt x="342" y="9769"/>
                  </a:lnTo>
                  <a:lnTo>
                    <a:pt x="465" y="10111"/>
                  </a:lnTo>
                  <a:lnTo>
                    <a:pt x="587" y="10453"/>
                  </a:lnTo>
                  <a:lnTo>
                    <a:pt x="733" y="10795"/>
                  </a:lnTo>
                  <a:lnTo>
                    <a:pt x="904" y="11113"/>
                  </a:lnTo>
                  <a:lnTo>
                    <a:pt x="1100" y="11430"/>
                  </a:lnTo>
                  <a:lnTo>
                    <a:pt x="1295" y="11723"/>
                  </a:lnTo>
                  <a:lnTo>
                    <a:pt x="1490" y="12016"/>
                  </a:lnTo>
                  <a:lnTo>
                    <a:pt x="1710" y="12309"/>
                  </a:lnTo>
                  <a:lnTo>
                    <a:pt x="1954" y="12578"/>
                  </a:lnTo>
                  <a:lnTo>
                    <a:pt x="2199" y="12847"/>
                  </a:lnTo>
                  <a:lnTo>
                    <a:pt x="2467" y="13091"/>
                  </a:lnTo>
                  <a:lnTo>
                    <a:pt x="2736" y="13335"/>
                  </a:lnTo>
                  <a:lnTo>
                    <a:pt x="3029" y="13555"/>
                  </a:lnTo>
                  <a:lnTo>
                    <a:pt x="3322" y="13750"/>
                  </a:lnTo>
                  <a:lnTo>
                    <a:pt x="3615" y="13946"/>
                  </a:lnTo>
                  <a:lnTo>
                    <a:pt x="3933" y="14141"/>
                  </a:lnTo>
                  <a:lnTo>
                    <a:pt x="4250" y="14312"/>
                  </a:lnTo>
                  <a:lnTo>
                    <a:pt x="4592" y="14459"/>
                  </a:lnTo>
                  <a:lnTo>
                    <a:pt x="4934" y="14581"/>
                  </a:lnTo>
                  <a:lnTo>
                    <a:pt x="5276" y="14703"/>
                  </a:lnTo>
                  <a:lnTo>
                    <a:pt x="5642" y="14801"/>
                  </a:lnTo>
                  <a:lnTo>
                    <a:pt x="6009" y="14898"/>
                  </a:lnTo>
                  <a:lnTo>
                    <a:pt x="6375" y="14947"/>
                  </a:lnTo>
                  <a:lnTo>
                    <a:pt x="6766" y="14996"/>
                  </a:lnTo>
                  <a:lnTo>
                    <a:pt x="7132" y="15045"/>
                  </a:lnTo>
                  <a:lnTo>
                    <a:pt x="7914" y="15045"/>
                  </a:lnTo>
                  <a:lnTo>
                    <a:pt x="8280" y="14996"/>
                  </a:lnTo>
                  <a:lnTo>
                    <a:pt x="8671" y="14947"/>
                  </a:lnTo>
                  <a:lnTo>
                    <a:pt x="9037" y="14898"/>
                  </a:lnTo>
                  <a:lnTo>
                    <a:pt x="9403" y="14801"/>
                  </a:lnTo>
                  <a:lnTo>
                    <a:pt x="9770" y="14703"/>
                  </a:lnTo>
                  <a:lnTo>
                    <a:pt x="10112" y="14581"/>
                  </a:lnTo>
                  <a:lnTo>
                    <a:pt x="10454" y="14459"/>
                  </a:lnTo>
                  <a:lnTo>
                    <a:pt x="10795" y="14312"/>
                  </a:lnTo>
                  <a:lnTo>
                    <a:pt x="11113" y="14141"/>
                  </a:lnTo>
                  <a:lnTo>
                    <a:pt x="11430" y="13946"/>
                  </a:lnTo>
                  <a:lnTo>
                    <a:pt x="11724" y="13750"/>
                  </a:lnTo>
                  <a:lnTo>
                    <a:pt x="12017" y="13555"/>
                  </a:lnTo>
                  <a:lnTo>
                    <a:pt x="12310" y="13335"/>
                  </a:lnTo>
                  <a:lnTo>
                    <a:pt x="12578" y="13091"/>
                  </a:lnTo>
                  <a:lnTo>
                    <a:pt x="12847" y="12847"/>
                  </a:lnTo>
                  <a:lnTo>
                    <a:pt x="13091" y="12578"/>
                  </a:lnTo>
                  <a:lnTo>
                    <a:pt x="13335" y="12309"/>
                  </a:lnTo>
                  <a:lnTo>
                    <a:pt x="13555" y="12016"/>
                  </a:lnTo>
                  <a:lnTo>
                    <a:pt x="13751" y="11723"/>
                  </a:lnTo>
                  <a:lnTo>
                    <a:pt x="13946" y="11430"/>
                  </a:lnTo>
                  <a:lnTo>
                    <a:pt x="14141" y="11113"/>
                  </a:lnTo>
                  <a:lnTo>
                    <a:pt x="14312" y="10795"/>
                  </a:lnTo>
                  <a:lnTo>
                    <a:pt x="14459" y="10453"/>
                  </a:lnTo>
                  <a:lnTo>
                    <a:pt x="14581" y="10111"/>
                  </a:lnTo>
                  <a:lnTo>
                    <a:pt x="14703" y="9769"/>
                  </a:lnTo>
                  <a:lnTo>
                    <a:pt x="14801" y="9403"/>
                  </a:lnTo>
                  <a:lnTo>
                    <a:pt x="14899" y="9037"/>
                  </a:lnTo>
                  <a:lnTo>
                    <a:pt x="14947" y="8670"/>
                  </a:lnTo>
                  <a:lnTo>
                    <a:pt x="14996" y="8280"/>
                  </a:lnTo>
                  <a:lnTo>
                    <a:pt x="15045" y="7913"/>
                  </a:lnTo>
                  <a:lnTo>
                    <a:pt x="15045" y="7522"/>
                  </a:lnTo>
                  <a:lnTo>
                    <a:pt x="7523" y="7522"/>
                  </a:lnTo>
                  <a:lnTo>
                    <a:pt x="7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90" name="Google Shape;4890;p49"/>
            <p:cNvSpPr/>
            <p:nvPr/>
          </p:nvSpPr>
          <p:spPr>
            <a:xfrm>
              <a:off x="3494925" y="3760525"/>
              <a:ext cx="188075" cy="97100"/>
            </a:xfrm>
            <a:custGeom>
              <a:avLst/>
              <a:gdLst/>
              <a:ahLst/>
              <a:cxnLst/>
              <a:rect l="l" t="t" r="r" b="b"/>
              <a:pathLst>
                <a:path w="7523" h="3884" extrusionOk="0">
                  <a:moveTo>
                    <a:pt x="2491" y="2956"/>
                  </a:moveTo>
                  <a:lnTo>
                    <a:pt x="2491" y="3396"/>
                  </a:lnTo>
                  <a:lnTo>
                    <a:pt x="1759" y="3396"/>
                  </a:lnTo>
                  <a:lnTo>
                    <a:pt x="2491" y="2956"/>
                  </a:lnTo>
                  <a:close/>
                  <a:moveTo>
                    <a:pt x="3346" y="2443"/>
                  </a:moveTo>
                  <a:lnTo>
                    <a:pt x="3346" y="3396"/>
                  </a:lnTo>
                  <a:lnTo>
                    <a:pt x="2980" y="3396"/>
                  </a:lnTo>
                  <a:lnTo>
                    <a:pt x="2980" y="2663"/>
                  </a:lnTo>
                  <a:lnTo>
                    <a:pt x="3346" y="2443"/>
                  </a:lnTo>
                  <a:close/>
                  <a:moveTo>
                    <a:pt x="4201" y="1930"/>
                  </a:moveTo>
                  <a:lnTo>
                    <a:pt x="4201" y="3396"/>
                  </a:lnTo>
                  <a:lnTo>
                    <a:pt x="3835" y="3396"/>
                  </a:lnTo>
                  <a:lnTo>
                    <a:pt x="3835" y="2150"/>
                  </a:lnTo>
                  <a:lnTo>
                    <a:pt x="3835" y="2150"/>
                  </a:lnTo>
                  <a:lnTo>
                    <a:pt x="4201" y="1930"/>
                  </a:lnTo>
                  <a:close/>
                  <a:moveTo>
                    <a:pt x="5056" y="1393"/>
                  </a:moveTo>
                  <a:lnTo>
                    <a:pt x="5056" y="3396"/>
                  </a:lnTo>
                  <a:lnTo>
                    <a:pt x="4689" y="3396"/>
                  </a:lnTo>
                  <a:lnTo>
                    <a:pt x="4689" y="1637"/>
                  </a:lnTo>
                  <a:lnTo>
                    <a:pt x="5056" y="1393"/>
                  </a:lnTo>
                  <a:close/>
                  <a:moveTo>
                    <a:pt x="5911" y="885"/>
                  </a:moveTo>
                  <a:lnTo>
                    <a:pt x="5911" y="3396"/>
                  </a:lnTo>
                  <a:lnTo>
                    <a:pt x="5544" y="3396"/>
                  </a:lnTo>
                  <a:lnTo>
                    <a:pt x="5544" y="1100"/>
                  </a:lnTo>
                  <a:lnTo>
                    <a:pt x="5911" y="885"/>
                  </a:lnTo>
                  <a:close/>
                  <a:moveTo>
                    <a:pt x="6399" y="978"/>
                  </a:moveTo>
                  <a:lnTo>
                    <a:pt x="6619" y="1539"/>
                  </a:lnTo>
                  <a:lnTo>
                    <a:pt x="6790" y="2031"/>
                  </a:lnTo>
                  <a:lnTo>
                    <a:pt x="6790" y="3396"/>
                  </a:lnTo>
                  <a:lnTo>
                    <a:pt x="6399" y="3396"/>
                  </a:lnTo>
                  <a:lnTo>
                    <a:pt x="6399" y="978"/>
                  </a:lnTo>
                  <a:close/>
                  <a:moveTo>
                    <a:pt x="6448" y="1"/>
                  </a:moveTo>
                  <a:lnTo>
                    <a:pt x="0" y="3884"/>
                  </a:lnTo>
                  <a:lnTo>
                    <a:pt x="7523" y="3884"/>
                  </a:lnTo>
                  <a:lnTo>
                    <a:pt x="7498" y="3347"/>
                  </a:lnTo>
                  <a:lnTo>
                    <a:pt x="7449" y="2834"/>
                  </a:lnTo>
                  <a:lnTo>
                    <a:pt x="7352" y="2321"/>
                  </a:lnTo>
                  <a:lnTo>
                    <a:pt x="7229" y="1832"/>
                  </a:lnTo>
                  <a:lnTo>
                    <a:pt x="7083" y="1344"/>
                  </a:lnTo>
                  <a:lnTo>
                    <a:pt x="6912" y="880"/>
                  </a:lnTo>
                  <a:lnTo>
                    <a:pt x="6692" y="440"/>
                  </a:lnTo>
                  <a:lnTo>
                    <a:pt x="6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91" name="Google Shape;4891;p49"/>
            <p:cNvSpPr/>
            <p:nvPr/>
          </p:nvSpPr>
          <p:spPr>
            <a:xfrm>
              <a:off x="3494925" y="3652450"/>
              <a:ext cx="161200" cy="188100"/>
            </a:xfrm>
            <a:custGeom>
              <a:avLst/>
              <a:gdLst/>
              <a:ahLst/>
              <a:cxnLst/>
              <a:rect l="l" t="t" r="r" b="b"/>
              <a:pathLst>
                <a:path w="6448" h="7524" extrusionOk="0">
                  <a:moveTo>
                    <a:pt x="489" y="514"/>
                  </a:moveTo>
                  <a:lnTo>
                    <a:pt x="879" y="538"/>
                  </a:lnTo>
                  <a:lnTo>
                    <a:pt x="1270" y="611"/>
                  </a:lnTo>
                  <a:lnTo>
                    <a:pt x="1661" y="685"/>
                  </a:lnTo>
                  <a:lnTo>
                    <a:pt x="2052" y="782"/>
                  </a:lnTo>
                  <a:lnTo>
                    <a:pt x="2418" y="929"/>
                  </a:lnTo>
                  <a:lnTo>
                    <a:pt x="2809" y="1075"/>
                  </a:lnTo>
                  <a:lnTo>
                    <a:pt x="3151" y="1246"/>
                  </a:lnTo>
                  <a:lnTo>
                    <a:pt x="3517" y="1417"/>
                  </a:lnTo>
                  <a:lnTo>
                    <a:pt x="3835" y="1637"/>
                  </a:lnTo>
                  <a:lnTo>
                    <a:pt x="4152" y="1857"/>
                  </a:lnTo>
                  <a:lnTo>
                    <a:pt x="4445" y="2077"/>
                  </a:lnTo>
                  <a:lnTo>
                    <a:pt x="4738" y="2321"/>
                  </a:lnTo>
                  <a:lnTo>
                    <a:pt x="5031" y="2590"/>
                  </a:lnTo>
                  <a:lnTo>
                    <a:pt x="5276" y="2883"/>
                  </a:lnTo>
                  <a:lnTo>
                    <a:pt x="5520" y="3176"/>
                  </a:lnTo>
                  <a:lnTo>
                    <a:pt x="5764" y="3493"/>
                  </a:lnTo>
                  <a:lnTo>
                    <a:pt x="489" y="6668"/>
                  </a:lnTo>
                  <a:lnTo>
                    <a:pt x="489" y="514"/>
                  </a:lnTo>
                  <a:close/>
                  <a:moveTo>
                    <a:pt x="0" y="1"/>
                  </a:moveTo>
                  <a:lnTo>
                    <a:pt x="0" y="7523"/>
                  </a:lnTo>
                  <a:lnTo>
                    <a:pt x="6448" y="3640"/>
                  </a:lnTo>
                  <a:lnTo>
                    <a:pt x="6179" y="3249"/>
                  </a:lnTo>
                  <a:lnTo>
                    <a:pt x="5911" y="2858"/>
                  </a:lnTo>
                  <a:lnTo>
                    <a:pt x="5593" y="2492"/>
                  </a:lnTo>
                  <a:lnTo>
                    <a:pt x="5276" y="2150"/>
                  </a:lnTo>
                  <a:lnTo>
                    <a:pt x="4909" y="1833"/>
                  </a:lnTo>
                  <a:lnTo>
                    <a:pt x="4543" y="1540"/>
                  </a:lnTo>
                  <a:lnTo>
                    <a:pt x="4152" y="1246"/>
                  </a:lnTo>
                  <a:lnTo>
                    <a:pt x="3761" y="1002"/>
                  </a:lnTo>
                  <a:lnTo>
                    <a:pt x="3322" y="782"/>
                  </a:lnTo>
                  <a:lnTo>
                    <a:pt x="2882" y="587"/>
                  </a:lnTo>
                  <a:lnTo>
                    <a:pt x="2443" y="416"/>
                  </a:lnTo>
                  <a:lnTo>
                    <a:pt x="1978" y="270"/>
                  </a:lnTo>
                  <a:lnTo>
                    <a:pt x="1490" y="147"/>
                  </a:lnTo>
                  <a:lnTo>
                    <a:pt x="1002" y="74"/>
                  </a:lnTo>
                  <a:lnTo>
                    <a:pt x="513" y="2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92" name="Google Shape;4892;p49"/>
          <p:cNvGrpSpPr/>
          <p:nvPr/>
        </p:nvGrpSpPr>
        <p:grpSpPr>
          <a:xfrm>
            <a:off x="3160781" y="3239601"/>
            <a:ext cx="378750" cy="277698"/>
            <a:chOff x="3936375" y="3703750"/>
            <a:chExt cx="453050" cy="332175"/>
          </a:xfrm>
        </p:grpSpPr>
        <p:sp>
          <p:nvSpPr>
            <p:cNvPr id="4893" name="Google Shape;4893;p49"/>
            <p:cNvSpPr/>
            <p:nvPr/>
          </p:nvSpPr>
          <p:spPr>
            <a:xfrm>
              <a:off x="3936375" y="3703750"/>
              <a:ext cx="453050" cy="332175"/>
            </a:xfrm>
            <a:custGeom>
              <a:avLst/>
              <a:gdLst/>
              <a:ahLst/>
              <a:cxnLst/>
              <a:rect l="l" t="t" r="r" b="b"/>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94" name="Google Shape;4894;p49"/>
            <p:cNvSpPr/>
            <p:nvPr/>
          </p:nvSpPr>
          <p:spPr>
            <a:xfrm>
              <a:off x="3988875" y="3864325"/>
              <a:ext cx="77575" cy="133125"/>
            </a:xfrm>
            <a:custGeom>
              <a:avLst/>
              <a:gdLst/>
              <a:ahLst/>
              <a:cxnLst/>
              <a:rect l="l" t="t" r="r" b="b"/>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95" name="Google Shape;4895;p49"/>
            <p:cNvSpPr/>
            <p:nvPr/>
          </p:nvSpPr>
          <p:spPr>
            <a:xfrm>
              <a:off x="4259350" y="3864325"/>
              <a:ext cx="77575" cy="133125"/>
            </a:xfrm>
            <a:custGeom>
              <a:avLst/>
              <a:gdLst/>
              <a:ahLst/>
              <a:cxnLst/>
              <a:rect l="l" t="t" r="r" b="b"/>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96" name="Google Shape;4896;p49"/>
            <p:cNvSpPr/>
            <p:nvPr/>
          </p:nvSpPr>
          <p:spPr>
            <a:xfrm>
              <a:off x="4078625" y="3717800"/>
              <a:ext cx="77575" cy="279650"/>
            </a:xfrm>
            <a:custGeom>
              <a:avLst/>
              <a:gdLst/>
              <a:ahLst/>
              <a:cxnLst/>
              <a:rect l="l" t="t" r="r" b="b"/>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897" name="Google Shape;4897;p49"/>
            <p:cNvSpPr/>
            <p:nvPr/>
          </p:nvSpPr>
          <p:spPr>
            <a:xfrm>
              <a:off x="4168375" y="3788625"/>
              <a:ext cx="78175" cy="208825"/>
            </a:xfrm>
            <a:custGeom>
              <a:avLst/>
              <a:gdLst/>
              <a:ahLst/>
              <a:cxnLst/>
              <a:rect l="l" t="t" r="r" b="b"/>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898" name="Google Shape;4898;p49"/>
          <p:cNvGrpSpPr/>
          <p:nvPr/>
        </p:nvGrpSpPr>
        <p:grpSpPr>
          <a:xfrm>
            <a:off x="3724307" y="3239601"/>
            <a:ext cx="378750" cy="277698"/>
            <a:chOff x="4610450" y="3703750"/>
            <a:chExt cx="453050" cy="332175"/>
          </a:xfrm>
        </p:grpSpPr>
        <p:sp>
          <p:nvSpPr>
            <p:cNvPr id="4899" name="Google Shape;4899;p49"/>
            <p:cNvSpPr/>
            <p:nvPr/>
          </p:nvSpPr>
          <p:spPr>
            <a:xfrm>
              <a:off x="4610450" y="3703750"/>
              <a:ext cx="453050" cy="332175"/>
            </a:xfrm>
            <a:custGeom>
              <a:avLst/>
              <a:gdLst/>
              <a:ahLst/>
              <a:cxnLst/>
              <a:rect l="l" t="t" r="r" b="b"/>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00" name="Google Shape;4900;p49"/>
            <p:cNvSpPr/>
            <p:nvPr/>
          </p:nvSpPr>
          <p:spPr>
            <a:xfrm>
              <a:off x="4642200" y="3730000"/>
              <a:ext cx="389550" cy="249150"/>
            </a:xfrm>
            <a:custGeom>
              <a:avLst/>
              <a:gdLst/>
              <a:ahLst/>
              <a:cxnLst/>
              <a:rect l="l" t="t" r="r" b="b"/>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01" name="Google Shape;4901;p49"/>
          <p:cNvGrpSpPr/>
          <p:nvPr/>
        </p:nvGrpSpPr>
        <p:grpSpPr>
          <a:xfrm>
            <a:off x="4301106" y="3211532"/>
            <a:ext cx="352207" cy="333836"/>
            <a:chOff x="5300400" y="3670175"/>
            <a:chExt cx="421300" cy="399325"/>
          </a:xfrm>
        </p:grpSpPr>
        <p:sp>
          <p:nvSpPr>
            <p:cNvPr id="4902" name="Google Shape;4902;p49"/>
            <p:cNvSpPr/>
            <p:nvPr/>
          </p:nvSpPr>
          <p:spPr>
            <a:xfrm>
              <a:off x="5300400" y="3708025"/>
              <a:ext cx="421300" cy="267450"/>
            </a:xfrm>
            <a:custGeom>
              <a:avLst/>
              <a:gdLst/>
              <a:ahLst/>
              <a:cxnLst/>
              <a:rect l="l" t="t" r="r" b="b"/>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03" name="Google Shape;4903;p49"/>
            <p:cNvSpPr/>
            <p:nvPr/>
          </p:nvSpPr>
          <p:spPr>
            <a:xfrm>
              <a:off x="5498825" y="3670175"/>
              <a:ext cx="24450" cy="25650"/>
            </a:xfrm>
            <a:custGeom>
              <a:avLst/>
              <a:gdLst/>
              <a:ahLst/>
              <a:cxnLst/>
              <a:rect l="l" t="t" r="r" b="b"/>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04" name="Google Shape;4904;p49"/>
            <p:cNvSpPr/>
            <p:nvPr/>
          </p:nvSpPr>
          <p:spPr>
            <a:xfrm>
              <a:off x="5366325" y="3987675"/>
              <a:ext cx="61100" cy="81825"/>
            </a:xfrm>
            <a:custGeom>
              <a:avLst/>
              <a:gdLst/>
              <a:ahLst/>
              <a:cxnLst/>
              <a:rect l="l" t="t" r="r" b="b"/>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05" name="Google Shape;4905;p49"/>
            <p:cNvSpPr/>
            <p:nvPr/>
          </p:nvSpPr>
          <p:spPr>
            <a:xfrm>
              <a:off x="5594700" y="3987675"/>
              <a:ext cx="61075" cy="81825"/>
            </a:xfrm>
            <a:custGeom>
              <a:avLst/>
              <a:gdLst/>
              <a:ahLst/>
              <a:cxnLst/>
              <a:rect l="l" t="t" r="r" b="b"/>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06" name="Google Shape;4906;p49"/>
            <p:cNvSpPr/>
            <p:nvPr/>
          </p:nvSpPr>
          <p:spPr>
            <a:xfrm>
              <a:off x="5324825" y="3732450"/>
              <a:ext cx="372475" cy="218600"/>
            </a:xfrm>
            <a:custGeom>
              <a:avLst/>
              <a:gdLst/>
              <a:ahLst/>
              <a:cxnLst/>
              <a:rect l="l" t="t" r="r" b="b"/>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907" name="Google Shape;4907;p49"/>
          <p:cNvSpPr/>
          <p:nvPr/>
        </p:nvSpPr>
        <p:spPr>
          <a:xfrm>
            <a:off x="4844905" y="3182557"/>
            <a:ext cx="392042" cy="392021"/>
          </a:xfrm>
          <a:custGeom>
            <a:avLst/>
            <a:gdLst/>
            <a:ahLst/>
            <a:cxnLst/>
            <a:rect l="l" t="t" r="r" b="b"/>
            <a:pathLst>
              <a:path w="18758" h="18757" extrusionOk="0">
                <a:moveTo>
                  <a:pt x="10039" y="2467"/>
                </a:moveTo>
                <a:lnTo>
                  <a:pt x="10380" y="2491"/>
                </a:lnTo>
                <a:lnTo>
                  <a:pt x="10674" y="2516"/>
                </a:lnTo>
                <a:lnTo>
                  <a:pt x="10869" y="2540"/>
                </a:lnTo>
                <a:lnTo>
                  <a:pt x="10967" y="2564"/>
                </a:lnTo>
                <a:lnTo>
                  <a:pt x="10991" y="2589"/>
                </a:lnTo>
                <a:lnTo>
                  <a:pt x="10967" y="2638"/>
                </a:lnTo>
                <a:lnTo>
                  <a:pt x="10893" y="2784"/>
                </a:lnTo>
                <a:lnTo>
                  <a:pt x="10771" y="2955"/>
                </a:lnTo>
                <a:lnTo>
                  <a:pt x="10600" y="3151"/>
                </a:lnTo>
                <a:lnTo>
                  <a:pt x="10405" y="3322"/>
                </a:lnTo>
                <a:lnTo>
                  <a:pt x="10209" y="3468"/>
                </a:lnTo>
                <a:lnTo>
                  <a:pt x="10039" y="3590"/>
                </a:lnTo>
                <a:lnTo>
                  <a:pt x="9941" y="3615"/>
                </a:lnTo>
                <a:lnTo>
                  <a:pt x="9843" y="3639"/>
                </a:lnTo>
                <a:lnTo>
                  <a:pt x="9745" y="3663"/>
                </a:lnTo>
                <a:lnTo>
                  <a:pt x="9648" y="3737"/>
                </a:lnTo>
                <a:lnTo>
                  <a:pt x="9550" y="3810"/>
                </a:lnTo>
                <a:lnTo>
                  <a:pt x="9452" y="3883"/>
                </a:lnTo>
                <a:lnTo>
                  <a:pt x="9355" y="3957"/>
                </a:lnTo>
                <a:lnTo>
                  <a:pt x="9257" y="3981"/>
                </a:lnTo>
                <a:lnTo>
                  <a:pt x="9159" y="4005"/>
                </a:lnTo>
                <a:lnTo>
                  <a:pt x="9086" y="4005"/>
                </a:lnTo>
                <a:lnTo>
                  <a:pt x="8988" y="4054"/>
                </a:lnTo>
                <a:lnTo>
                  <a:pt x="8866" y="4128"/>
                </a:lnTo>
                <a:lnTo>
                  <a:pt x="8793" y="4201"/>
                </a:lnTo>
                <a:lnTo>
                  <a:pt x="8695" y="4274"/>
                </a:lnTo>
                <a:lnTo>
                  <a:pt x="8598" y="4323"/>
                </a:lnTo>
                <a:lnTo>
                  <a:pt x="8500" y="4372"/>
                </a:lnTo>
                <a:lnTo>
                  <a:pt x="8304" y="4372"/>
                </a:lnTo>
                <a:lnTo>
                  <a:pt x="8207" y="4323"/>
                </a:lnTo>
                <a:lnTo>
                  <a:pt x="8109" y="4274"/>
                </a:lnTo>
                <a:lnTo>
                  <a:pt x="8036" y="4201"/>
                </a:lnTo>
                <a:lnTo>
                  <a:pt x="7963" y="4103"/>
                </a:lnTo>
                <a:lnTo>
                  <a:pt x="7938" y="4005"/>
                </a:lnTo>
                <a:lnTo>
                  <a:pt x="7963" y="3908"/>
                </a:lnTo>
                <a:lnTo>
                  <a:pt x="8036" y="3810"/>
                </a:lnTo>
                <a:lnTo>
                  <a:pt x="8109" y="3712"/>
                </a:lnTo>
                <a:lnTo>
                  <a:pt x="8158" y="3615"/>
                </a:lnTo>
                <a:lnTo>
                  <a:pt x="8207" y="3517"/>
                </a:lnTo>
                <a:lnTo>
                  <a:pt x="8207" y="3419"/>
                </a:lnTo>
                <a:lnTo>
                  <a:pt x="8182" y="3273"/>
                </a:lnTo>
                <a:lnTo>
                  <a:pt x="8158" y="3199"/>
                </a:lnTo>
                <a:lnTo>
                  <a:pt x="8109" y="3151"/>
                </a:lnTo>
                <a:lnTo>
                  <a:pt x="8060" y="3102"/>
                </a:lnTo>
                <a:lnTo>
                  <a:pt x="7987" y="3077"/>
                </a:lnTo>
                <a:lnTo>
                  <a:pt x="7840" y="3053"/>
                </a:lnTo>
                <a:lnTo>
                  <a:pt x="7669" y="3028"/>
                </a:lnTo>
                <a:lnTo>
                  <a:pt x="7596" y="2980"/>
                </a:lnTo>
                <a:lnTo>
                  <a:pt x="7547" y="2955"/>
                </a:lnTo>
                <a:lnTo>
                  <a:pt x="7523" y="2906"/>
                </a:lnTo>
                <a:lnTo>
                  <a:pt x="7547" y="2833"/>
                </a:lnTo>
                <a:lnTo>
                  <a:pt x="7572" y="2760"/>
                </a:lnTo>
                <a:lnTo>
                  <a:pt x="7645" y="2662"/>
                </a:lnTo>
                <a:lnTo>
                  <a:pt x="7694" y="2638"/>
                </a:lnTo>
                <a:lnTo>
                  <a:pt x="7792" y="2589"/>
                </a:lnTo>
                <a:lnTo>
                  <a:pt x="8036" y="2540"/>
                </a:lnTo>
                <a:lnTo>
                  <a:pt x="8329" y="2491"/>
                </a:lnTo>
                <a:lnTo>
                  <a:pt x="8671" y="2467"/>
                </a:lnTo>
                <a:close/>
                <a:moveTo>
                  <a:pt x="11455" y="4763"/>
                </a:moveTo>
                <a:lnTo>
                  <a:pt x="11528" y="4787"/>
                </a:lnTo>
                <a:lnTo>
                  <a:pt x="11577" y="4811"/>
                </a:lnTo>
                <a:lnTo>
                  <a:pt x="11626" y="4885"/>
                </a:lnTo>
                <a:lnTo>
                  <a:pt x="11650" y="4958"/>
                </a:lnTo>
                <a:lnTo>
                  <a:pt x="11626" y="5031"/>
                </a:lnTo>
                <a:lnTo>
                  <a:pt x="11577" y="5153"/>
                </a:lnTo>
                <a:lnTo>
                  <a:pt x="11528" y="5251"/>
                </a:lnTo>
                <a:lnTo>
                  <a:pt x="11455" y="5324"/>
                </a:lnTo>
                <a:lnTo>
                  <a:pt x="11357" y="5398"/>
                </a:lnTo>
                <a:lnTo>
                  <a:pt x="11260" y="5471"/>
                </a:lnTo>
                <a:lnTo>
                  <a:pt x="11162" y="5520"/>
                </a:lnTo>
                <a:lnTo>
                  <a:pt x="10991" y="5520"/>
                </a:lnTo>
                <a:lnTo>
                  <a:pt x="10942" y="5471"/>
                </a:lnTo>
                <a:lnTo>
                  <a:pt x="10893" y="5398"/>
                </a:lnTo>
                <a:lnTo>
                  <a:pt x="10869" y="5324"/>
                </a:lnTo>
                <a:lnTo>
                  <a:pt x="10893" y="5251"/>
                </a:lnTo>
                <a:lnTo>
                  <a:pt x="10942" y="5153"/>
                </a:lnTo>
                <a:lnTo>
                  <a:pt x="10991" y="5031"/>
                </a:lnTo>
                <a:lnTo>
                  <a:pt x="11064" y="4958"/>
                </a:lnTo>
                <a:lnTo>
                  <a:pt x="11162" y="4885"/>
                </a:lnTo>
                <a:lnTo>
                  <a:pt x="11260" y="4811"/>
                </a:lnTo>
                <a:lnTo>
                  <a:pt x="11357" y="4787"/>
                </a:lnTo>
                <a:lnTo>
                  <a:pt x="11455" y="4763"/>
                </a:lnTo>
                <a:close/>
                <a:moveTo>
                  <a:pt x="16437" y="12260"/>
                </a:moveTo>
                <a:lnTo>
                  <a:pt x="16511" y="12285"/>
                </a:lnTo>
                <a:lnTo>
                  <a:pt x="16535" y="12334"/>
                </a:lnTo>
                <a:lnTo>
                  <a:pt x="16559" y="12407"/>
                </a:lnTo>
                <a:lnTo>
                  <a:pt x="16584" y="12578"/>
                </a:lnTo>
                <a:lnTo>
                  <a:pt x="16584" y="12651"/>
                </a:lnTo>
                <a:lnTo>
                  <a:pt x="16535" y="12749"/>
                </a:lnTo>
                <a:lnTo>
                  <a:pt x="16486" y="12871"/>
                </a:lnTo>
                <a:lnTo>
                  <a:pt x="16413" y="12944"/>
                </a:lnTo>
                <a:lnTo>
                  <a:pt x="16340" y="13042"/>
                </a:lnTo>
                <a:lnTo>
                  <a:pt x="16266" y="13140"/>
                </a:lnTo>
                <a:lnTo>
                  <a:pt x="16218" y="13237"/>
                </a:lnTo>
                <a:lnTo>
                  <a:pt x="16218" y="13335"/>
                </a:lnTo>
                <a:lnTo>
                  <a:pt x="16193" y="13482"/>
                </a:lnTo>
                <a:lnTo>
                  <a:pt x="16144" y="13555"/>
                </a:lnTo>
                <a:lnTo>
                  <a:pt x="16120" y="13628"/>
                </a:lnTo>
                <a:lnTo>
                  <a:pt x="16071" y="13653"/>
                </a:lnTo>
                <a:lnTo>
                  <a:pt x="15973" y="13653"/>
                </a:lnTo>
                <a:lnTo>
                  <a:pt x="15924" y="13628"/>
                </a:lnTo>
                <a:lnTo>
                  <a:pt x="15900" y="13555"/>
                </a:lnTo>
                <a:lnTo>
                  <a:pt x="15851" y="13433"/>
                </a:lnTo>
                <a:lnTo>
                  <a:pt x="15851" y="13286"/>
                </a:lnTo>
                <a:lnTo>
                  <a:pt x="15827" y="13140"/>
                </a:lnTo>
                <a:lnTo>
                  <a:pt x="15851" y="12969"/>
                </a:lnTo>
                <a:lnTo>
                  <a:pt x="15924" y="12798"/>
                </a:lnTo>
                <a:lnTo>
                  <a:pt x="15998" y="12627"/>
                </a:lnTo>
                <a:lnTo>
                  <a:pt x="16120" y="12480"/>
                </a:lnTo>
                <a:lnTo>
                  <a:pt x="16242" y="12383"/>
                </a:lnTo>
                <a:lnTo>
                  <a:pt x="16340" y="12309"/>
                </a:lnTo>
                <a:lnTo>
                  <a:pt x="16437" y="12260"/>
                </a:lnTo>
                <a:close/>
                <a:moveTo>
                  <a:pt x="13922" y="3615"/>
                </a:moveTo>
                <a:lnTo>
                  <a:pt x="14239" y="3639"/>
                </a:lnTo>
                <a:lnTo>
                  <a:pt x="14483" y="3639"/>
                </a:lnTo>
                <a:lnTo>
                  <a:pt x="14679" y="3688"/>
                </a:lnTo>
                <a:lnTo>
                  <a:pt x="14777" y="3712"/>
                </a:lnTo>
                <a:lnTo>
                  <a:pt x="14825" y="3737"/>
                </a:lnTo>
                <a:lnTo>
                  <a:pt x="14874" y="3761"/>
                </a:lnTo>
                <a:lnTo>
                  <a:pt x="14923" y="3737"/>
                </a:lnTo>
                <a:lnTo>
                  <a:pt x="14972" y="3712"/>
                </a:lnTo>
                <a:lnTo>
                  <a:pt x="15045" y="3688"/>
                </a:lnTo>
                <a:lnTo>
                  <a:pt x="15143" y="3663"/>
                </a:lnTo>
                <a:lnTo>
                  <a:pt x="15485" y="3639"/>
                </a:lnTo>
                <a:lnTo>
                  <a:pt x="15900" y="4103"/>
                </a:lnTo>
                <a:lnTo>
                  <a:pt x="16291" y="4616"/>
                </a:lnTo>
                <a:lnTo>
                  <a:pt x="16633" y="5153"/>
                </a:lnTo>
                <a:lnTo>
                  <a:pt x="16926" y="5715"/>
                </a:lnTo>
                <a:lnTo>
                  <a:pt x="17194" y="6301"/>
                </a:lnTo>
                <a:lnTo>
                  <a:pt x="17390" y="6912"/>
                </a:lnTo>
                <a:lnTo>
                  <a:pt x="17561" y="7547"/>
                </a:lnTo>
                <a:lnTo>
                  <a:pt x="17683" y="8182"/>
                </a:lnTo>
                <a:lnTo>
                  <a:pt x="17414" y="8157"/>
                </a:lnTo>
                <a:lnTo>
                  <a:pt x="17317" y="8133"/>
                </a:lnTo>
                <a:lnTo>
                  <a:pt x="17268" y="8084"/>
                </a:lnTo>
                <a:lnTo>
                  <a:pt x="17219" y="8060"/>
                </a:lnTo>
                <a:lnTo>
                  <a:pt x="17146" y="8035"/>
                </a:lnTo>
                <a:lnTo>
                  <a:pt x="16975" y="8011"/>
                </a:lnTo>
                <a:lnTo>
                  <a:pt x="16877" y="7986"/>
                </a:lnTo>
                <a:lnTo>
                  <a:pt x="16779" y="7938"/>
                </a:lnTo>
                <a:lnTo>
                  <a:pt x="16682" y="7889"/>
                </a:lnTo>
                <a:lnTo>
                  <a:pt x="16584" y="7815"/>
                </a:lnTo>
                <a:lnTo>
                  <a:pt x="16511" y="7742"/>
                </a:lnTo>
                <a:lnTo>
                  <a:pt x="16437" y="7693"/>
                </a:lnTo>
                <a:lnTo>
                  <a:pt x="16364" y="7693"/>
                </a:lnTo>
                <a:lnTo>
                  <a:pt x="16315" y="7718"/>
                </a:lnTo>
                <a:lnTo>
                  <a:pt x="16291" y="7767"/>
                </a:lnTo>
                <a:lnTo>
                  <a:pt x="16291" y="7840"/>
                </a:lnTo>
                <a:lnTo>
                  <a:pt x="16340" y="7913"/>
                </a:lnTo>
                <a:lnTo>
                  <a:pt x="16413" y="8011"/>
                </a:lnTo>
                <a:lnTo>
                  <a:pt x="16486" y="8084"/>
                </a:lnTo>
                <a:lnTo>
                  <a:pt x="16584" y="8133"/>
                </a:lnTo>
                <a:lnTo>
                  <a:pt x="16706" y="8182"/>
                </a:lnTo>
                <a:lnTo>
                  <a:pt x="16779" y="8182"/>
                </a:lnTo>
                <a:lnTo>
                  <a:pt x="16877" y="8206"/>
                </a:lnTo>
                <a:lnTo>
                  <a:pt x="16975" y="8255"/>
                </a:lnTo>
                <a:lnTo>
                  <a:pt x="17072" y="8304"/>
                </a:lnTo>
                <a:lnTo>
                  <a:pt x="17170" y="8377"/>
                </a:lnTo>
                <a:lnTo>
                  <a:pt x="17194" y="8426"/>
                </a:lnTo>
                <a:lnTo>
                  <a:pt x="17219" y="8475"/>
                </a:lnTo>
                <a:lnTo>
                  <a:pt x="17194" y="8621"/>
                </a:lnTo>
                <a:lnTo>
                  <a:pt x="17097" y="8792"/>
                </a:lnTo>
                <a:lnTo>
                  <a:pt x="16975" y="8963"/>
                </a:lnTo>
                <a:lnTo>
                  <a:pt x="16804" y="9110"/>
                </a:lnTo>
                <a:lnTo>
                  <a:pt x="16657" y="9232"/>
                </a:lnTo>
                <a:lnTo>
                  <a:pt x="16511" y="9305"/>
                </a:lnTo>
                <a:lnTo>
                  <a:pt x="16413" y="9330"/>
                </a:lnTo>
                <a:lnTo>
                  <a:pt x="16242" y="9354"/>
                </a:lnTo>
                <a:lnTo>
                  <a:pt x="16169" y="9378"/>
                </a:lnTo>
                <a:lnTo>
                  <a:pt x="16120" y="9427"/>
                </a:lnTo>
                <a:lnTo>
                  <a:pt x="16071" y="9452"/>
                </a:lnTo>
                <a:lnTo>
                  <a:pt x="16022" y="9476"/>
                </a:lnTo>
                <a:lnTo>
                  <a:pt x="15973" y="9452"/>
                </a:lnTo>
                <a:lnTo>
                  <a:pt x="15924" y="9427"/>
                </a:lnTo>
                <a:lnTo>
                  <a:pt x="15900" y="9378"/>
                </a:lnTo>
                <a:lnTo>
                  <a:pt x="15851" y="9305"/>
                </a:lnTo>
                <a:lnTo>
                  <a:pt x="15827" y="9134"/>
                </a:lnTo>
                <a:lnTo>
                  <a:pt x="15802" y="9037"/>
                </a:lnTo>
                <a:lnTo>
                  <a:pt x="15729" y="8890"/>
                </a:lnTo>
                <a:lnTo>
                  <a:pt x="15607" y="8743"/>
                </a:lnTo>
                <a:lnTo>
                  <a:pt x="15460" y="8573"/>
                </a:lnTo>
                <a:lnTo>
                  <a:pt x="15314" y="8402"/>
                </a:lnTo>
                <a:lnTo>
                  <a:pt x="15192" y="8255"/>
                </a:lnTo>
                <a:lnTo>
                  <a:pt x="15094" y="8108"/>
                </a:lnTo>
                <a:lnTo>
                  <a:pt x="15070" y="8011"/>
                </a:lnTo>
                <a:lnTo>
                  <a:pt x="15070" y="7938"/>
                </a:lnTo>
                <a:lnTo>
                  <a:pt x="15045" y="7889"/>
                </a:lnTo>
                <a:lnTo>
                  <a:pt x="15021" y="7889"/>
                </a:lnTo>
                <a:lnTo>
                  <a:pt x="14972" y="7913"/>
                </a:lnTo>
                <a:lnTo>
                  <a:pt x="14948" y="7962"/>
                </a:lnTo>
                <a:lnTo>
                  <a:pt x="14899" y="8035"/>
                </a:lnTo>
                <a:lnTo>
                  <a:pt x="14874" y="8182"/>
                </a:lnTo>
                <a:lnTo>
                  <a:pt x="14899" y="8279"/>
                </a:lnTo>
                <a:lnTo>
                  <a:pt x="14972" y="8402"/>
                </a:lnTo>
                <a:lnTo>
                  <a:pt x="15045" y="8548"/>
                </a:lnTo>
                <a:lnTo>
                  <a:pt x="15167" y="8670"/>
                </a:lnTo>
                <a:lnTo>
                  <a:pt x="15265" y="8792"/>
                </a:lnTo>
                <a:lnTo>
                  <a:pt x="15363" y="8914"/>
                </a:lnTo>
                <a:lnTo>
                  <a:pt x="15436" y="9037"/>
                </a:lnTo>
                <a:lnTo>
                  <a:pt x="15460" y="9134"/>
                </a:lnTo>
                <a:lnTo>
                  <a:pt x="15460" y="9232"/>
                </a:lnTo>
                <a:lnTo>
                  <a:pt x="15509" y="9330"/>
                </a:lnTo>
                <a:lnTo>
                  <a:pt x="15558" y="9427"/>
                </a:lnTo>
                <a:lnTo>
                  <a:pt x="15631" y="9525"/>
                </a:lnTo>
                <a:lnTo>
                  <a:pt x="15753" y="9598"/>
                </a:lnTo>
                <a:lnTo>
                  <a:pt x="15900" y="9647"/>
                </a:lnTo>
                <a:lnTo>
                  <a:pt x="16047" y="9696"/>
                </a:lnTo>
                <a:lnTo>
                  <a:pt x="16218" y="9720"/>
                </a:lnTo>
                <a:lnTo>
                  <a:pt x="16364" y="9720"/>
                </a:lnTo>
                <a:lnTo>
                  <a:pt x="16486" y="9769"/>
                </a:lnTo>
                <a:lnTo>
                  <a:pt x="16559" y="9818"/>
                </a:lnTo>
                <a:lnTo>
                  <a:pt x="16584" y="9867"/>
                </a:lnTo>
                <a:lnTo>
                  <a:pt x="16584" y="9916"/>
                </a:lnTo>
                <a:lnTo>
                  <a:pt x="16559" y="10013"/>
                </a:lnTo>
                <a:lnTo>
                  <a:pt x="16437" y="10209"/>
                </a:lnTo>
                <a:lnTo>
                  <a:pt x="16242" y="10429"/>
                </a:lnTo>
                <a:lnTo>
                  <a:pt x="16022" y="10673"/>
                </a:lnTo>
                <a:lnTo>
                  <a:pt x="15802" y="10917"/>
                </a:lnTo>
                <a:lnTo>
                  <a:pt x="15631" y="11186"/>
                </a:lnTo>
                <a:lnTo>
                  <a:pt x="15485" y="11430"/>
                </a:lnTo>
                <a:lnTo>
                  <a:pt x="15460" y="11528"/>
                </a:lnTo>
                <a:lnTo>
                  <a:pt x="15460" y="11625"/>
                </a:lnTo>
                <a:lnTo>
                  <a:pt x="15460" y="11772"/>
                </a:lnTo>
                <a:lnTo>
                  <a:pt x="15485" y="11918"/>
                </a:lnTo>
                <a:lnTo>
                  <a:pt x="15509" y="12016"/>
                </a:lnTo>
                <a:lnTo>
                  <a:pt x="15558" y="12089"/>
                </a:lnTo>
                <a:lnTo>
                  <a:pt x="15583" y="12138"/>
                </a:lnTo>
                <a:lnTo>
                  <a:pt x="15607" y="12212"/>
                </a:lnTo>
                <a:lnTo>
                  <a:pt x="15631" y="12383"/>
                </a:lnTo>
                <a:lnTo>
                  <a:pt x="15607" y="12480"/>
                </a:lnTo>
                <a:lnTo>
                  <a:pt x="15509" y="12651"/>
                </a:lnTo>
                <a:lnTo>
                  <a:pt x="15363" y="12847"/>
                </a:lnTo>
                <a:lnTo>
                  <a:pt x="15167" y="13042"/>
                </a:lnTo>
                <a:lnTo>
                  <a:pt x="14972" y="13237"/>
                </a:lnTo>
                <a:lnTo>
                  <a:pt x="14825" y="13433"/>
                </a:lnTo>
                <a:lnTo>
                  <a:pt x="14728" y="13604"/>
                </a:lnTo>
                <a:lnTo>
                  <a:pt x="14679" y="13701"/>
                </a:lnTo>
                <a:lnTo>
                  <a:pt x="14654" y="13823"/>
                </a:lnTo>
                <a:lnTo>
                  <a:pt x="14581" y="13970"/>
                </a:lnTo>
                <a:lnTo>
                  <a:pt x="14459" y="14117"/>
                </a:lnTo>
                <a:lnTo>
                  <a:pt x="14313" y="14288"/>
                </a:lnTo>
                <a:lnTo>
                  <a:pt x="14142" y="14434"/>
                </a:lnTo>
                <a:lnTo>
                  <a:pt x="13995" y="14556"/>
                </a:lnTo>
                <a:lnTo>
                  <a:pt x="13848" y="14629"/>
                </a:lnTo>
                <a:lnTo>
                  <a:pt x="13726" y="14654"/>
                </a:lnTo>
                <a:lnTo>
                  <a:pt x="13653" y="14654"/>
                </a:lnTo>
                <a:lnTo>
                  <a:pt x="13555" y="14605"/>
                </a:lnTo>
                <a:lnTo>
                  <a:pt x="13458" y="14556"/>
                </a:lnTo>
                <a:lnTo>
                  <a:pt x="13360" y="14483"/>
                </a:lnTo>
                <a:lnTo>
                  <a:pt x="13287" y="14385"/>
                </a:lnTo>
                <a:lnTo>
                  <a:pt x="13213" y="14288"/>
                </a:lnTo>
                <a:lnTo>
                  <a:pt x="13189" y="14190"/>
                </a:lnTo>
                <a:lnTo>
                  <a:pt x="13165" y="14092"/>
                </a:lnTo>
                <a:lnTo>
                  <a:pt x="13140" y="13921"/>
                </a:lnTo>
                <a:lnTo>
                  <a:pt x="13116" y="13848"/>
                </a:lnTo>
                <a:lnTo>
                  <a:pt x="13067" y="13799"/>
                </a:lnTo>
                <a:lnTo>
                  <a:pt x="13043" y="13750"/>
                </a:lnTo>
                <a:lnTo>
                  <a:pt x="12994" y="13677"/>
                </a:lnTo>
                <a:lnTo>
                  <a:pt x="12969" y="13530"/>
                </a:lnTo>
                <a:lnTo>
                  <a:pt x="12945" y="13359"/>
                </a:lnTo>
                <a:lnTo>
                  <a:pt x="12920" y="13286"/>
                </a:lnTo>
                <a:lnTo>
                  <a:pt x="12872" y="13237"/>
                </a:lnTo>
                <a:lnTo>
                  <a:pt x="12847" y="13164"/>
                </a:lnTo>
                <a:lnTo>
                  <a:pt x="12823" y="13066"/>
                </a:lnTo>
                <a:lnTo>
                  <a:pt x="12798" y="12920"/>
                </a:lnTo>
                <a:lnTo>
                  <a:pt x="12774" y="12749"/>
                </a:lnTo>
                <a:lnTo>
                  <a:pt x="12798" y="12602"/>
                </a:lnTo>
                <a:lnTo>
                  <a:pt x="12823" y="12456"/>
                </a:lnTo>
                <a:lnTo>
                  <a:pt x="12847" y="12358"/>
                </a:lnTo>
                <a:lnTo>
                  <a:pt x="12872" y="12285"/>
                </a:lnTo>
                <a:lnTo>
                  <a:pt x="12920" y="12236"/>
                </a:lnTo>
                <a:lnTo>
                  <a:pt x="12945" y="12163"/>
                </a:lnTo>
                <a:lnTo>
                  <a:pt x="12969" y="11992"/>
                </a:lnTo>
                <a:lnTo>
                  <a:pt x="12945" y="11894"/>
                </a:lnTo>
                <a:lnTo>
                  <a:pt x="12896" y="11772"/>
                </a:lnTo>
                <a:lnTo>
                  <a:pt x="12798" y="11650"/>
                </a:lnTo>
                <a:lnTo>
                  <a:pt x="12701" y="11528"/>
                </a:lnTo>
                <a:lnTo>
                  <a:pt x="12578" y="11381"/>
                </a:lnTo>
                <a:lnTo>
                  <a:pt x="12481" y="11210"/>
                </a:lnTo>
                <a:lnTo>
                  <a:pt x="12432" y="11015"/>
                </a:lnTo>
                <a:lnTo>
                  <a:pt x="12408" y="10844"/>
                </a:lnTo>
                <a:lnTo>
                  <a:pt x="12408" y="10697"/>
                </a:lnTo>
                <a:lnTo>
                  <a:pt x="12383" y="10551"/>
                </a:lnTo>
                <a:lnTo>
                  <a:pt x="12334" y="10453"/>
                </a:lnTo>
                <a:lnTo>
                  <a:pt x="12310" y="10380"/>
                </a:lnTo>
                <a:lnTo>
                  <a:pt x="12261" y="10331"/>
                </a:lnTo>
                <a:lnTo>
                  <a:pt x="12188" y="10307"/>
                </a:lnTo>
                <a:lnTo>
                  <a:pt x="12017" y="10282"/>
                </a:lnTo>
                <a:lnTo>
                  <a:pt x="11870" y="10307"/>
                </a:lnTo>
                <a:lnTo>
                  <a:pt x="11797" y="10331"/>
                </a:lnTo>
                <a:lnTo>
                  <a:pt x="11748" y="10380"/>
                </a:lnTo>
                <a:lnTo>
                  <a:pt x="11675" y="10429"/>
                </a:lnTo>
                <a:lnTo>
                  <a:pt x="11553" y="10453"/>
                </a:lnTo>
                <a:lnTo>
                  <a:pt x="11406" y="10478"/>
                </a:lnTo>
                <a:lnTo>
                  <a:pt x="11260" y="10478"/>
                </a:lnTo>
                <a:lnTo>
                  <a:pt x="11089" y="10453"/>
                </a:lnTo>
                <a:lnTo>
                  <a:pt x="10893" y="10355"/>
                </a:lnTo>
                <a:lnTo>
                  <a:pt x="10674" y="10233"/>
                </a:lnTo>
                <a:lnTo>
                  <a:pt x="10503" y="10087"/>
                </a:lnTo>
                <a:lnTo>
                  <a:pt x="10429" y="10013"/>
                </a:lnTo>
                <a:lnTo>
                  <a:pt x="10356" y="9891"/>
                </a:lnTo>
                <a:lnTo>
                  <a:pt x="10234" y="9598"/>
                </a:lnTo>
                <a:lnTo>
                  <a:pt x="10161" y="9281"/>
                </a:lnTo>
                <a:lnTo>
                  <a:pt x="10112" y="8963"/>
                </a:lnTo>
                <a:lnTo>
                  <a:pt x="10136" y="8792"/>
                </a:lnTo>
                <a:lnTo>
                  <a:pt x="10161" y="8621"/>
                </a:lnTo>
                <a:lnTo>
                  <a:pt x="10258" y="8279"/>
                </a:lnTo>
                <a:lnTo>
                  <a:pt x="10332" y="8108"/>
                </a:lnTo>
                <a:lnTo>
                  <a:pt x="10405" y="7962"/>
                </a:lnTo>
                <a:lnTo>
                  <a:pt x="10503" y="7815"/>
                </a:lnTo>
                <a:lnTo>
                  <a:pt x="10600" y="7718"/>
                </a:lnTo>
                <a:lnTo>
                  <a:pt x="10796" y="7522"/>
                </a:lnTo>
                <a:lnTo>
                  <a:pt x="10991" y="7376"/>
                </a:lnTo>
                <a:lnTo>
                  <a:pt x="11162" y="7278"/>
                </a:lnTo>
                <a:lnTo>
                  <a:pt x="11260" y="7229"/>
                </a:lnTo>
                <a:lnTo>
                  <a:pt x="11431" y="7205"/>
                </a:lnTo>
                <a:lnTo>
                  <a:pt x="11504" y="7180"/>
                </a:lnTo>
                <a:lnTo>
                  <a:pt x="11553" y="7132"/>
                </a:lnTo>
                <a:lnTo>
                  <a:pt x="11626" y="7107"/>
                </a:lnTo>
                <a:lnTo>
                  <a:pt x="11724" y="7083"/>
                </a:lnTo>
                <a:lnTo>
                  <a:pt x="11870" y="7058"/>
                </a:lnTo>
                <a:lnTo>
                  <a:pt x="12188" y="7058"/>
                </a:lnTo>
                <a:lnTo>
                  <a:pt x="12359" y="7107"/>
                </a:lnTo>
                <a:lnTo>
                  <a:pt x="12481" y="7156"/>
                </a:lnTo>
                <a:lnTo>
                  <a:pt x="12603" y="7229"/>
                </a:lnTo>
                <a:lnTo>
                  <a:pt x="12676" y="7303"/>
                </a:lnTo>
                <a:lnTo>
                  <a:pt x="12774" y="7376"/>
                </a:lnTo>
                <a:lnTo>
                  <a:pt x="12896" y="7425"/>
                </a:lnTo>
                <a:lnTo>
                  <a:pt x="12969" y="7425"/>
                </a:lnTo>
                <a:lnTo>
                  <a:pt x="13140" y="7449"/>
                </a:lnTo>
                <a:lnTo>
                  <a:pt x="13213" y="7498"/>
                </a:lnTo>
                <a:lnTo>
                  <a:pt x="13262" y="7522"/>
                </a:lnTo>
                <a:lnTo>
                  <a:pt x="13311" y="7547"/>
                </a:lnTo>
                <a:lnTo>
                  <a:pt x="13360" y="7571"/>
                </a:lnTo>
                <a:lnTo>
                  <a:pt x="13409" y="7547"/>
                </a:lnTo>
                <a:lnTo>
                  <a:pt x="13458" y="7522"/>
                </a:lnTo>
                <a:lnTo>
                  <a:pt x="13507" y="7498"/>
                </a:lnTo>
                <a:lnTo>
                  <a:pt x="13580" y="7449"/>
                </a:lnTo>
                <a:lnTo>
                  <a:pt x="13726" y="7425"/>
                </a:lnTo>
                <a:lnTo>
                  <a:pt x="13897" y="7449"/>
                </a:lnTo>
                <a:lnTo>
                  <a:pt x="13971" y="7498"/>
                </a:lnTo>
                <a:lnTo>
                  <a:pt x="14019" y="7522"/>
                </a:lnTo>
                <a:lnTo>
                  <a:pt x="14093" y="7571"/>
                </a:lnTo>
                <a:lnTo>
                  <a:pt x="14190" y="7596"/>
                </a:lnTo>
                <a:lnTo>
                  <a:pt x="14337" y="7620"/>
                </a:lnTo>
                <a:lnTo>
                  <a:pt x="14654" y="7620"/>
                </a:lnTo>
                <a:lnTo>
                  <a:pt x="14801" y="7596"/>
                </a:lnTo>
                <a:lnTo>
                  <a:pt x="14899" y="7571"/>
                </a:lnTo>
                <a:lnTo>
                  <a:pt x="14972" y="7522"/>
                </a:lnTo>
                <a:lnTo>
                  <a:pt x="15021" y="7473"/>
                </a:lnTo>
                <a:lnTo>
                  <a:pt x="15045" y="7400"/>
                </a:lnTo>
                <a:lnTo>
                  <a:pt x="15070" y="7229"/>
                </a:lnTo>
                <a:lnTo>
                  <a:pt x="15070" y="7205"/>
                </a:lnTo>
                <a:lnTo>
                  <a:pt x="15045" y="7156"/>
                </a:lnTo>
                <a:lnTo>
                  <a:pt x="14948" y="7107"/>
                </a:lnTo>
                <a:lnTo>
                  <a:pt x="14825" y="7058"/>
                </a:lnTo>
                <a:lnTo>
                  <a:pt x="14679" y="7058"/>
                </a:lnTo>
                <a:lnTo>
                  <a:pt x="14532" y="7034"/>
                </a:lnTo>
                <a:lnTo>
                  <a:pt x="14361" y="6985"/>
                </a:lnTo>
                <a:lnTo>
                  <a:pt x="14215" y="6936"/>
                </a:lnTo>
                <a:lnTo>
                  <a:pt x="14117" y="6863"/>
                </a:lnTo>
                <a:lnTo>
                  <a:pt x="14019" y="6790"/>
                </a:lnTo>
                <a:lnTo>
                  <a:pt x="13922" y="6716"/>
                </a:lnTo>
                <a:lnTo>
                  <a:pt x="13824" y="6692"/>
                </a:lnTo>
                <a:lnTo>
                  <a:pt x="13726" y="6668"/>
                </a:lnTo>
                <a:lnTo>
                  <a:pt x="13653" y="6643"/>
                </a:lnTo>
                <a:lnTo>
                  <a:pt x="13555" y="6619"/>
                </a:lnTo>
                <a:lnTo>
                  <a:pt x="13458" y="6545"/>
                </a:lnTo>
                <a:lnTo>
                  <a:pt x="13360" y="6472"/>
                </a:lnTo>
                <a:lnTo>
                  <a:pt x="13287" y="6399"/>
                </a:lnTo>
                <a:lnTo>
                  <a:pt x="13189" y="6374"/>
                </a:lnTo>
                <a:lnTo>
                  <a:pt x="13116" y="6350"/>
                </a:lnTo>
                <a:lnTo>
                  <a:pt x="13067" y="6374"/>
                </a:lnTo>
                <a:lnTo>
                  <a:pt x="13018" y="6399"/>
                </a:lnTo>
                <a:lnTo>
                  <a:pt x="12945" y="6399"/>
                </a:lnTo>
                <a:lnTo>
                  <a:pt x="12872" y="6350"/>
                </a:lnTo>
                <a:lnTo>
                  <a:pt x="12774" y="6277"/>
                </a:lnTo>
                <a:lnTo>
                  <a:pt x="12701" y="6228"/>
                </a:lnTo>
                <a:lnTo>
                  <a:pt x="12627" y="6179"/>
                </a:lnTo>
                <a:lnTo>
                  <a:pt x="12505" y="6179"/>
                </a:lnTo>
                <a:lnTo>
                  <a:pt x="12456" y="6228"/>
                </a:lnTo>
                <a:lnTo>
                  <a:pt x="12383" y="6252"/>
                </a:lnTo>
                <a:lnTo>
                  <a:pt x="12212" y="6277"/>
                </a:lnTo>
                <a:lnTo>
                  <a:pt x="12114" y="6326"/>
                </a:lnTo>
                <a:lnTo>
                  <a:pt x="11968" y="6399"/>
                </a:lnTo>
                <a:lnTo>
                  <a:pt x="11797" y="6521"/>
                </a:lnTo>
                <a:lnTo>
                  <a:pt x="11650" y="6668"/>
                </a:lnTo>
                <a:lnTo>
                  <a:pt x="11479" y="6814"/>
                </a:lnTo>
                <a:lnTo>
                  <a:pt x="11309" y="6936"/>
                </a:lnTo>
                <a:lnTo>
                  <a:pt x="11186" y="7009"/>
                </a:lnTo>
                <a:lnTo>
                  <a:pt x="11064" y="7058"/>
                </a:lnTo>
                <a:lnTo>
                  <a:pt x="10918" y="7009"/>
                </a:lnTo>
                <a:lnTo>
                  <a:pt x="10844" y="6985"/>
                </a:lnTo>
                <a:lnTo>
                  <a:pt x="10796" y="6961"/>
                </a:lnTo>
                <a:lnTo>
                  <a:pt x="10747" y="6912"/>
                </a:lnTo>
                <a:lnTo>
                  <a:pt x="10722" y="6838"/>
                </a:lnTo>
                <a:lnTo>
                  <a:pt x="10698" y="6668"/>
                </a:lnTo>
                <a:lnTo>
                  <a:pt x="10722" y="6497"/>
                </a:lnTo>
                <a:lnTo>
                  <a:pt x="10747" y="6423"/>
                </a:lnTo>
                <a:lnTo>
                  <a:pt x="10796" y="6374"/>
                </a:lnTo>
                <a:lnTo>
                  <a:pt x="10844" y="6350"/>
                </a:lnTo>
                <a:lnTo>
                  <a:pt x="10967" y="6326"/>
                </a:lnTo>
                <a:lnTo>
                  <a:pt x="11113" y="6301"/>
                </a:lnTo>
                <a:lnTo>
                  <a:pt x="11260" y="6277"/>
                </a:lnTo>
                <a:lnTo>
                  <a:pt x="11406" y="6277"/>
                </a:lnTo>
                <a:lnTo>
                  <a:pt x="11528" y="6228"/>
                </a:lnTo>
                <a:lnTo>
                  <a:pt x="11602" y="6179"/>
                </a:lnTo>
                <a:lnTo>
                  <a:pt x="11626" y="6130"/>
                </a:lnTo>
                <a:lnTo>
                  <a:pt x="11650" y="6106"/>
                </a:lnTo>
                <a:lnTo>
                  <a:pt x="11602" y="5935"/>
                </a:lnTo>
                <a:lnTo>
                  <a:pt x="11577" y="5862"/>
                </a:lnTo>
                <a:lnTo>
                  <a:pt x="11553" y="5813"/>
                </a:lnTo>
                <a:lnTo>
                  <a:pt x="11504" y="5764"/>
                </a:lnTo>
                <a:lnTo>
                  <a:pt x="11504" y="5715"/>
                </a:lnTo>
                <a:lnTo>
                  <a:pt x="11504" y="5666"/>
                </a:lnTo>
                <a:lnTo>
                  <a:pt x="11553" y="5617"/>
                </a:lnTo>
                <a:lnTo>
                  <a:pt x="11602" y="5593"/>
                </a:lnTo>
                <a:lnTo>
                  <a:pt x="11675" y="5544"/>
                </a:lnTo>
                <a:lnTo>
                  <a:pt x="11821" y="5520"/>
                </a:lnTo>
                <a:lnTo>
                  <a:pt x="11919" y="5520"/>
                </a:lnTo>
                <a:lnTo>
                  <a:pt x="12017" y="5471"/>
                </a:lnTo>
                <a:lnTo>
                  <a:pt x="12114" y="5398"/>
                </a:lnTo>
                <a:lnTo>
                  <a:pt x="12212" y="5324"/>
                </a:lnTo>
                <a:lnTo>
                  <a:pt x="12285" y="5251"/>
                </a:lnTo>
                <a:lnTo>
                  <a:pt x="12359" y="5153"/>
                </a:lnTo>
                <a:lnTo>
                  <a:pt x="12383" y="5031"/>
                </a:lnTo>
                <a:lnTo>
                  <a:pt x="12408" y="4958"/>
                </a:lnTo>
                <a:lnTo>
                  <a:pt x="12383" y="4787"/>
                </a:lnTo>
                <a:lnTo>
                  <a:pt x="12334" y="4714"/>
                </a:lnTo>
                <a:lnTo>
                  <a:pt x="12310" y="4665"/>
                </a:lnTo>
                <a:lnTo>
                  <a:pt x="12310" y="4640"/>
                </a:lnTo>
                <a:lnTo>
                  <a:pt x="12310" y="4592"/>
                </a:lnTo>
                <a:lnTo>
                  <a:pt x="12383" y="4469"/>
                </a:lnTo>
                <a:lnTo>
                  <a:pt x="12505" y="4298"/>
                </a:lnTo>
                <a:lnTo>
                  <a:pt x="12701" y="4103"/>
                </a:lnTo>
                <a:lnTo>
                  <a:pt x="12798" y="4005"/>
                </a:lnTo>
                <a:lnTo>
                  <a:pt x="12945" y="3908"/>
                </a:lnTo>
                <a:lnTo>
                  <a:pt x="13091" y="3834"/>
                </a:lnTo>
                <a:lnTo>
                  <a:pt x="13262" y="3761"/>
                </a:lnTo>
                <a:lnTo>
                  <a:pt x="13604" y="3663"/>
                </a:lnTo>
                <a:lnTo>
                  <a:pt x="13775" y="3639"/>
                </a:lnTo>
                <a:lnTo>
                  <a:pt x="13922" y="3615"/>
                </a:lnTo>
                <a:close/>
                <a:moveTo>
                  <a:pt x="6888" y="2467"/>
                </a:moveTo>
                <a:lnTo>
                  <a:pt x="6986" y="2491"/>
                </a:lnTo>
                <a:lnTo>
                  <a:pt x="7083" y="2516"/>
                </a:lnTo>
                <a:lnTo>
                  <a:pt x="7132" y="2540"/>
                </a:lnTo>
                <a:lnTo>
                  <a:pt x="7181" y="2589"/>
                </a:lnTo>
                <a:lnTo>
                  <a:pt x="7181" y="2638"/>
                </a:lnTo>
                <a:lnTo>
                  <a:pt x="7181" y="2711"/>
                </a:lnTo>
                <a:lnTo>
                  <a:pt x="7132" y="2784"/>
                </a:lnTo>
                <a:lnTo>
                  <a:pt x="7083" y="2858"/>
                </a:lnTo>
                <a:lnTo>
                  <a:pt x="6937" y="3028"/>
                </a:lnTo>
                <a:lnTo>
                  <a:pt x="6864" y="3175"/>
                </a:lnTo>
                <a:lnTo>
                  <a:pt x="6839" y="3322"/>
                </a:lnTo>
                <a:lnTo>
                  <a:pt x="6864" y="3395"/>
                </a:lnTo>
                <a:lnTo>
                  <a:pt x="6888" y="3419"/>
                </a:lnTo>
                <a:lnTo>
                  <a:pt x="6961" y="3517"/>
                </a:lnTo>
                <a:lnTo>
                  <a:pt x="7010" y="3615"/>
                </a:lnTo>
                <a:lnTo>
                  <a:pt x="7059" y="3712"/>
                </a:lnTo>
                <a:lnTo>
                  <a:pt x="7083" y="3810"/>
                </a:lnTo>
                <a:lnTo>
                  <a:pt x="7059" y="3908"/>
                </a:lnTo>
                <a:lnTo>
                  <a:pt x="7010" y="4005"/>
                </a:lnTo>
                <a:lnTo>
                  <a:pt x="6961" y="4103"/>
                </a:lnTo>
                <a:lnTo>
                  <a:pt x="6888" y="4201"/>
                </a:lnTo>
                <a:lnTo>
                  <a:pt x="6839" y="4225"/>
                </a:lnTo>
                <a:lnTo>
                  <a:pt x="6644" y="4225"/>
                </a:lnTo>
                <a:lnTo>
                  <a:pt x="6473" y="4128"/>
                </a:lnTo>
                <a:lnTo>
                  <a:pt x="6302" y="4005"/>
                </a:lnTo>
                <a:lnTo>
                  <a:pt x="6155" y="3859"/>
                </a:lnTo>
                <a:lnTo>
                  <a:pt x="5984" y="3786"/>
                </a:lnTo>
                <a:lnTo>
                  <a:pt x="5838" y="3761"/>
                </a:lnTo>
                <a:lnTo>
                  <a:pt x="5789" y="3786"/>
                </a:lnTo>
                <a:lnTo>
                  <a:pt x="5740" y="3810"/>
                </a:lnTo>
                <a:lnTo>
                  <a:pt x="5642" y="3883"/>
                </a:lnTo>
                <a:lnTo>
                  <a:pt x="5545" y="3957"/>
                </a:lnTo>
                <a:lnTo>
                  <a:pt x="5447" y="3981"/>
                </a:lnTo>
                <a:lnTo>
                  <a:pt x="5349" y="4005"/>
                </a:lnTo>
                <a:lnTo>
                  <a:pt x="5203" y="4030"/>
                </a:lnTo>
                <a:lnTo>
                  <a:pt x="5129" y="4054"/>
                </a:lnTo>
                <a:lnTo>
                  <a:pt x="5081" y="4103"/>
                </a:lnTo>
                <a:lnTo>
                  <a:pt x="5032" y="4128"/>
                </a:lnTo>
                <a:lnTo>
                  <a:pt x="4959" y="4152"/>
                </a:lnTo>
                <a:lnTo>
                  <a:pt x="4788" y="4201"/>
                </a:lnTo>
                <a:lnTo>
                  <a:pt x="4690" y="4201"/>
                </a:lnTo>
                <a:lnTo>
                  <a:pt x="4592" y="4250"/>
                </a:lnTo>
                <a:lnTo>
                  <a:pt x="4494" y="4298"/>
                </a:lnTo>
                <a:lnTo>
                  <a:pt x="4397" y="4372"/>
                </a:lnTo>
                <a:lnTo>
                  <a:pt x="4372" y="4421"/>
                </a:lnTo>
                <a:lnTo>
                  <a:pt x="4372" y="4494"/>
                </a:lnTo>
                <a:lnTo>
                  <a:pt x="4372" y="4616"/>
                </a:lnTo>
                <a:lnTo>
                  <a:pt x="4470" y="4787"/>
                </a:lnTo>
                <a:lnTo>
                  <a:pt x="4592" y="4958"/>
                </a:lnTo>
                <a:lnTo>
                  <a:pt x="4690" y="5031"/>
                </a:lnTo>
                <a:lnTo>
                  <a:pt x="4788" y="5056"/>
                </a:lnTo>
                <a:lnTo>
                  <a:pt x="4885" y="5080"/>
                </a:lnTo>
                <a:lnTo>
                  <a:pt x="5007" y="5080"/>
                </a:lnTo>
                <a:lnTo>
                  <a:pt x="5129" y="5056"/>
                </a:lnTo>
                <a:lnTo>
                  <a:pt x="5227" y="5007"/>
                </a:lnTo>
                <a:lnTo>
                  <a:pt x="5349" y="4933"/>
                </a:lnTo>
                <a:lnTo>
                  <a:pt x="5447" y="4860"/>
                </a:lnTo>
                <a:lnTo>
                  <a:pt x="5642" y="4665"/>
                </a:lnTo>
                <a:lnTo>
                  <a:pt x="5838" y="4518"/>
                </a:lnTo>
                <a:lnTo>
                  <a:pt x="6009" y="4421"/>
                </a:lnTo>
                <a:lnTo>
                  <a:pt x="6131" y="4372"/>
                </a:lnTo>
                <a:lnTo>
                  <a:pt x="6204" y="4396"/>
                </a:lnTo>
                <a:lnTo>
                  <a:pt x="6253" y="4445"/>
                </a:lnTo>
                <a:lnTo>
                  <a:pt x="6302" y="4494"/>
                </a:lnTo>
                <a:lnTo>
                  <a:pt x="6302" y="4567"/>
                </a:lnTo>
                <a:lnTo>
                  <a:pt x="6326" y="4640"/>
                </a:lnTo>
                <a:lnTo>
                  <a:pt x="6375" y="4714"/>
                </a:lnTo>
                <a:lnTo>
                  <a:pt x="6424" y="4738"/>
                </a:lnTo>
                <a:lnTo>
                  <a:pt x="6497" y="4763"/>
                </a:lnTo>
                <a:lnTo>
                  <a:pt x="6595" y="4787"/>
                </a:lnTo>
                <a:lnTo>
                  <a:pt x="6693" y="4811"/>
                </a:lnTo>
                <a:lnTo>
                  <a:pt x="6790" y="4885"/>
                </a:lnTo>
                <a:lnTo>
                  <a:pt x="6888" y="4958"/>
                </a:lnTo>
                <a:lnTo>
                  <a:pt x="6937" y="5031"/>
                </a:lnTo>
                <a:lnTo>
                  <a:pt x="6961" y="5153"/>
                </a:lnTo>
                <a:lnTo>
                  <a:pt x="6937" y="5251"/>
                </a:lnTo>
                <a:lnTo>
                  <a:pt x="6888" y="5324"/>
                </a:lnTo>
                <a:lnTo>
                  <a:pt x="6790" y="5398"/>
                </a:lnTo>
                <a:lnTo>
                  <a:pt x="6693" y="5471"/>
                </a:lnTo>
                <a:lnTo>
                  <a:pt x="6595" y="5520"/>
                </a:lnTo>
                <a:lnTo>
                  <a:pt x="6497" y="5520"/>
                </a:lnTo>
                <a:lnTo>
                  <a:pt x="6399" y="5544"/>
                </a:lnTo>
                <a:lnTo>
                  <a:pt x="6253" y="5642"/>
                </a:lnTo>
                <a:lnTo>
                  <a:pt x="6082" y="5764"/>
                </a:lnTo>
                <a:lnTo>
                  <a:pt x="5935" y="5910"/>
                </a:lnTo>
                <a:lnTo>
                  <a:pt x="5764" y="6057"/>
                </a:lnTo>
                <a:lnTo>
                  <a:pt x="5594" y="6179"/>
                </a:lnTo>
                <a:lnTo>
                  <a:pt x="5471" y="6252"/>
                </a:lnTo>
                <a:lnTo>
                  <a:pt x="5349" y="6277"/>
                </a:lnTo>
                <a:lnTo>
                  <a:pt x="5227" y="6326"/>
                </a:lnTo>
                <a:lnTo>
                  <a:pt x="5056" y="6448"/>
                </a:lnTo>
                <a:lnTo>
                  <a:pt x="4812" y="6643"/>
                </a:lnTo>
                <a:lnTo>
                  <a:pt x="4568" y="6887"/>
                </a:lnTo>
                <a:lnTo>
                  <a:pt x="4226" y="7229"/>
                </a:lnTo>
                <a:lnTo>
                  <a:pt x="4104" y="7327"/>
                </a:lnTo>
                <a:lnTo>
                  <a:pt x="3957" y="7449"/>
                </a:lnTo>
                <a:lnTo>
                  <a:pt x="3640" y="7644"/>
                </a:lnTo>
                <a:lnTo>
                  <a:pt x="3347" y="7767"/>
                </a:lnTo>
                <a:lnTo>
                  <a:pt x="3200" y="7791"/>
                </a:lnTo>
                <a:lnTo>
                  <a:pt x="3078" y="7815"/>
                </a:lnTo>
                <a:lnTo>
                  <a:pt x="2834" y="7815"/>
                </a:lnTo>
                <a:lnTo>
                  <a:pt x="2614" y="7864"/>
                </a:lnTo>
                <a:lnTo>
                  <a:pt x="2443" y="7938"/>
                </a:lnTo>
                <a:lnTo>
                  <a:pt x="2321" y="8011"/>
                </a:lnTo>
                <a:lnTo>
                  <a:pt x="2248" y="8084"/>
                </a:lnTo>
                <a:lnTo>
                  <a:pt x="2174" y="8182"/>
                </a:lnTo>
                <a:lnTo>
                  <a:pt x="2125" y="8279"/>
                </a:lnTo>
                <a:lnTo>
                  <a:pt x="2125" y="8377"/>
                </a:lnTo>
                <a:lnTo>
                  <a:pt x="2125" y="8475"/>
                </a:lnTo>
                <a:lnTo>
                  <a:pt x="2174" y="8573"/>
                </a:lnTo>
                <a:lnTo>
                  <a:pt x="2248" y="8670"/>
                </a:lnTo>
                <a:lnTo>
                  <a:pt x="2321" y="8768"/>
                </a:lnTo>
                <a:lnTo>
                  <a:pt x="2394" y="8841"/>
                </a:lnTo>
                <a:lnTo>
                  <a:pt x="2492" y="8890"/>
                </a:lnTo>
                <a:lnTo>
                  <a:pt x="2614" y="8939"/>
                </a:lnTo>
                <a:lnTo>
                  <a:pt x="2687" y="8939"/>
                </a:lnTo>
                <a:lnTo>
                  <a:pt x="2809" y="8988"/>
                </a:lnTo>
                <a:lnTo>
                  <a:pt x="2956" y="9085"/>
                </a:lnTo>
                <a:lnTo>
                  <a:pt x="3151" y="9232"/>
                </a:lnTo>
                <a:lnTo>
                  <a:pt x="3371" y="9427"/>
                </a:lnTo>
                <a:lnTo>
                  <a:pt x="3566" y="9623"/>
                </a:lnTo>
                <a:lnTo>
                  <a:pt x="3762" y="9769"/>
                </a:lnTo>
                <a:lnTo>
                  <a:pt x="3908" y="9867"/>
                </a:lnTo>
                <a:lnTo>
                  <a:pt x="4030" y="9891"/>
                </a:lnTo>
                <a:lnTo>
                  <a:pt x="4177" y="9867"/>
                </a:lnTo>
                <a:lnTo>
                  <a:pt x="4250" y="9843"/>
                </a:lnTo>
                <a:lnTo>
                  <a:pt x="4324" y="9818"/>
                </a:lnTo>
                <a:lnTo>
                  <a:pt x="4372" y="9769"/>
                </a:lnTo>
                <a:lnTo>
                  <a:pt x="4494" y="9745"/>
                </a:lnTo>
                <a:lnTo>
                  <a:pt x="4641" y="9720"/>
                </a:lnTo>
                <a:lnTo>
                  <a:pt x="4959" y="9720"/>
                </a:lnTo>
                <a:lnTo>
                  <a:pt x="5105" y="9769"/>
                </a:lnTo>
                <a:lnTo>
                  <a:pt x="5252" y="9818"/>
                </a:lnTo>
                <a:lnTo>
                  <a:pt x="5349" y="9916"/>
                </a:lnTo>
                <a:lnTo>
                  <a:pt x="5447" y="9989"/>
                </a:lnTo>
                <a:lnTo>
                  <a:pt x="5545" y="10038"/>
                </a:lnTo>
                <a:lnTo>
                  <a:pt x="5642" y="10087"/>
                </a:lnTo>
                <a:lnTo>
                  <a:pt x="5740" y="10087"/>
                </a:lnTo>
                <a:lnTo>
                  <a:pt x="5838" y="10136"/>
                </a:lnTo>
                <a:lnTo>
                  <a:pt x="5984" y="10209"/>
                </a:lnTo>
                <a:lnTo>
                  <a:pt x="6155" y="10331"/>
                </a:lnTo>
                <a:lnTo>
                  <a:pt x="6302" y="10478"/>
                </a:lnTo>
                <a:lnTo>
                  <a:pt x="6473" y="10624"/>
                </a:lnTo>
                <a:lnTo>
                  <a:pt x="6644" y="10746"/>
                </a:lnTo>
                <a:lnTo>
                  <a:pt x="6790" y="10819"/>
                </a:lnTo>
                <a:lnTo>
                  <a:pt x="6888" y="10844"/>
                </a:lnTo>
                <a:lnTo>
                  <a:pt x="6961" y="10868"/>
                </a:lnTo>
                <a:lnTo>
                  <a:pt x="7083" y="10917"/>
                </a:lnTo>
                <a:lnTo>
                  <a:pt x="7181" y="10966"/>
                </a:lnTo>
                <a:lnTo>
                  <a:pt x="7254" y="11039"/>
                </a:lnTo>
                <a:lnTo>
                  <a:pt x="7352" y="11113"/>
                </a:lnTo>
                <a:lnTo>
                  <a:pt x="7450" y="11186"/>
                </a:lnTo>
                <a:lnTo>
                  <a:pt x="7547" y="11210"/>
                </a:lnTo>
                <a:lnTo>
                  <a:pt x="7645" y="11235"/>
                </a:lnTo>
                <a:lnTo>
                  <a:pt x="7743" y="11259"/>
                </a:lnTo>
                <a:lnTo>
                  <a:pt x="7840" y="11283"/>
                </a:lnTo>
                <a:lnTo>
                  <a:pt x="7938" y="11357"/>
                </a:lnTo>
                <a:lnTo>
                  <a:pt x="8036" y="11430"/>
                </a:lnTo>
                <a:lnTo>
                  <a:pt x="8109" y="11528"/>
                </a:lnTo>
                <a:lnTo>
                  <a:pt x="8158" y="11625"/>
                </a:lnTo>
                <a:lnTo>
                  <a:pt x="8207" y="11723"/>
                </a:lnTo>
                <a:lnTo>
                  <a:pt x="8207" y="11796"/>
                </a:lnTo>
                <a:lnTo>
                  <a:pt x="8207" y="11894"/>
                </a:lnTo>
                <a:lnTo>
                  <a:pt x="8158" y="11992"/>
                </a:lnTo>
                <a:lnTo>
                  <a:pt x="8109" y="12089"/>
                </a:lnTo>
                <a:lnTo>
                  <a:pt x="8036" y="12187"/>
                </a:lnTo>
                <a:lnTo>
                  <a:pt x="7963" y="12285"/>
                </a:lnTo>
                <a:lnTo>
                  <a:pt x="7889" y="12383"/>
                </a:lnTo>
                <a:lnTo>
                  <a:pt x="7840" y="12480"/>
                </a:lnTo>
                <a:lnTo>
                  <a:pt x="7840" y="12578"/>
                </a:lnTo>
                <a:lnTo>
                  <a:pt x="7816" y="12676"/>
                </a:lnTo>
                <a:lnTo>
                  <a:pt x="7718" y="12822"/>
                </a:lnTo>
                <a:lnTo>
                  <a:pt x="7596" y="12969"/>
                </a:lnTo>
                <a:lnTo>
                  <a:pt x="7450" y="13140"/>
                </a:lnTo>
                <a:lnTo>
                  <a:pt x="7303" y="13311"/>
                </a:lnTo>
                <a:lnTo>
                  <a:pt x="7181" y="13457"/>
                </a:lnTo>
                <a:lnTo>
                  <a:pt x="7108" y="13604"/>
                </a:lnTo>
                <a:lnTo>
                  <a:pt x="7083" y="13701"/>
                </a:lnTo>
                <a:lnTo>
                  <a:pt x="7034" y="13823"/>
                </a:lnTo>
                <a:lnTo>
                  <a:pt x="6961" y="13970"/>
                </a:lnTo>
                <a:lnTo>
                  <a:pt x="6839" y="14117"/>
                </a:lnTo>
                <a:lnTo>
                  <a:pt x="6693" y="14288"/>
                </a:lnTo>
                <a:lnTo>
                  <a:pt x="6546" y="14434"/>
                </a:lnTo>
                <a:lnTo>
                  <a:pt x="6424" y="14605"/>
                </a:lnTo>
                <a:lnTo>
                  <a:pt x="6351" y="14752"/>
                </a:lnTo>
                <a:lnTo>
                  <a:pt x="6302" y="14849"/>
                </a:lnTo>
                <a:lnTo>
                  <a:pt x="6277" y="14947"/>
                </a:lnTo>
                <a:lnTo>
                  <a:pt x="6229" y="15069"/>
                </a:lnTo>
                <a:lnTo>
                  <a:pt x="6131" y="15216"/>
                </a:lnTo>
                <a:lnTo>
                  <a:pt x="6033" y="15338"/>
                </a:lnTo>
                <a:lnTo>
                  <a:pt x="5911" y="15460"/>
                </a:lnTo>
                <a:lnTo>
                  <a:pt x="5813" y="15582"/>
                </a:lnTo>
                <a:lnTo>
                  <a:pt x="5764" y="15704"/>
                </a:lnTo>
                <a:lnTo>
                  <a:pt x="5740" y="15802"/>
                </a:lnTo>
                <a:lnTo>
                  <a:pt x="5764" y="15973"/>
                </a:lnTo>
                <a:lnTo>
                  <a:pt x="5789" y="16046"/>
                </a:lnTo>
                <a:lnTo>
                  <a:pt x="5838" y="16095"/>
                </a:lnTo>
                <a:lnTo>
                  <a:pt x="5862" y="16144"/>
                </a:lnTo>
                <a:lnTo>
                  <a:pt x="5911" y="16217"/>
                </a:lnTo>
                <a:lnTo>
                  <a:pt x="5935" y="16388"/>
                </a:lnTo>
                <a:lnTo>
                  <a:pt x="5911" y="16461"/>
                </a:lnTo>
                <a:lnTo>
                  <a:pt x="5862" y="16510"/>
                </a:lnTo>
                <a:lnTo>
                  <a:pt x="5813" y="16559"/>
                </a:lnTo>
                <a:lnTo>
                  <a:pt x="5642" y="16559"/>
                </a:lnTo>
                <a:lnTo>
                  <a:pt x="5545" y="16510"/>
                </a:lnTo>
                <a:lnTo>
                  <a:pt x="5447" y="16461"/>
                </a:lnTo>
                <a:lnTo>
                  <a:pt x="5349" y="16388"/>
                </a:lnTo>
                <a:lnTo>
                  <a:pt x="5276" y="16266"/>
                </a:lnTo>
                <a:lnTo>
                  <a:pt x="5227" y="16119"/>
                </a:lnTo>
                <a:lnTo>
                  <a:pt x="5178" y="15973"/>
                </a:lnTo>
                <a:lnTo>
                  <a:pt x="5178" y="15802"/>
                </a:lnTo>
                <a:lnTo>
                  <a:pt x="5154" y="15655"/>
                </a:lnTo>
                <a:lnTo>
                  <a:pt x="5105" y="15484"/>
                </a:lnTo>
                <a:lnTo>
                  <a:pt x="5056" y="15338"/>
                </a:lnTo>
                <a:lnTo>
                  <a:pt x="4983" y="15240"/>
                </a:lnTo>
                <a:lnTo>
                  <a:pt x="4934" y="15191"/>
                </a:lnTo>
                <a:lnTo>
                  <a:pt x="4910" y="15093"/>
                </a:lnTo>
                <a:lnTo>
                  <a:pt x="4836" y="14849"/>
                </a:lnTo>
                <a:lnTo>
                  <a:pt x="4812" y="14556"/>
                </a:lnTo>
                <a:lnTo>
                  <a:pt x="4788" y="14214"/>
                </a:lnTo>
                <a:lnTo>
                  <a:pt x="4788" y="13970"/>
                </a:lnTo>
                <a:lnTo>
                  <a:pt x="4788" y="13799"/>
                </a:lnTo>
                <a:lnTo>
                  <a:pt x="4739" y="13604"/>
                </a:lnTo>
                <a:lnTo>
                  <a:pt x="4714" y="13433"/>
                </a:lnTo>
                <a:lnTo>
                  <a:pt x="4641" y="13237"/>
                </a:lnTo>
                <a:lnTo>
                  <a:pt x="4568" y="13066"/>
                </a:lnTo>
                <a:lnTo>
                  <a:pt x="4494" y="12920"/>
                </a:lnTo>
                <a:lnTo>
                  <a:pt x="4397" y="12773"/>
                </a:lnTo>
                <a:lnTo>
                  <a:pt x="4324" y="12676"/>
                </a:lnTo>
                <a:lnTo>
                  <a:pt x="4128" y="12456"/>
                </a:lnTo>
                <a:lnTo>
                  <a:pt x="3982" y="12260"/>
                </a:lnTo>
                <a:lnTo>
                  <a:pt x="3884" y="12114"/>
                </a:lnTo>
                <a:lnTo>
                  <a:pt x="3835" y="11992"/>
                </a:lnTo>
                <a:lnTo>
                  <a:pt x="3811" y="11845"/>
                </a:lnTo>
                <a:lnTo>
                  <a:pt x="3786" y="11772"/>
                </a:lnTo>
                <a:lnTo>
                  <a:pt x="3737" y="11723"/>
                </a:lnTo>
                <a:lnTo>
                  <a:pt x="3713" y="11650"/>
                </a:lnTo>
                <a:lnTo>
                  <a:pt x="3664" y="11528"/>
                </a:lnTo>
                <a:lnTo>
                  <a:pt x="3664" y="11381"/>
                </a:lnTo>
                <a:lnTo>
                  <a:pt x="3640" y="11235"/>
                </a:lnTo>
                <a:lnTo>
                  <a:pt x="3664" y="11088"/>
                </a:lnTo>
                <a:lnTo>
                  <a:pt x="3664" y="10942"/>
                </a:lnTo>
                <a:lnTo>
                  <a:pt x="3713" y="10819"/>
                </a:lnTo>
                <a:lnTo>
                  <a:pt x="3737" y="10771"/>
                </a:lnTo>
                <a:lnTo>
                  <a:pt x="3786" y="10697"/>
                </a:lnTo>
                <a:lnTo>
                  <a:pt x="3811" y="10648"/>
                </a:lnTo>
                <a:lnTo>
                  <a:pt x="3835" y="10478"/>
                </a:lnTo>
                <a:lnTo>
                  <a:pt x="3811" y="10307"/>
                </a:lnTo>
                <a:lnTo>
                  <a:pt x="3786" y="10233"/>
                </a:lnTo>
                <a:lnTo>
                  <a:pt x="3737" y="10184"/>
                </a:lnTo>
                <a:lnTo>
                  <a:pt x="3689" y="10160"/>
                </a:lnTo>
                <a:lnTo>
                  <a:pt x="3615" y="10111"/>
                </a:lnTo>
                <a:lnTo>
                  <a:pt x="3444" y="10087"/>
                </a:lnTo>
                <a:lnTo>
                  <a:pt x="3347" y="10062"/>
                </a:lnTo>
                <a:lnTo>
                  <a:pt x="3200" y="9989"/>
                </a:lnTo>
                <a:lnTo>
                  <a:pt x="3054" y="9867"/>
                </a:lnTo>
                <a:lnTo>
                  <a:pt x="2883" y="9720"/>
                </a:lnTo>
                <a:lnTo>
                  <a:pt x="2712" y="9574"/>
                </a:lnTo>
                <a:lnTo>
                  <a:pt x="2565" y="9452"/>
                </a:lnTo>
                <a:lnTo>
                  <a:pt x="2419" y="9354"/>
                </a:lnTo>
                <a:lnTo>
                  <a:pt x="2321" y="9330"/>
                </a:lnTo>
                <a:lnTo>
                  <a:pt x="2199" y="9281"/>
                </a:lnTo>
                <a:lnTo>
                  <a:pt x="2003" y="9159"/>
                </a:lnTo>
                <a:lnTo>
                  <a:pt x="1784" y="8988"/>
                </a:lnTo>
                <a:lnTo>
                  <a:pt x="1539" y="8768"/>
                </a:lnTo>
                <a:lnTo>
                  <a:pt x="1246" y="8402"/>
                </a:lnTo>
                <a:lnTo>
                  <a:pt x="1078" y="8185"/>
                </a:lnTo>
                <a:lnTo>
                  <a:pt x="1124" y="7840"/>
                </a:lnTo>
                <a:lnTo>
                  <a:pt x="1197" y="7473"/>
                </a:lnTo>
                <a:lnTo>
                  <a:pt x="1295" y="7132"/>
                </a:lnTo>
                <a:lnTo>
                  <a:pt x="1393" y="6790"/>
                </a:lnTo>
                <a:lnTo>
                  <a:pt x="1515" y="6448"/>
                </a:lnTo>
                <a:lnTo>
                  <a:pt x="1637" y="6106"/>
                </a:lnTo>
                <a:lnTo>
                  <a:pt x="1784" y="5788"/>
                </a:lnTo>
                <a:lnTo>
                  <a:pt x="1954" y="5471"/>
                </a:lnTo>
                <a:lnTo>
                  <a:pt x="2125" y="5153"/>
                </a:lnTo>
                <a:lnTo>
                  <a:pt x="2296" y="4860"/>
                </a:lnTo>
                <a:lnTo>
                  <a:pt x="2516" y="4567"/>
                </a:lnTo>
                <a:lnTo>
                  <a:pt x="2712" y="4298"/>
                </a:lnTo>
                <a:lnTo>
                  <a:pt x="3151" y="3737"/>
                </a:lnTo>
                <a:lnTo>
                  <a:pt x="3664" y="3248"/>
                </a:lnTo>
                <a:lnTo>
                  <a:pt x="4079" y="3248"/>
                </a:lnTo>
                <a:lnTo>
                  <a:pt x="4299" y="3297"/>
                </a:lnTo>
                <a:lnTo>
                  <a:pt x="4470" y="3346"/>
                </a:lnTo>
                <a:lnTo>
                  <a:pt x="4592" y="3419"/>
                </a:lnTo>
                <a:lnTo>
                  <a:pt x="4690" y="3493"/>
                </a:lnTo>
                <a:lnTo>
                  <a:pt x="4788" y="3517"/>
                </a:lnTo>
                <a:lnTo>
                  <a:pt x="4885" y="3493"/>
                </a:lnTo>
                <a:lnTo>
                  <a:pt x="4983" y="3419"/>
                </a:lnTo>
                <a:lnTo>
                  <a:pt x="5056" y="3346"/>
                </a:lnTo>
                <a:lnTo>
                  <a:pt x="5178" y="3297"/>
                </a:lnTo>
                <a:lnTo>
                  <a:pt x="5276" y="3248"/>
                </a:lnTo>
                <a:lnTo>
                  <a:pt x="5349" y="3248"/>
                </a:lnTo>
                <a:lnTo>
                  <a:pt x="5471" y="3199"/>
                </a:lnTo>
                <a:lnTo>
                  <a:pt x="5594" y="3126"/>
                </a:lnTo>
                <a:lnTo>
                  <a:pt x="5764" y="3004"/>
                </a:lnTo>
                <a:lnTo>
                  <a:pt x="5935" y="2858"/>
                </a:lnTo>
                <a:lnTo>
                  <a:pt x="6131" y="2711"/>
                </a:lnTo>
                <a:lnTo>
                  <a:pt x="6375" y="2589"/>
                </a:lnTo>
                <a:lnTo>
                  <a:pt x="6619" y="2516"/>
                </a:lnTo>
                <a:lnTo>
                  <a:pt x="6888" y="2467"/>
                </a:lnTo>
                <a:close/>
                <a:moveTo>
                  <a:pt x="9379" y="0"/>
                </a:moveTo>
                <a:lnTo>
                  <a:pt x="8891" y="24"/>
                </a:lnTo>
                <a:lnTo>
                  <a:pt x="8427" y="49"/>
                </a:lnTo>
                <a:lnTo>
                  <a:pt x="7963" y="122"/>
                </a:lnTo>
                <a:lnTo>
                  <a:pt x="7499" y="195"/>
                </a:lnTo>
                <a:lnTo>
                  <a:pt x="7034" y="293"/>
                </a:lnTo>
                <a:lnTo>
                  <a:pt x="6595" y="440"/>
                </a:lnTo>
                <a:lnTo>
                  <a:pt x="6155" y="586"/>
                </a:lnTo>
                <a:lnTo>
                  <a:pt x="5740" y="733"/>
                </a:lnTo>
                <a:lnTo>
                  <a:pt x="5325" y="928"/>
                </a:lnTo>
                <a:lnTo>
                  <a:pt x="4910" y="1148"/>
                </a:lnTo>
                <a:lnTo>
                  <a:pt x="4519" y="1368"/>
                </a:lnTo>
                <a:lnTo>
                  <a:pt x="4128" y="1612"/>
                </a:lnTo>
                <a:lnTo>
                  <a:pt x="3762" y="1881"/>
                </a:lnTo>
                <a:lnTo>
                  <a:pt x="3420" y="2149"/>
                </a:lnTo>
                <a:lnTo>
                  <a:pt x="3078" y="2442"/>
                </a:lnTo>
                <a:lnTo>
                  <a:pt x="2760" y="2760"/>
                </a:lnTo>
                <a:lnTo>
                  <a:pt x="2443" y="3077"/>
                </a:lnTo>
                <a:lnTo>
                  <a:pt x="2150" y="3419"/>
                </a:lnTo>
                <a:lnTo>
                  <a:pt x="1881" y="3761"/>
                </a:lnTo>
                <a:lnTo>
                  <a:pt x="1613" y="4128"/>
                </a:lnTo>
                <a:lnTo>
                  <a:pt x="1368" y="4518"/>
                </a:lnTo>
                <a:lnTo>
                  <a:pt x="1149" y="4909"/>
                </a:lnTo>
                <a:lnTo>
                  <a:pt x="929" y="5324"/>
                </a:lnTo>
                <a:lnTo>
                  <a:pt x="733" y="5739"/>
                </a:lnTo>
                <a:lnTo>
                  <a:pt x="587" y="6155"/>
                </a:lnTo>
                <a:lnTo>
                  <a:pt x="440" y="6594"/>
                </a:lnTo>
                <a:lnTo>
                  <a:pt x="294" y="7034"/>
                </a:lnTo>
                <a:lnTo>
                  <a:pt x="196" y="7498"/>
                </a:lnTo>
                <a:lnTo>
                  <a:pt x="123" y="7962"/>
                </a:lnTo>
                <a:lnTo>
                  <a:pt x="49" y="8426"/>
                </a:lnTo>
                <a:lnTo>
                  <a:pt x="25" y="8890"/>
                </a:lnTo>
                <a:lnTo>
                  <a:pt x="1" y="9378"/>
                </a:lnTo>
                <a:lnTo>
                  <a:pt x="25" y="9867"/>
                </a:lnTo>
                <a:lnTo>
                  <a:pt x="49" y="10331"/>
                </a:lnTo>
                <a:lnTo>
                  <a:pt x="123" y="10795"/>
                </a:lnTo>
                <a:lnTo>
                  <a:pt x="196" y="11259"/>
                </a:lnTo>
                <a:lnTo>
                  <a:pt x="294" y="11723"/>
                </a:lnTo>
                <a:lnTo>
                  <a:pt x="440" y="12163"/>
                </a:lnTo>
                <a:lnTo>
                  <a:pt x="587" y="12602"/>
                </a:lnTo>
                <a:lnTo>
                  <a:pt x="733" y="13018"/>
                </a:lnTo>
                <a:lnTo>
                  <a:pt x="929" y="13433"/>
                </a:lnTo>
                <a:lnTo>
                  <a:pt x="1149" y="13848"/>
                </a:lnTo>
                <a:lnTo>
                  <a:pt x="1368" y="14239"/>
                </a:lnTo>
                <a:lnTo>
                  <a:pt x="1613" y="14629"/>
                </a:lnTo>
                <a:lnTo>
                  <a:pt x="1881" y="14996"/>
                </a:lnTo>
                <a:lnTo>
                  <a:pt x="2150" y="15338"/>
                </a:lnTo>
                <a:lnTo>
                  <a:pt x="2443" y="15680"/>
                </a:lnTo>
                <a:lnTo>
                  <a:pt x="2760" y="15997"/>
                </a:lnTo>
                <a:lnTo>
                  <a:pt x="3078" y="16315"/>
                </a:lnTo>
                <a:lnTo>
                  <a:pt x="3420" y="16608"/>
                </a:lnTo>
                <a:lnTo>
                  <a:pt x="3762" y="16876"/>
                </a:lnTo>
                <a:lnTo>
                  <a:pt x="4128" y="17145"/>
                </a:lnTo>
                <a:lnTo>
                  <a:pt x="4519" y="17389"/>
                </a:lnTo>
                <a:lnTo>
                  <a:pt x="4910" y="17609"/>
                </a:lnTo>
                <a:lnTo>
                  <a:pt x="5325" y="17829"/>
                </a:lnTo>
                <a:lnTo>
                  <a:pt x="5740" y="18024"/>
                </a:lnTo>
                <a:lnTo>
                  <a:pt x="6155" y="18171"/>
                </a:lnTo>
                <a:lnTo>
                  <a:pt x="6595" y="18317"/>
                </a:lnTo>
                <a:lnTo>
                  <a:pt x="7034" y="18464"/>
                </a:lnTo>
                <a:lnTo>
                  <a:pt x="7499" y="18562"/>
                </a:lnTo>
                <a:lnTo>
                  <a:pt x="7963" y="18635"/>
                </a:lnTo>
                <a:lnTo>
                  <a:pt x="8427" y="18708"/>
                </a:lnTo>
                <a:lnTo>
                  <a:pt x="8891" y="18733"/>
                </a:lnTo>
                <a:lnTo>
                  <a:pt x="9379" y="18757"/>
                </a:lnTo>
                <a:lnTo>
                  <a:pt x="9868" y="18733"/>
                </a:lnTo>
                <a:lnTo>
                  <a:pt x="10332" y="18708"/>
                </a:lnTo>
                <a:lnTo>
                  <a:pt x="10796" y="18635"/>
                </a:lnTo>
                <a:lnTo>
                  <a:pt x="11260" y="18562"/>
                </a:lnTo>
                <a:lnTo>
                  <a:pt x="11724" y="18464"/>
                </a:lnTo>
                <a:lnTo>
                  <a:pt x="12163" y="18317"/>
                </a:lnTo>
                <a:lnTo>
                  <a:pt x="12603" y="18171"/>
                </a:lnTo>
                <a:lnTo>
                  <a:pt x="13018" y="18024"/>
                </a:lnTo>
                <a:lnTo>
                  <a:pt x="13433" y="17829"/>
                </a:lnTo>
                <a:lnTo>
                  <a:pt x="13848" y="17609"/>
                </a:lnTo>
                <a:lnTo>
                  <a:pt x="14239" y="17389"/>
                </a:lnTo>
                <a:lnTo>
                  <a:pt x="14630" y="17145"/>
                </a:lnTo>
                <a:lnTo>
                  <a:pt x="14996" y="16876"/>
                </a:lnTo>
                <a:lnTo>
                  <a:pt x="15338" y="16608"/>
                </a:lnTo>
                <a:lnTo>
                  <a:pt x="15680" y="16315"/>
                </a:lnTo>
                <a:lnTo>
                  <a:pt x="15998" y="15997"/>
                </a:lnTo>
                <a:lnTo>
                  <a:pt x="16315" y="15680"/>
                </a:lnTo>
                <a:lnTo>
                  <a:pt x="16608" y="15338"/>
                </a:lnTo>
                <a:lnTo>
                  <a:pt x="16877" y="14996"/>
                </a:lnTo>
                <a:lnTo>
                  <a:pt x="17146" y="14629"/>
                </a:lnTo>
                <a:lnTo>
                  <a:pt x="17390" y="14239"/>
                </a:lnTo>
                <a:lnTo>
                  <a:pt x="17610" y="13848"/>
                </a:lnTo>
                <a:lnTo>
                  <a:pt x="17829" y="13433"/>
                </a:lnTo>
                <a:lnTo>
                  <a:pt x="18025" y="13018"/>
                </a:lnTo>
                <a:lnTo>
                  <a:pt x="18171" y="12602"/>
                </a:lnTo>
                <a:lnTo>
                  <a:pt x="18318" y="12163"/>
                </a:lnTo>
                <a:lnTo>
                  <a:pt x="18464" y="11723"/>
                </a:lnTo>
                <a:lnTo>
                  <a:pt x="18562" y="11259"/>
                </a:lnTo>
                <a:lnTo>
                  <a:pt x="18635" y="10795"/>
                </a:lnTo>
                <a:lnTo>
                  <a:pt x="18709" y="10331"/>
                </a:lnTo>
                <a:lnTo>
                  <a:pt x="18733" y="9867"/>
                </a:lnTo>
                <a:lnTo>
                  <a:pt x="18758" y="9378"/>
                </a:lnTo>
                <a:lnTo>
                  <a:pt x="18733" y="8890"/>
                </a:lnTo>
                <a:lnTo>
                  <a:pt x="18709" y="8426"/>
                </a:lnTo>
                <a:lnTo>
                  <a:pt x="18635" y="7962"/>
                </a:lnTo>
                <a:lnTo>
                  <a:pt x="18562" y="7498"/>
                </a:lnTo>
                <a:lnTo>
                  <a:pt x="18464" y="7034"/>
                </a:lnTo>
                <a:lnTo>
                  <a:pt x="18318" y="6594"/>
                </a:lnTo>
                <a:lnTo>
                  <a:pt x="18171" y="6155"/>
                </a:lnTo>
                <a:lnTo>
                  <a:pt x="18025" y="5739"/>
                </a:lnTo>
                <a:lnTo>
                  <a:pt x="17829" y="5324"/>
                </a:lnTo>
                <a:lnTo>
                  <a:pt x="17610" y="4909"/>
                </a:lnTo>
                <a:lnTo>
                  <a:pt x="17390" y="4518"/>
                </a:lnTo>
                <a:lnTo>
                  <a:pt x="17146" y="4128"/>
                </a:lnTo>
                <a:lnTo>
                  <a:pt x="16877" y="3761"/>
                </a:lnTo>
                <a:lnTo>
                  <a:pt x="16608" y="3419"/>
                </a:lnTo>
                <a:lnTo>
                  <a:pt x="16315" y="3077"/>
                </a:lnTo>
                <a:lnTo>
                  <a:pt x="15998" y="2760"/>
                </a:lnTo>
                <a:lnTo>
                  <a:pt x="15680" y="2442"/>
                </a:lnTo>
                <a:lnTo>
                  <a:pt x="15338" y="2149"/>
                </a:lnTo>
                <a:lnTo>
                  <a:pt x="14996" y="1881"/>
                </a:lnTo>
                <a:lnTo>
                  <a:pt x="14630" y="1612"/>
                </a:lnTo>
                <a:lnTo>
                  <a:pt x="14239" y="1368"/>
                </a:lnTo>
                <a:lnTo>
                  <a:pt x="13848" y="1148"/>
                </a:lnTo>
                <a:lnTo>
                  <a:pt x="13433" y="928"/>
                </a:lnTo>
                <a:lnTo>
                  <a:pt x="13018" y="733"/>
                </a:lnTo>
                <a:lnTo>
                  <a:pt x="12603" y="586"/>
                </a:lnTo>
                <a:lnTo>
                  <a:pt x="12163" y="440"/>
                </a:lnTo>
                <a:lnTo>
                  <a:pt x="11724" y="293"/>
                </a:lnTo>
                <a:lnTo>
                  <a:pt x="11260" y="195"/>
                </a:lnTo>
                <a:lnTo>
                  <a:pt x="10796" y="122"/>
                </a:lnTo>
                <a:lnTo>
                  <a:pt x="10332" y="49"/>
                </a:lnTo>
                <a:lnTo>
                  <a:pt x="9868" y="24"/>
                </a:lnTo>
                <a:lnTo>
                  <a:pt x="93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908" name="Google Shape;4908;p49"/>
          <p:cNvGrpSpPr/>
          <p:nvPr/>
        </p:nvGrpSpPr>
        <p:grpSpPr>
          <a:xfrm>
            <a:off x="5433259" y="3207435"/>
            <a:ext cx="342008" cy="342029"/>
            <a:chOff x="6654650" y="3665275"/>
            <a:chExt cx="409100" cy="409125"/>
          </a:xfrm>
        </p:grpSpPr>
        <p:sp>
          <p:nvSpPr>
            <p:cNvPr id="4909" name="Google Shape;4909;p4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10" name="Google Shape;4910;p4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11" name="Google Shape;4911;p49"/>
          <p:cNvGrpSpPr/>
          <p:nvPr/>
        </p:nvGrpSpPr>
        <p:grpSpPr>
          <a:xfrm>
            <a:off x="347223" y="3756667"/>
            <a:ext cx="370599" cy="370620"/>
            <a:chOff x="570875" y="4322250"/>
            <a:chExt cx="443300" cy="443325"/>
          </a:xfrm>
        </p:grpSpPr>
        <p:sp>
          <p:nvSpPr>
            <p:cNvPr id="4912" name="Google Shape;4912;p4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13" name="Google Shape;4913;p4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14" name="Google Shape;4914;p4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15" name="Google Shape;4915;p4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916" name="Google Shape;4916;p49"/>
          <p:cNvSpPr/>
          <p:nvPr/>
        </p:nvSpPr>
        <p:spPr>
          <a:xfrm>
            <a:off x="895469" y="3828789"/>
            <a:ext cx="401238" cy="226661"/>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917" name="Google Shape;4917;p49"/>
          <p:cNvGrpSpPr/>
          <p:nvPr/>
        </p:nvGrpSpPr>
        <p:grpSpPr>
          <a:xfrm>
            <a:off x="1524812" y="3729120"/>
            <a:ext cx="269526" cy="425712"/>
            <a:chOff x="1979475" y="4289300"/>
            <a:chExt cx="322400" cy="509225"/>
          </a:xfrm>
        </p:grpSpPr>
        <p:sp>
          <p:nvSpPr>
            <p:cNvPr id="4918" name="Google Shape;4918;p49"/>
            <p:cNvSpPr/>
            <p:nvPr/>
          </p:nvSpPr>
          <p:spPr>
            <a:xfrm>
              <a:off x="2187075" y="4509100"/>
              <a:ext cx="114800" cy="114800"/>
            </a:xfrm>
            <a:custGeom>
              <a:avLst/>
              <a:gdLst/>
              <a:ahLst/>
              <a:cxnLst/>
              <a:rect l="l" t="t" r="r" b="b"/>
              <a:pathLst>
                <a:path w="4592" h="4592" extrusionOk="0">
                  <a:moveTo>
                    <a:pt x="4396" y="0"/>
                  </a:moveTo>
                  <a:lnTo>
                    <a:pt x="3981" y="49"/>
                  </a:lnTo>
                  <a:lnTo>
                    <a:pt x="3419" y="171"/>
                  </a:lnTo>
                  <a:lnTo>
                    <a:pt x="2784" y="367"/>
                  </a:lnTo>
                  <a:lnTo>
                    <a:pt x="2100" y="587"/>
                  </a:lnTo>
                  <a:lnTo>
                    <a:pt x="1465" y="831"/>
                  </a:lnTo>
                  <a:lnTo>
                    <a:pt x="1172" y="953"/>
                  </a:lnTo>
                  <a:lnTo>
                    <a:pt x="928" y="1099"/>
                  </a:lnTo>
                  <a:lnTo>
                    <a:pt x="708" y="1246"/>
                  </a:lnTo>
                  <a:lnTo>
                    <a:pt x="562" y="1368"/>
                  </a:lnTo>
                  <a:lnTo>
                    <a:pt x="440" y="1515"/>
                  </a:lnTo>
                  <a:lnTo>
                    <a:pt x="318" y="1637"/>
                  </a:lnTo>
                  <a:lnTo>
                    <a:pt x="244" y="1808"/>
                  </a:lnTo>
                  <a:lnTo>
                    <a:pt x="171" y="1954"/>
                  </a:lnTo>
                  <a:lnTo>
                    <a:pt x="98" y="2101"/>
                  </a:lnTo>
                  <a:lnTo>
                    <a:pt x="49" y="2272"/>
                  </a:lnTo>
                  <a:lnTo>
                    <a:pt x="25" y="2443"/>
                  </a:lnTo>
                  <a:lnTo>
                    <a:pt x="0" y="2589"/>
                  </a:lnTo>
                  <a:lnTo>
                    <a:pt x="0" y="2760"/>
                  </a:lnTo>
                  <a:lnTo>
                    <a:pt x="25" y="2931"/>
                  </a:lnTo>
                  <a:lnTo>
                    <a:pt x="49" y="3102"/>
                  </a:lnTo>
                  <a:lnTo>
                    <a:pt x="98" y="3273"/>
                  </a:lnTo>
                  <a:lnTo>
                    <a:pt x="147" y="3420"/>
                  </a:lnTo>
                  <a:lnTo>
                    <a:pt x="220" y="3566"/>
                  </a:lnTo>
                  <a:lnTo>
                    <a:pt x="318" y="3737"/>
                  </a:lnTo>
                  <a:lnTo>
                    <a:pt x="415" y="3859"/>
                  </a:lnTo>
                  <a:lnTo>
                    <a:pt x="2418" y="1857"/>
                  </a:lnTo>
                  <a:lnTo>
                    <a:pt x="2491" y="1808"/>
                  </a:lnTo>
                  <a:lnTo>
                    <a:pt x="2638" y="1808"/>
                  </a:lnTo>
                  <a:lnTo>
                    <a:pt x="2711" y="1857"/>
                  </a:lnTo>
                  <a:lnTo>
                    <a:pt x="2760" y="1930"/>
                  </a:lnTo>
                  <a:lnTo>
                    <a:pt x="2784" y="2028"/>
                  </a:lnTo>
                  <a:lnTo>
                    <a:pt x="2760" y="2101"/>
                  </a:lnTo>
                  <a:lnTo>
                    <a:pt x="2711" y="2174"/>
                  </a:lnTo>
                  <a:lnTo>
                    <a:pt x="708" y="4177"/>
                  </a:lnTo>
                  <a:lnTo>
                    <a:pt x="855" y="4274"/>
                  </a:lnTo>
                  <a:lnTo>
                    <a:pt x="1001" y="4372"/>
                  </a:lnTo>
                  <a:lnTo>
                    <a:pt x="1172" y="4445"/>
                  </a:lnTo>
                  <a:lnTo>
                    <a:pt x="1319" y="4494"/>
                  </a:lnTo>
                  <a:lnTo>
                    <a:pt x="1490" y="4543"/>
                  </a:lnTo>
                  <a:lnTo>
                    <a:pt x="1661" y="4568"/>
                  </a:lnTo>
                  <a:lnTo>
                    <a:pt x="1807" y="4592"/>
                  </a:lnTo>
                  <a:lnTo>
                    <a:pt x="1978" y="4568"/>
                  </a:lnTo>
                  <a:lnTo>
                    <a:pt x="2149" y="4568"/>
                  </a:lnTo>
                  <a:lnTo>
                    <a:pt x="2320" y="4543"/>
                  </a:lnTo>
                  <a:lnTo>
                    <a:pt x="2491" y="4494"/>
                  </a:lnTo>
                  <a:lnTo>
                    <a:pt x="2638" y="4421"/>
                  </a:lnTo>
                  <a:lnTo>
                    <a:pt x="2784" y="4348"/>
                  </a:lnTo>
                  <a:lnTo>
                    <a:pt x="2931" y="4250"/>
                  </a:lnTo>
                  <a:lnTo>
                    <a:pt x="3077" y="4152"/>
                  </a:lnTo>
                  <a:lnTo>
                    <a:pt x="3200" y="4030"/>
                  </a:lnTo>
                  <a:lnTo>
                    <a:pt x="3346" y="3859"/>
                  </a:lnTo>
                  <a:lnTo>
                    <a:pt x="3493" y="3664"/>
                  </a:lnTo>
                  <a:lnTo>
                    <a:pt x="3615" y="3395"/>
                  </a:lnTo>
                  <a:lnTo>
                    <a:pt x="3761" y="3127"/>
                  </a:lnTo>
                  <a:lnTo>
                    <a:pt x="4005" y="2467"/>
                  </a:lnTo>
                  <a:lnTo>
                    <a:pt x="4225" y="1808"/>
                  </a:lnTo>
                  <a:lnTo>
                    <a:pt x="4421" y="1148"/>
                  </a:lnTo>
                  <a:lnTo>
                    <a:pt x="4543" y="611"/>
                  </a:lnTo>
                  <a:lnTo>
                    <a:pt x="4592" y="196"/>
                  </a:lnTo>
                  <a:lnTo>
                    <a:pt x="4592" y="74"/>
                  </a:lnTo>
                  <a:lnTo>
                    <a:pt x="45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19" name="Google Shape;4919;p49"/>
            <p:cNvSpPr/>
            <p:nvPr/>
          </p:nvSpPr>
          <p:spPr>
            <a:xfrm>
              <a:off x="1979475" y="4542675"/>
              <a:ext cx="156925" cy="156950"/>
            </a:xfrm>
            <a:custGeom>
              <a:avLst/>
              <a:gdLst/>
              <a:ahLst/>
              <a:cxnLst/>
              <a:rect l="l" t="t" r="r" b="b"/>
              <a:pathLst>
                <a:path w="6277" h="6278" extrusionOk="0">
                  <a:moveTo>
                    <a:pt x="122" y="1"/>
                  </a:moveTo>
                  <a:lnTo>
                    <a:pt x="25" y="25"/>
                  </a:lnTo>
                  <a:lnTo>
                    <a:pt x="0" y="123"/>
                  </a:lnTo>
                  <a:lnTo>
                    <a:pt x="0" y="294"/>
                  </a:lnTo>
                  <a:lnTo>
                    <a:pt x="25" y="538"/>
                  </a:lnTo>
                  <a:lnTo>
                    <a:pt x="74" y="856"/>
                  </a:lnTo>
                  <a:lnTo>
                    <a:pt x="244" y="1613"/>
                  </a:lnTo>
                  <a:lnTo>
                    <a:pt x="489" y="2492"/>
                  </a:lnTo>
                  <a:lnTo>
                    <a:pt x="806" y="3420"/>
                  </a:lnTo>
                  <a:lnTo>
                    <a:pt x="977" y="3860"/>
                  </a:lnTo>
                  <a:lnTo>
                    <a:pt x="1148" y="4275"/>
                  </a:lnTo>
                  <a:lnTo>
                    <a:pt x="1319" y="4666"/>
                  </a:lnTo>
                  <a:lnTo>
                    <a:pt x="1514" y="5007"/>
                  </a:lnTo>
                  <a:lnTo>
                    <a:pt x="1710" y="5301"/>
                  </a:lnTo>
                  <a:lnTo>
                    <a:pt x="1905" y="5520"/>
                  </a:lnTo>
                  <a:lnTo>
                    <a:pt x="2076" y="5691"/>
                  </a:lnTo>
                  <a:lnTo>
                    <a:pt x="2272" y="5838"/>
                  </a:lnTo>
                  <a:lnTo>
                    <a:pt x="2467" y="5960"/>
                  </a:lnTo>
                  <a:lnTo>
                    <a:pt x="2687" y="6058"/>
                  </a:lnTo>
                  <a:lnTo>
                    <a:pt x="2907" y="6155"/>
                  </a:lnTo>
                  <a:lnTo>
                    <a:pt x="3126" y="6204"/>
                  </a:lnTo>
                  <a:lnTo>
                    <a:pt x="3371" y="6253"/>
                  </a:lnTo>
                  <a:lnTo>
                    <a:pt x="3590" y="6277"/>
                  </a:lnTo>
                  <a:lnTo>
                    <a:pt x="3835" y="6277"/>
                  </a:lnTo>
                  <a:lnTo>
                    <a:pt x="4054" y="6253"/>
                  </a:lnTo>
                  <a:lnTo>
                    <a:pt x="4299" y="6204"/>
                  </a:lnTo>
                  <a:lnTo>
                    <a:pt x="4519" y="6155"/>
                  </a:lnTo>
                  <a:lnTo>
                    <a:pt x="4738" y="6058"/>
                  </a:lnTo>
                  <a:lnTo>
                    <a:pt x="4958" y="5960"/>
                  </a:lnTo>
                  <a:lnTo>
                    <a:pt x="5154" y="5838"/>
                  </a:lnTo>
                  <a:lnTo>
                    <a:pt x="5349" y="5691"/>
                  </a:lnTo>
                  <a:lnTo>
                    <a:pt x="2003" y="2345"/>
                  </a:lnTo>
                  <a:lnTo>
                    <a:pt x="1954" y="2272"/>
                  </a:lnTo>
                  <a:lnTo>
                    <a:pt x="1954" y="2174"/>
                  </a:lnTo>
                  <a:lnTo>
                    <a:pt x="1954" y="2101"/>
                  </a:lnTo>
                  <a:lnTo>
                    <a:pt x="2003" y="2003"/>
                  </a:lnTo>
                  <a:lnTo>
                    <a:pt x="2101" y="1955"/>
                  </a:lnTo>
                  <a:lnTo>
                    <a:pt x="2272" y="1955"/>
                  </a:lnTo>
                  <a:lnTo>
                    <a:pt x="2345" y="2003"/>
                  </a:lnTo>
                  <a:lnTo>
                    <a:pt x="5691" y="5349"/>
                  </a:lnTo>
                  <a:lnTo>
                    <a:pt x="5837" y="5154"/>
                  </a:lnTo>
                  <a:lnTo>
                    <a:pt x="5959" y="4959"/>
                  </a:lnTo>
                  <a:lnTo>
                    <a:pt x="6057" y="4739"/>
                  </a:lnTo>
                  <a:lnTo>
                    <a:pt x="6155" y="4519"/>
                  </a:lnTo>
                  <a:lnTo>
                    <a:pt x="6204" y="4299"/>
                  </a:lnTo>
                  <a:lnTo>
                    <a:pt x="6253" y="4055"/>
                  </a:lnTo>
                  <a:lnTo>
                    <a:pt x="6277" y="3835"/>
                  </a:lnTo>
                  <a:lnTo>
                    <a:pt x="6277" y="3591"/>
                  </a:lnTo>
                  <a:lnTo>
                    <a:pt x="6253" y="3371"/>
                  </a:lnTo>
                  <a:lnTo>
                    <a:pt x="6204" y="3127"/>
                  </a:lnTo>
                  <a:lnTo>
                    <a:pt x="6155" y="2907"/>
                  </a:lnTo>
                  <a:lnTo>
                    <a:pt x="6057" y="2687"/>
                  </a:lnTo>
                  <a:lnTo>
                    <a:pt x="5959" y="2467"/>
                  </a:lnTo>
                  <a:lnTo>
                    <a:pt x="5837" y="2272"/>
                  </a:lnTo>
                  <a:lnTo>
                    <a:pt x="5691" y="2077"/>
                  </a:lnTo>
                  <a:lnTo>
                    <a:pt x="5520" y="1906"/>
                  </a:lnTo>
                  <a:lnTo>
                    <a:pt x="5300" y="1710"/>
                  </a:lnTo>
                  <a:lnTo>
                    <a:pt x="5007" y="1515"/>
                  </a:lnTo>
                  <a:lnTo>
                    <a:pt x="4665" y="1320"/>
                  </a:lnTo>
                  <a:lnTo>
                    <a:pt x="4274" y="1149"/>
                  </a:lnTo>
                  <a:lnTo>
                    <a:pt x="3859" y="978"/>
                  </a:lnTo>
                  <a:lnTo>
                    <a:pt x="3419" y="807"/>
                  </a:lnTo>
                  <a:lnTo>
                    <a:pt x="2491" y="489"/>
                  </a:lnTo>
                  <a:lnTo>
                    <a:pt x="1612" y="245"/>
                  </a:lnTo>
                  <a:lnTo>
                    <a:pt x="855" y="74"/>
                  </a:lnTo>
                  <a:lnTo>
                    <a:pt x="538" y="25"/>
                  </a:lnTo>
                  <a:lnTo>
                    <a:pt x="2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20" name="Google Shape;4920;p49"/>
            <p:cNvSpPr/>
            <p:nvPr/>
          </p:nvSpPr>
          <p:spPr>
            <a:xfrm>
              <a:off x="2041125" y="4289300"/>
              <a:ext cx="240000" cy="509225"/>
            </a:xfrm>
            <a:custGeom>
              <a:avLst/>
              <a:gdLst/>
              <a:ahLst/>
              <a:cxnLst/>
              <a:rect l="l" t="t" r="r" b="b"/>
              <a:pathLst>
                <a:path w="9600" h="20369" extrusionOk="0">
                  <a:moveTo>
                    <a:pt x="4788" y="3664"/>
                  </a:moveTo>
                  <a:lnTo>
                    <a:pt x="5032" y="3688"/>
                  </a:lnTo>
                  <a:lnTo>
                    <a:pt x="5228" y="3761"/>
                  </a:lnTo>
                  <a:lnTo>
                    <a:pt x="5423" y="3859"/>
                  </a:lnTo>
                  <a:lnTo>
                    <a:pt x="5594" y="3981"/>
                  </a:lnTo>
                  <a:lnTo>
                    <a:pt x="5716" y="4152"/>
                  </a:lnTo>
                  <a:lnTo>
                    <a:pt x="5838" y="4347"/>
                  </a:lnTo>
                  <a:lnTo>
                    <a:pt x="5887" y="4567"/>
                  </a:lnTo>
                  <a:lnTo>
                    <a:pt x="5911" y="4787"/>
                  </a:lnTo>
                  <a:lnTo>
                    <a:pt x="5887" y="5007"/>
                  </a:lnTo>
                  <a:lnTo>
                    <a:pt x="5838" y="5227"/>
                  </a:lnTo>
                  <a:lnTo>
                    <a:pt x="5716" y="5422"/>
                  </a:lnTo>
                  <a:lnTo>
                    <a:pt x="5594" y="5569"/>
                  </a:lnTo>
                  <a:lnTo>
                    <a:pt x="5423" y="5715"/>
                  </a:lnTo>
                  <a:lnTo>
                    <a:pt x="5228" y="5813"/>
                  </a:lnTo>
                  <a:lnTo>
                    <a:pt x="5032" y="5886"/>
                  </a:lnTo>
                  <a:lnTo>
                    <a:pt x="4788" y="5911"/>
                  </a:lnTo>
                  <a:lnTo>
                    <a:pt x="4568" y="5886"/>
                  </a:lnTo>
                  <a:lnTo>
                    <a:pt x="4348" y="5813"/>
                  </a:lnTo>
                  <a:lnTo>
                    <a:pt x="4177" y="5715"/>
                  </a:lnTo>
                  <a:lnTo>
                    <a:pt x="4006" y="5569"/>
                  </a:lnTo>
                  <a:lnTo>
                    <a:pt x="3860" y="5422"/>
                  </a:lnTo>
                  <a:lnTo>
                    <a:pt x="3762" y="5227"/>
                  </a:lnTo>
                  <a:lnTo>
                    <a:pt x="3689" y="5007"/>
                  </a:lnTo>
                  <a:lnTo>
                    <a:pt x="3664" y="4787"/>
                  </a:lnTo>
                  <a:lnTo>
                    <a:pt x="3689" y="4567"/>
                  </a:lnTo>
                  <a:lnTo>
                    <a:pt x="3762" y="4347"/>
                  </a:lnTo>
                  <a:lnTo>
                    <a:pt x="3860" y="4152"/>
                  </a:lnTo>
                  <a:lnTo>
                    <a:pt x="4006" y="3981"/>
                  </a:lnTo>
                  <a:lnTo>
                    <a:pt x="4177" y="3859"/>
                  </a:lnTo>
                  <a:lnTo>
                    <a:pt x="4348" y="3761"/>
                  </a:lnTo>
                  <a:lnTo>
                    <a:pt x="4568" y="3688"/>
                  </a:lnTo>
                  <a:lnTo>
                    <a:pt x="4788" y="3664"/>
                  </a:lnTo>
                  <a:close/>
                  <a:moveTo>
                    <a:pt x="4568" y="0"/>
                  </a:moveTo>
                  <a:lnTo>
                    <a:pt x="4348" y="49"/>
                  </a:lnTo>
                  <a:lnTo>
                    <a:pt x="4153" y="122"/>
                  </a:lnTo>
                  <a:lnTo>
                    <a:pt x="3933" y="220"/>
                  </a:lnTo>
                  <a:lnTo>
                    <a:pt x="3738" y="342"/>
                  </a:lnTo>
                  <a:lnTo>
                    <a:pt x="3542" y="489"/>
                  </a:lnTo>
                  <a:lnTo>
                    <a:pt x="3347" y="684"/>
                  </a:lnTo>
                  <a:lnTo>
                    <a:pt x="3176" y="904"/>
                  </a:lnTo>
                  <a:lnTo>
                    <a:pt x="2907" y="855"/>
                  </a:lnTo>
                  <a:lnTo>
                    <a:pt x="2663" y="855"/>
                  </a:lnTo>
                  <a:lnTo>
                    <a:pt x="2394" y="904"/>
                  </a:lnTo>
                  <a:lnTo>
                    <a:pt x="2175" y="953"/>
                  </a:lnTo>
                  <a:lnTo>
                    <a:pt x="1955" y="1026"/>
                  </a:lnTo>
                  <a:lnTo>
                    <a:pt x="1759" y="1124"/>
                  </a:lnTo>
                  <a:lnTo>
                    <a:pt x="1564" y="1246"/>
                  </a:lnTo>
                  <a:lnTo>
                    <a:pt x="1393" y="1392"/>
                  </a:lnTo>
                  <a:lnTo>
                    <a:pt x="1271" y="1563"/>
                  </a:lnTo>
                  <a:lnTo>
                    <a:pt x="1124" y="1734"/>
                  </a:lnTo>
                  <a:lnTo>
                    <a:pt x="1027" y="1930"/>
                  </a:lnTo>
                  <a:lnTo>
                    <a:pt x="953" y="2149"/>
                  </a:lnTo>
                  <a:lnTo>
                    <a:pt x="905" y="2394"/>
                  </a:lnTo>
                  <a:lnTo>
                    <a:pt x="880" y="2638"/>
                  </a:lnTo>
                  <a:lnTo>
                    <a:pt x="880" y="2906"/>
                  </a:lnTo>
                  <a:lnTo>
                    <a:pt x="905" y="3175"/>
                  </a:lnTo>
                  <a:lnTo>
                    <a:pt x="685" y="3346"/>
                  </a:lnTo>
                  <a:lnTo>
                    <a:pt x="514" y="3517"/>
                  </a:lnTo>
                  <a:lnTo>
                    <a:pt x="343" y="3712"/>
                  </a:lnTo>
                  <a:lnTo>
                    <a:pt x="221" y="3932"/>
                  </a:lnTo>
                  <a:lnTo>
                    <a:pt x="123" y="4128"/>
                  </a:lnTo>
                  <a:lnTo>
                    <a:pt x="50" y="4347"/>
                  </a:lnTo>
                  <a:lnTo>
                    <a:pt x="25" y="4567"/>
                  </a:lnTo>
                  <a:lnTo>
                    <a:pt x="1" y="4787"/>
                  </a:lnTo>
                  <a:lnTo>
                    <a:pt x="25" y="5007"/>
                  </a:lnTo>
                  <a:lnTo>
                    <a:pt x="50" y="5227"/>
                  </a:lnTo>
                  <a:lnTo>
                    <a:pt x="123" y="5422"/>
                  </a:lnTo>
                  <a:lnTo>
                    <a:pt x="221" y="5642"/>
                  </a:lnTo>
                  <a:lnTo>
                    <a:pt x="343" y="5837"/>
                  </a:lnTo>
                  <a:lnTo>
                    <a:pt x="514" y="6033"/>
                  </a:lnTo>
                  <a:lnTo>
                    <a:pt x="685" y="6228"/>
                  </a:lnTo>
                  <a:lnTo>
                    <a:pt x="905" y="6399"/>
                  </a:lnTo>
                  <a:lnTo>
                    <a:pt x="880" y="6668"/>
                  </a:lnTo>
                  <a:lnTo>
                    <a:pt x="880" y="6936"/>
                  </a:lnTo>
                  <a:lnTo>
                    <a:pt x="905" y="7181"/>
                  </a:lnTo>
                  <a:lnTo>
                    <a:pt x="953" y="7400"/>
                  </a:lnTo>
                  <a:lnTo>
                    <a:pt x="1027" y="7620"/>
                  </a:lnTo>
                  <a:lnTo>
                    <a:pt x="1124" y="7816"/>
                  </a:lnTo>
                  <a:lnTo>
                    <a:pt x="1271" y="8011"/>
                  </a:lnTo>
                  <a:lnTo>
                    <a:pt x="1393" y="8182"/>
                  </a:lnTo>
                  <a:lnTo>
                    <a:pt x="1564" y="8328"/>
                  </a:lnTo>
                  <a:lnTo>
                    <a:pt x="1759" y="8451"/>
                  </a:lnTo>
                  <a:lnTo>
                    <a:pt x="1955" y="8548"/>
                  </a:lnTo>
                  <a:lnTo>
                    <a:pt x="2175" y="8621"/>
                  </a:lnTo>
                  <a:lnTo>
                    <a:pt x="2394" y="8670"/>
                  </a:lnTo>
                  <a:lnTo>
                    <a:pt x="2663" y="8695"/>
                  </a:lnTo>
                  <a:lnTo>
                    <a:pt x="2907" y="8695"/>
                  </a:lnTo>
                  <a:lnTo>
                    <a:pt x="3176" y="8670"/>
                  </a:lnTo>
                  <a:lnTo>
                    <a:pt x="3420" y="8939"/>
                  </a:lnTo>
                  <a:lnTo>
                    <a:pt x="3664" y="9159"/>
                  </a:lnTo>
                  <a:lnTo>
                    <a:pt x="3933" y="9354"/>
                  </a:lnTo>
                  <a:lnTo>
                    <a:pt x="4202" y="9476"/>
                  </a:lnTo>
                  <a:lnTo>
                    <a:pt x="4202" y="19783"/>
                  </a:lnTo>
                  <a:lnTo>
                    <a:pt x="4226" y="19905"/>
                  </a:lnTo>
                  <a:lnTo>
                    <a:pt x="4251" y="20027"/>
                  </a:lnTo>
                  <a:lnTo>
                    <a:pt x="4299" y="20125"/>
                  </a:lnTo>
                  <a:lnTo>
                    <a:pt x="4373" y="20198"/>
                  </a:lnTo>
                  <a:lnTo>
                    <a:pt x="4470" y="20271"/>
                  </a:lnTo>
                  <a:lnTo>
                    <a:pt x="4568" y="20345"/>
                  </a:lnTo>
                  <a:lnTo>
                    <a:pt x="4666" y="20369"/>
                  </a:lnTo>
                  <a:lnTo>
                    <a:pt x="4910" y="20369"/>
                  </a:lnTo>
                  <a:lnTo>
                    <a:pt x="5032" y="20345"/>
                  </a:lnTo>
                  <a:lnTo>
                    <a:pt x="5130" y="20271"/>
                  </a:lnTo>
                  <a:lnTo>
                    <a:pt x="5203" y="20198"/>
                  </a:lnTo>
                  <a:lnTo>
                    <a:pt x="5276" y="20125"/>
                  </a:lnTo>
                  <a:lnTo>
                    <a:pt x="5350" y="20027"/>
                  </a:lnTo>
                  <a:lnTo>
                    <a:pt x="5374" y="19905"/>
                  </a:lnTo>
                  <a:lnTo>
                    <a:pt x="5374" y="19783"/>
                  </a:lnTo>
                  <a:lnTo>
                    <a:pt x="5374" y="9476"/>
                  </a:lnTo>
                  <a:lnTo>
                    <a:pt x="5667" y="9354"/>
                  </a:lnTo>
                  <a:lnTo>
                    <a:pt x="5936" y="9159"/>
                  </a:lnTo>
                  <a:lnTo>
                    <a:pt x="6180" y="8939"/>
                  </a:lnTo>
                  <a:lnTo>
                    <a:pt x="6400" y="8670"/>
                  </a:lnTo>
                  <a:lnTo>
                    <a:pt x="6668" y="8695"/>
                  </a:lnTo>
                  <a:lnTo>
                    <a:pt x="6937" y="8695"/>
                  </a:lnTo>
                  <a:lnTo>
                    <a:pt x="7181" y="8670"/>
                  </a:lnTo>
                  <a:lnTo>
                    <a:pt x="7426" y="8621"/>
                  </a:lnTo>
                  <a:lnTo>
                    <a:pt x="7645" y="8548"/>
                  </a:lnTo>
                  <a:lnTo>
                    <a:pt x="7841" y="8451"/>
                  </a:lnTo>
                  <a:lnTo>
                    <a:pt x="8012" y="8328"/>
                  </a:lnTo>
                  <a:lnTo>
                    <a:pt x="8183" y="8182"/>
                  </a:lnTo>
                  <a:lnTo>
                    <a:pt x="8329" y="8011"/>
                  </a:lnTo>
                  <a:lnTo>
                    <a:pt x="8451" y="7816"/>
                  </a:lnTo>
                  <a:lnTo>
                    <a:pt x="8549" y="7620"/>
                  </a:lnTo>
                  <a:lnTo>
                    <a:pt x="8622" y="7400"/>
                  </a:lnTo>
                  <a:lnTo>
                    <a:pt x="8696" y="7181"/>
                  </a:lnTo>
                  <a:lnTo>
                    <a:pt x="8720" y="6936"/>
                  </a:lnTo>
                  <a:lnTo>
                    <a:pt x="8720" y="6668"/>
                  </a:lnTo>
                  <a:lnTo>
                    <a:pt x="8696" y="6399"/>
                  </a:lnTo>
                  <a:lnTo>
                    <a:pt x="8891" y="6228"/>
                  </a:lnTo>
                  <a:lnTo>
                    <a:pt x="9086" y="6033"/>
                  </a:lnTo>
                  <a:lnTo>
                    <a:pt x="9233" y="5837"/>
                  </a:lnTo>
                  <a:lnTo>
                    <a:pt x="9355" y="5642"/>
                  </a:lnTo>
                  <a:lnTo>
                    <a:pt x="9453" y="5422"/>
                  </a:lnTo>
                  <a:lnTo>
                    <a:pt x="9526" y="5227"/>
                  </a:lnTo>
                  <a:lnTo>
                    <a:pt x="9575" y="5007"/>
                  </a:lnTo>
                  <a:lnTo>
                    <a:pt x="9599" y="4787"/>
                  </a:lnTo>
                  <a:lnTo>
                    <a:pt x="9575" y="4567"/>
                  </a:lnTo>
                  <a:lnTo>
                    <a:pt x="9526" y="4347"/>
                  </a:lnTo>
                  <a:lnTo>
                    <a:pt x="9453" y="4128"/>
                  </a:lnTo>
                  <a:lnTo>
                    <a:pt x="9355" y="3932"/>
                  </a:lnTo>
                  <a:lnTo>
                    <a:pt x="9233" y="3712"/>
                  </a:lnTo>
                  <a:lnTo>
                    <a:pt x="9086" y="3517"/>
                  </a:lnTo>
                  <a:lnTo>
                    <a:pt x="8891" y="3346"/>
                  </a:lnTo>
                  <a:lnTo>
                    <a:pt x="8696" y="3175"/>
                  </a:lnTo>
                  <a:lnTo>
                    <a:pt x="8720" y="2906"/>
                  </a:lnTo>
                  <a:lnTo>
                    <a:pt x="8720" y="2638"/>
                  </a:lnTo>
                  <a:lnTo>
                    <a:pt x="8696" y="2394"/>
                  </a:lnTo>
                  <a:lnTo>
                    <a:pt x="8622" y="2149"/>
                  </a:lnTo>
                  <a:lnTo>
                    <a:pt x="8549" y="1930"/>
                  </a:lnTo>
                  <a:lnTo>
                    <a:pt x="8451" y="1734"/>
                  </a:lnTo>
                  <a:lnTo>
                    <a:pt x="8329" y="1563"/>
                  </a:lnTo>
                  <a:lnTo>
                    <a:pt x="8183" y="1392"/>
                  </a:lnTo>
                  <a:lnTo>
                    <a:pt x="8012" y="1246"/>
                  </a:lnTo>
                  <a:lnTo>
                    <a:pt x="7841" y="1124"/>
                  </a:lnTo>
                  <a:lnTo>
                    <a:pt x="7645" y="1026"/>
                  </a:lnTo>
                  <a:lnTo>
                    <a:pt x="7426" y="953"/>
                  </a:lnTo>
                  <a:lnTo>
                    <a:pt x="7181" y="904"/>
                  </a:lnTo>
                  <a:lnTo>
                    <a:pt x="6937" y="855"/>
                  </a:lnTo>
                  <a:lnTo>
                    <a:pt x="6668" y="855"/>
                  </a:lnTo>
                  <a:lnTo>
                    <a:pt x="6400" y="904"/>
                  </a:lnTo>
                  <a:lnTo>
                    <a:pt x="6229" y="684"/>
                  </a:lnTo>
                  <a:lnTo>
                    <a:pt x="6058" y="489"/>
                  </a:lnTo>
                  <a:lnTo>
                    <a:pt x="5863" y="342"/>
                  </a:lnTo>
                  <a:lnTo>
                    <a:pt x="5643" y="220"/>
                  </a:lnTo>
                  <a:lnTo>
                    <a:pt x="5447" y="122"/>
                  </a:lnTo>
                  <a:lnTo>
                    <a:pt x="5228" y="49"/>
                  </a:lnTo>
                  <a:lnTo>
                    <a:pt x="50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21" name="Google Shape;4921;p49"/>
          <p:cNvGrpSpPr/>
          <p:nvPr/>
        </p:nvGrpSpPr>
        <p:grpSpPr>
          <a:xfrm>
            <a:off x="2064346" y="3734722"/>
            <a:ext cx="318014" cy="414510"/>
            <a:chOff x="2624850" y="4296000"/>
            <a:chExt cx="380400" cy="495825"/>
          </a:xfrm>
        </p:grpSpPr>
        <p:sp>
          <p:nvSpPr>
            <p:cNvPr id="4922" name="Google Shape;4922;p49"/>
            <p:cNvSpPr/>
            <p:nvPr/>
          </p:nvSpPr>
          <p:spPr>
            <a:xfrm>
              <a:off x="2845875" y="4296000"/>
              <a:ext cx="126425" cy="125800"/>
            </a:xfrm>
            <a:custGeom>
              <a:avLst/>
              <a:gdLst/>
              <a:ahLst/>
              <a:cxnLst/>
              <a:rect l="l" t="t" r="r" b="b"/>
              <a:pathLst>
                <a:path w="5057" h="5032" extrusionOk="0">
                  <a:moveTo>
                    <a:pt x="4812" y="1"/>
                  </a:moveTo>
                  <a:lnTo>
                    <a:pt x="4372" y="74"/>
                  </a:lnTo>
                  <a:lnTo>
                    <a:pt x="3762" y="196"/>
                  </a:lnTo>
                  <a:lnTo>
                    <a:pt x="3053" y="392"/>
                  </a:lnTo>
                  <a:lnTo>
                    <a:pt x="2321" y="636"/>
                  </a:lnTo>
                  <a:lnTo>
                    <a:pt x="1612" y="929"/>
                  </a:lnTo>
                  <a:lnTo>
                    <a:pt x="1295" y="1075"/>
                  </a:lnTo>
                  <a:lnTo>
                    <a:pt x="1026" y="1222"/>
                  </a:lnTo>
                  <a:lnTo>
                    <a:pt x="782" y="1368"/>
                  </a:lnTo>
                  <a:lnTo>
                    <a:pt x="611" y="1515"/>
                  </a:lnTo>
                  <a:lnTo>
                    <a:pt x="489" y="1662"/>
                  </a:lnTo>
                  <a:lnTo>
                    <a:pt x="367" y="1808"/>
                  </a:lnTo>
                  <a:lnTo>
                    <a:pt x="269" y="1979"/>
                  </a:lnTo>
                  <a:lnTo>
                    <a:pt x="172" y="2150"/>
                  </a:lnTo>
                  <a:lnTo>
                    <a:pt x="123" y="2321"/>
                  </a:lnTo>
                  <a:lnTo>
                    <a:pt x="74" y="2492"/>
                  </a:lnTo>
                  <a:lnTo>
                    <a:pt x="25" y="2687"/>
                  </a:lnTo>
                  <a:lnTo>
                    <a:pt x="1" y="2858"/>
                  </a:lnTo>
                  <a:lnTo>
                    <a:pt x="1" y="3054"/>
                  </a:lnTo>
                  <a:lnTo>
                    <a:pt x="25" y="3225"/>
                  </a:lnTo>
                  <a:lnTo>
                    <a:pt x="49" y="3420"/>
                  </a:lnTo>
                  <a:lnTo>
                    <a:pt x="98" y="3591"/>
                  </a:lnTo>
                  <a:lnTo>
                    <a:pt x="172" y="3762"/>
                  </a:lnTo>
                  <a:lnTo>
                    <a:pt x="245" y="3933"/>
                  </a:lnTo>
                  <a:lnTo>
                    <a:pt x="342" y="4104"/>
                  </a:lnTo>
                  <a:lnTo>
                    <a:pt x="440" y="4250"/>
                  </a:lnTo>
                  <a:lnTo>
                    <a:pt x="2638" y="2052"/>
                  </a:lnTo>
                  <a:lnTo>
                    <a:pt x="2736" y="2003"/>
                  </a:lnTo>
                  <a:lnTo>
                    <a:pt x="2809" y="1979"/>
                  </a:lnTo>
                  <a:lnTo>
                    <a:pt x="2907" y="2003"/>
                  </a:lnTo>
                  <a:lnTo>
                    <a:pt x="2980" y="2052"/>
                  </a:lnTo>
                  <a:lnTo>
                    <a:pt x="3029" y="2126"/>
                  </a:lnTo>
                  <a:lnTo>
                    <a:pt x="3053" y="2223"/>
                  </a:lnTo>
                  <a:lnTo>
                    <a:pt x="3029" y="2321"/>
                  </a:lnTo>
                  <a:lnTo>
                    <a:pt x="2980" y="2394"/>
                  </a:lnTo>
                  <a:lnTo>
                    <a:pt x="782" y="4592"/>
                  </a:lnTo>
                  <a:lnTo>
                    <a:pt x="953" y="4690"/>
                  </a:lnTo>
                  <a:lnTo>
                    <a:pt x="1100" y="4788"/>
                  </a:lnTo>
                  <a:lnTo>
                    <a:pt x="1271" y="4885"/>
                  </a:lnTo>
                  <a:lnTo>
                    <a:pt x="1466" y="4934"/>
                  </a:lnTo>
                  <a:lnTo>
                    <a:pt x="1637" y="4983"/>
                  </a:lnTo>
                  <a:lnTo>
                    <a:pt x="1808" y="5008"/>
                  </a:lnTo>
                  <a:lnTo>
                    <a:pt x="2003" y="5032"/>
                  </a:lnTo>
                  <a:lnTo>
                    <a:pt x="2174" y="5032"/>
                  </a:lnTo>
                  <a:lnTo>
                    <a:pt x="2370" y="5008"/>
                  </a:lnTo>
                  <a:lnTo>
                    <a:pt x="2541" y="4983"/>
                  </a:lnTo>
                  <a:lnTo>
                    <a:pt x="2712" y="4934"/>
                  </a:lnTo>
                  <a:lnTo>
                    <a:pt x="2907" y="4861"/>
                  </a:lnTo>
                  <a:lnTo>
                    <a:pt x="3053" y="4788"/>
                  </a:lnTo>
                  <a:lnTo>
                    <a:pt x="3224" y="4690"/>
                  </a:lnTo>
                  <a:lnTo>
                    <a:pt x="3371" y="4568"/>
                  </a:lnTo>
                  <a:lnTo>
                    <a:pt x="3517" y="4421"/>
                  </a:lnTo>
                  <a:lnTo>
                    <a:pt x="3664" y="4250"/>
                  </a:lnTo>
                  <a:lnTo>
                    <a:pt x="3835" y="4006"/>
                  </a:lnTo>
                  <a:lnTo>
                    <a:pt x="3981" y="3738"/>
                  </a:lnTo>
                  <a:lnTo>
                    <a:pt x="4128" y="3420"/>
                  </a:lnTo>
                  <a:lnTo>
                    <a:pt x="4397" y="2736"/>
                  </a:lnTo>
                  <a:lnTo>
                    <a:pt x="4641" y="1979"/>
                  </a:lnTo>
                  <a:lnTo>
                    <a:pt x="4836" y="1271"/>
                  </a:lnTo>
                  <a:lnTo>
                    <a:pt x="4983" y="660"/>
                  </a:lnTo>
                  <a:lnTo>
                    <a:pt x="5032" y="221"/>
                  </a:lnTo>
                  <a:lnTo>
                    <a:pt x="5056" y="98"/>
                  </a:lnTo>
                  <a:lnTo>
                    <a:pt x="5032" y="25"/>
                  </a:lnTo>
                  <a:lnTo>
                    <a:pt x="49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23" name="Google Shape;4923;p49"/>
            <p:cNvSpPr/>
            <p:nvPr/>
          </p:nvSpPr>
          <p:spPr>
            <a:xfrm>
              <a:off x="2635850" y="4316150"/>
              <a:ext cx="369400" cy="475675"/>
            </a:xfrm>
            <a:custGeom>
              <a:avLst/>
              <a:gdLst/>
              <a:ahLst/>
              <a:cxnLst/>
              <a:rect l="l" t="t" r="r" b="b"/>
              <a:pathLst>
                <a:path w="14776" h="19027" extrusionOk="0">
                  <a:moveTo>
                    <a:pt x="7400" y="1"/>
                  </a:moveTo>
                  <a:lnTo>
                    <a:pt x="7254" y="25"/>
                  </a:lnTo>
                  <a:lnTo>
                    <a:pt x="7132" y="50"/>
                  </a:lnTo>
                  <a:lnTo>
                    <a:pt x="7034" y="123"/>
                  </a:lnTo>
                  <a:lnTo>
                    <a:pt x="6936" y="196"/>
                  </a:lnTo>
                  <a:lnTo>
                    <a:pt x="6863" y="294"/>
                  </a:lnTo>
                  <a:lnTo>
                    <a:pt x="6790" y="392"/>
                  </a:lnTo>
                  <a:lnTo>
                    <a:pt x="6765" y="514"/>
                  </a:lnTo>
                  <a:lnTo>
                    <a:pt x="6741" y="636"/>
                  </a:lnTo>
                  <a:lnTo>
                    <a:pt x="6741" y="4226"/>
                  </a:lnTo>
                  <a:lnTo>
                    <a:pt x="6887" y="4592"/>
                  </a:lnTo>
                  <a:lnTo>
                    <a:pt x="7009" y="4959"/>
                  </a:lnTo>
                  <a:lnTo>
                    <a:pt x="7058" y="5325"/>
                  </a:lnTo>
                  <a:lnTo>
                    <a:pt x="7083" y="5716"/>
                  </a:lnTo>
                  <a:lnTo>
                    <a:pt x="7058" y="6107"/>
                  </a:lnTo>
                  <a:lnTo>
                    <a:pt x="7009" y="6473"/>
                  </a:lnTo>
                  <a:lnTo>
                    <a:pt x="6887" y="6864"/>
                  </a:lnTo>
                  <a:lnTo>
                    <a:pt x="6741" y="7230"/>
                  </a:lnTo>
                  <a:lnTo>
                    <a:pt x="6741" y="13629"/>
                  </a:lnTo>
                  <a:lnTo>
                    <a:pt x="6203" y="13678"/>
                  </a:lnTo>
                  <a:lnTo>
                    <a:pt x="5666" y="13775"/>
                  </a:lnTo>
                  <a:lnTo>
                    <a:pt x="5153" y="13897"/>
                  </a:lnTo>
                  <a:lnTo>
                    <a:pt x="4640" y="14044"/>
                  </a:lnTo>
                  <a:lnTo>
                    <a:pt x="4152" y="14239"/>
                  </a:lnTo>
                  <a:lnTo>
                    <a:pt x="3688" y="14459"/>
                  </a:lnTo>
                  <a:lnTo>
                    <a:pt x="3224" y="14703"/>
                  </a:lnTo>
                  <a:lnTo>
                    <a:pt x="2784" y="14972"/>
                  </a:lnTo>
                  <a:lnTo>
                    <a:pt x="2369" y="15265"/>
                  </a:lnTo>
                  <a:lnTo>
                    <a:pt x="1954" y="15583"/>
                  </a:lnTo>
                  <a:lnTo>
                    <a:pt x="1588" y="15925"/>
                  </a:lnTo>
                  <a:lnTo>
                    <a:pt x="1221" y="16291"/>
                  </a:lnTo>
                  <a:lnTo>
                    <a:pt x="879" y="16682"/>
                  </a:lnTo>
                  <a:lnTo>
                    <a:pt x="562" y="17097"/>
                  </a:lnTo>
                  <a:lnTo>
                    <a:pt x="269" y="17512"/>
                  </a:lnTo>
                  <a:lnTo>
                    <a:pt x="0" y="17952"/>
                  </a:lnTo>
                  <a:lnTo>
                    <a:pt x="293" y="18074"/>
                  </a:lnTo>
                  <a:lnTo>
                    <a:pt x="611" y="18196"/>
                  </a:lnTo>
                  <a:lnTo>
                    <a:pt x="1319" y="18391"/>
                  </a:lnTo>
                  <a:lnTo>
                    <a:pt x="2125" y="18587"/>
                  </a:lnTo>
                  <a:lnTo>
                    <a:pt x="3053" y="18733"/>
                  </a:lnTo>
                  <a:lnTo>
                    <a:pt x="4030" y="18855"/>
                  </a:lnTo>
                  <a:lnTo>
                    <a:pt x="5104" y="18953"/>
                  </a:lnTo>
                  <a:lnTo>
                    <a:pt x="6228" y="19002"/>
                  </a:lnTo>
                  <a:lnTo>
                    <a:pt x="7376" y="19026"/>
                  </a:lnTo>
                  <a:lnTo>
                    <a:pt x="8548" y="19002"/>
                  </a:lnTo>
                  <a:lnTo>
                    <a:pt x="9672" y="18953"/>
                  </a:lnTo>
                  <a:lnTo>
                    <a:pt x="10746" y="18855"/>
                  </a:lnTo>
                  <a:lnTo>
                    <a:pt x="11723" y="18733"/>
                  </a:lnTo>
                  <a:lnTo>
                    <a:pt x="12651" y="18587"/>
                  </a:lnTo>
                  <a:lnTo>
                    <a:pt x="13457" y="18391"/>
                  </a:lnTo>
                  <a:lnTo>
                    <a:pt x="14165" y="18196"/>
                  </a:lnTo>
                  <a:lnTo>
                    <a:pt x="14483" y="18074"/>
                  </a:lnTo>
                  <a:lnTo>
                    <a:pt x="14776" y="17952"/>
                  </a:lnTo>
                  <a:lnTo>
                    <a:pt x="14507" y="17512"/>
                  </a:lnTo>
                  <a:lnTo>
                    <a:pt x="14214" y="17097"/>
                  </a:lnTo>
                  <a:lnTo>
                    <a:pt x="13897" y="16682"/>
                  </a:lnTo>
                  <a:lnTo>
                    <a:pt x="13555" y="16291"/>
                  </a:lnTo>
                  <a:lnTo>
                    <a:pt x="13188" y="15925"/>
                  </a:lnTo>
                  <a:lnTo>
                    <a:pt x="12822" y="15583"/>
                  </a:lnTo>
                  <a:lnTo>
                    <a:pt x="12407" y="15265"/>
                  </a:lnTo>
                  <a:lnTo>
                    <a:pt x="11992" y="14972"/>
                  </a:lnTo>
                  <a:lnTo>
                    <a:pt x="11552" y="14703"/>
                  </a:lnTo>
                  <a:lnTo>
                    <a:pt x="11088" y="14459"/>
                  </a:lnTo>
                  <a:lnTo>
                    <a:pt x="10624" y="14239"/>
                  </a:lnTo>
                  <a:lnTo>
                    <a:pt x="10136" y="14044"/>
                  </a:lnTo>
                  <a:lnTo>
                    <a:pt x="9623" y="13897"/>
                  </a:lnTo>
                  <a:lnTo>
                    <a:pt x="9110" y="13775"/>
                  </a:lnTo>
                  <a:lnTo>
                    <a:pt x="8573" y="13678"/>
                  </a:lnTo>
                  <a:lnTo>
                    <a:pt x="8035" y="13629"/>
                  </a:lnTo>
                  <a:lnTo>
                    <a:pt x="8035" y="3347"/>
                  </a:lnTo>
                  <a:lnTo>
                    <a:pt x="7913" y="3054"/>
                  </a:lnTo>
                  <a:lnTo>
                    <a:pt x="7840" y="2761"/>
                  </a:lnTo>
                  <a:lnTo>
                    <a:pt x="7791" y="2467"/>
                  </a:lnTo>
                  <a:lnTo>
                    <a:pt x="7767" y="2174"/>
                  </a:lnTo>
                  <a:lnTo>
                    <a:pt x="7791" y="1857"/>
                  </a:lnTo>
                  <a:lnTo>
                    <a:pt x="7840" y="1564"/>
                  </a:lnTo>
                  <a:lnTo>
                    <a:pt x="7913" y="1271"/>
                  </a:lnTo>
                  <a:lnTo>
                    <a:pt x="8035" y="978"/>
                  </a:lnTo>
                  <a:lnTo>
                    <a:pt x="8035" y="636"/>
                  </a:lnTo>
                  <a:lnTo>
                    <a:pt x="8011" y="514"/>
                  </a:lnTo>
                  <a:lnTo>
                    <a:pt x="7986" y="392"/>
                  </a:lnTo>
                  <a:lnTo>
                    <a:pt x="7913" y="294"/>
                  </a:lnTo>
                  <a:lnTo>
                    <a:pt x="7840" y="196"/>
                  </a:lnTo>
                  <a:lnTo>
                    <a:pt x="7742" y="123"/>
                  </a:lnTo>
                  <a:lnTo>
                    <a:pt x="7644" y="50"/>
                  </a:lnTo>
                  <a:lnTo>
                    <a:pt x="7522" y="25"/>
                  </a:lnTo>
                  <a:lnTo>
                    <a:pt x="7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24" name="Google Shape;4924;p49"/>
            <p:cNvSpPr/>
            <p:nvPr/>
          </p:nvSpPr>
          <p:spPr>
            <a:xfrm>
              <a:off x="2624850" y="4357675"/>
              <a:ext cx="171600" cy="171600"/>
            </a:xfrm>
            <a:custGeom>
              <a:avLst/>
              <a:gdLst/>
              <a:ahLst/>
              <a:cxnLst/>
              <a:rect l="l" t="t" r="r" b="b"/>
              <a:pathLst>
                <a:path w="6864" h="6864" extrusionOk="0">
                  <a:moveTo>
                    <a:pt x="74" y="1"/>
                  </a:moveTo>
                  <a:lnTo>
                    <a:pt x="25" y="25"/>
                  </a:lnTo>
                  <a:lnTo>
                    <a:pt x="0" y="74"/>
                  </a:lnTo>
                  <a:lnTo>
                    <a:pt x="0" y="123"/>
                  </a:lnTo>
                  <a:lnTo>
                    <a:pt x="0" y="318"/>
                  </a:lnTo>
                  <a:lnTo>
                    <a:pt x="25" y="587"/>
                  </a:lnTo>
                  <a:lnTo>
                    <a:pt x="74" y="929"/>
                  </a:lnTo>
                  <a:lnTo>
                    <a:pt x="269" y="1759"/>
                  </a:lnTo>
                  <a:lnTo>
                    <a:pt x="538" y="2736"/>
                  </a:lnTo>
                  <a:lnTo>
                    <a:pt x="880" y="3737"/>
                  </a:lnTo>
                  <a:lnTo>
                    <a:pt x="1051" y="4226"/>
                  </a:lnTo>
                  <a:lnTo>
                    <a:pt x="1246" y="4690"/>
                  </a:lnTo>
                  <a:lnTo>
                    <a:pt x="1441" y="5105"/>
                  </a:lnTo>
                  <a:lnTo>
                    <a:pt x="1661" y="5496"/>
                  </a:lnTo>
                  <a:lnTo>
                    <a:pt x="1857" y="5813"/>
                  </a:lnTo>
                  <a:lnTo>
                    <a:pt x="2076" y="6057"/>
                  </a:lnTo>
                  <a:lnTo>
                    <a:pt x="2272" y="6228"/>
                  </a:lnTo>
                  <a:lnTo>
                    <a:pt x="2492" y="6399"/>
                  </a:lnTo>
                  <a:lnTo>
                    <a:pt x="2711" y="6521"/>
                  </a:lnTo>
                  <a:lnTo>
                    <a:pt x="2956" y="6644"/>
                  </a:lnTo>
                  <a:lnTo>
                    <a:pt x="3200" y="6741"/>
                  </a:lnTo>
                  <a:lnTo>
                    <a:pt x="3444" y="6815"/>
                  </a:lnTo>
                  <a:lnTo>
                    <a:pt x="3688" y="6863"/>
                  </a:lnTo>
                  <a:lnTo>
                    <a:pt x="4201" y="6863"/>
                  </a:lnTo>
                  <a:lnTo>
                    <a:pt x="4445" y="6839"/>
                  </a:lnTo>
                  <a:lnTo>
                    <a:pt x="4690" y="6815"/>
                  </a:lnTo>
                  <a:lnTo>
                    <a:pt x="4958" y="6741"/>
                  </a:lnTo>
                  <a:lnTo>
                    <a:pt x="5178" y="6644"/>
                  </a:lnTo>
                  <a:lnTo>
                    <a:pt x="5422" y="6521"/>
                  </a:lnTo>
                  <a:lnTo>
                    <a:pt x="5642" y="6399"/>
                  </a:lnTo>
                  <a:lnTo>
                    <a:pt x="5862" y="6228"/>
                  </a:lnTo>
                  <a:lnTo>
                    <a:pt x="2198" y="2565"/>
                  </a:lnTo>
                  <a:lnTo>
                    <a:pt x="2150" y="2492"/>
                  </a:lnTo>
                  <a:lnTo>
                    <a:pt x="2125" y="2394"/>
                  </a:lnTo>
                  <a:lnTo>
                    <a:pt x="2150" y="2296"/>
                  </a:lnTo>
                  <a:lnTo>
                    <a:pt x="2198" y="2199"/>
                  </a:lnTo>
                  <a:lnTo>
                    <a:pt x="2296" y="2150"/>
                  </a:lnTo>
                  <a:lnTo>
                    <a:pt x="2394" y="2125"/>
                  </a:lnTo>
                  <a:lnTo>
                    <a:pt x="2492" y="2150"/>
                  </a:lnTo>
                  <a:lnTo>
                    <a:pt x="2565" y="2199"/>
                  </a:lnTo>
                  <a:lnTo>
                    <a:pt x="6228" y="5862"/>
                  </a:lnTo>
                  <a:lnTo>
                    <a:pt x="6375" y="5642"/>
                  </a:lnTo>
                  <a:lnTo>
                    <a:pt x="6521" y="5422"/>
                  </a:lnTo>
                  <a:lnTo>
                    <a:pt x="6643" y="5203"/>
                  </a:lnTo>
                  <a:lnTo>
                    <a:pt x="6741" y="4958"/>
                  </a:lnTo>
                  <a:lnTo>
                    <a:pt x="6814" y="4714"/>
                  </a:lnTo>
                  <a:lnTo>
                    <a:pt x="6839" y="4446"/>
                  </a:lnTo>
                  <a:lnTo>
                    <a:pt x="6863" y="4201"/>
                  </a:lnTo>
                  <a:lnTo>
                    <a:pt x="6863" y="3933"/>
                  </a:lnTo>
                  <a:lnTo>
                    <a:pt x="6839" y="3688"/>
                  </a:lnTo>
                  <a:lnTo>
                    <a:pt x="6814" y="3444"/>
                  </a:lnTo>
                  <a:lnTo>
                    <a:pt x="6741" y="3200"/>
                  </a:lnTo>
                  <a:lnTo>
                    <a:pt x="6643" y="2956"/>
                  </a:lnTo>
                  <a:lnTo>
                    <a:pt x="6521" y="2711"/>
                  </a:lnTo>
                  <a:lnTo>
                    <a:pt x="6399" y="2492"/>
                  </a:lnTo>
                  <a:lnTo>
                    <a:pt x="6228" y="2272"/>
                  </a:lnTo>
                  <a:lnTo>
                    <a:pt x="6057" y="2076"/>
                  </a:lnTo>
                  <a:lnTo>
                    <a:pt x="5813" y="1857"/>
                  </a:lnTo>
                  <a:lnTo>
                    <a:pt x="5496" y="1661"/>
                  </a:lnTo>
                  <a:lnTo>
                    <a:pt x="5105" y="1466"/>
                  </a:lnTo>
                  <a:lnTo>
                    <a:pt x="4690" y="1246"/>
                  </a:lnTo>
                  <a:lnTo>
                    <a:pt x="4226" y="1051"/>
                  </a:lnTo>
                  <a:lnTo>
                    <a:pt x="3737" y="880"/>
                  </a:lnTo>
                  <a:lnTo>
                    <a:pt x="2736" y="538"/>
                  </a:lnTo>
                  <a:lnTo>
                    <a:pt x="1759" y="269"/>
                  </a:lnTo>
                  <a:lnTo>
                    <a:pt x="928" y="74"/>
                  </a:lnTo>
                  <a:lnTo>
                    <a:pt x="587" y="25"/>
                  </a:lnTo>
                  <a:lnTo>
                    <a:pt x="3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925" name="Google Shape;4925;p49"/>
          <p:cNvSpPr/>
          <p:nvPr/>
        </p:nvSpPr>
        <p:spPr>
          <a:xfrm>
            <a:off x="3180303" y="3772127"/>
            <a:ext cx="339959" cy="339980"/>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26" name="Google Shape;4926;p49"/>
          <p:cNvSpPr/>
          <p:nvPr/>
        </p:nvSpPr>
        <p:spPr>
          <a:xfrm>
            <a:off x="2616754" y="3793571"/>
            <a:ext cx="339959" cy="297094"/>
          </a:xfrm>
          <a:custGeom>
            <a:avLst/>
            <a:gdLst/>
            <a:ahLst/>
            <a:cxnLst/>
            <a:rect l="l" t="t" r="r" b="b"/>
            <a:pathLst>
              <a:path w="16266" h="14215" extrusionOk="0">
                <a:moveTo>
                  <a:pt x="8597" y="4397"/>
                </a:moveTo>
                <a:lnTo>
                  <a:pt x="8719" y="4421"/>
                </a:lnTo>
                <a:lnTo>
                  <a:pt x="8866" y="4445"/>
                </a:lnTo>
                <a:lnTo>
                  <a:pt x="8988" y="4519"/>
                </a:lnTo>
                <a:lnTo>
                  <a:pt x="9085" y="4616"/>
                </a:lnTo>
                <a:lnTo>
                  <a:pt x="9159" y="4714"/>
                </a:lnTo>
                <a:lnTo>
                  <a:pt x="9208" y="4836"/>
                </a:lnTo>
                <a:lnTo>
                  <a:pt x="9232" y="4958"/>
                </a:lnTo>
                <a:lnTo>
                  <a:pt x="9256" y="5105"/>
                </a:lnTo>
                <a:lnTo>
                  <a:pt x="8963" y="8939"/>
                </a:lnTo>
                <a:lnTo>
                  <a:pt x="8939" y="9086"/>
                </a:lnTo>
                <a:lnTo>
                  <a:pt x="8890" y="9232"/>
                </a:lnTo>
                <a:lnTo>
                  <a:pt x="8817" y="9330"/>
                </a:lnTo>
                <a:lnTo>
                  <a:pt x="8719" y="9452"/>
                </a:lnTo>
                <a:lnTo>
                  <a:pt x="8597" y="9525"/>
                </a:lnTo>
                <a:lnTo>
                  <a:pt x="8475" y="9599"/>
                </a:lnTo>
                <a:lnTo>
                  <a:pt x="8353" y="9648"/>
                </a:lnTo>
                <a:lnTo>
                  <a:pt x="7913" y="9648"/>
                </a:lnTo>
                <a:lnTo>
                  <a:pt x="7791" y="9599"/>
                </a:lnTo>
                <a:lnTo>
                  <a:pt x="7669" y="9525"/>
                </a:lnTo>
                <a:lnTo>
                  <a:pt x="7547" y="9452"/>
                </a:lnTo>
                <a:lnTo>
                  <a:pt x="7449" y="9330"/>
                </a:lnTo>
                <a:lnTo>
                  <a:pt x="7376" y="9232"/>
                </a:lnTo>
                <a:lnTo>
                  <a:pt x="7327" y="9086"/>
                </a:lnTo>
                <a:lnTo>
                  <a:pt x="7303" y="8939"/>
                </a:lnTo>
                <a:lnTo>
                  <a:pt x="7010" y="5105"/>
                </a:lnTo>
                <a:lnTo>
                  <a:pt x="7034" y="4958"/>
                </a:lnTo>
                <a:lnTo>
                  <a:pt x="7058" y="4836"/>
                </a:lnTo>
                <a:lnTo>
                  <a:pt x="7107" y="4714"/>
                </a:lnTo>
                <a:lnTo>
                  <a:pt x="7180" y="4616"/>
                </a:lnTo>
                <a:lnTo>
                  <a:pt x="7278" y="4519"/>
                </a:lnTo>
                <a:lnTo>
                  <a:pt x="7400" y="4445"/>
                </a:lnTo>
                <a:lnTo>
                  <a:pt x="7547" y="4421"/>
                </a:lnTo>
                <a:lnTo>
                  <a:pt x="7669" y="4397"/>
                </a:lnTo>
                <a:close/>
                <a:moveTo>
                  <a:pt x="8133" y="10429"/>
                </a:moveTo>
                <a:lnTo>
                  <a:pt x="8328" y="10454"/>
                </a:lnTo>
                <a:lnTo>
                  <a:pt x="8499" y="10502"/>
                </a:lnTo>
                <a:lnTo>
                  <a:pt x="8670" y="10600"/>
                </a:lnTo>
                <a:lnTo>
                  <a:pt x="8817" y="10722"/>
                </a:lnTo>
                <a:lnTo>
                  <a:pt x="8939" y="10869"/>
                </a:lnTo>
                <a:lnTo>
                  <a:pt x="9037" y="11040"/>
                </a:lnTo>
                <a:lnTo>
                  <a:pt x="9085" y="11211"/>
                </a:lnTo>
                <a:lnTo>
                  <a:pt x="9110" y="11406"/>
                </a:lnTo>
                <a:lnTo>
                  <a:pt x="9085" y="11601"/>
                </a:lnTo>
                <a:lnTo>
                  <a:pt x="9037" y="11797"/>
                </a:lnTo>
                <a:lnTo>
                  <a:pt x="8939" y="11943"/>
                </a:lnTo>
                <a:lnTo>
                  <a:pt x="8817" y="12090"/>
                </a:lnTo>
                <a:lnTo>
                  <a:pt x="8670" y="12212"/>
                </a:lnTo>
                <a:lnTo>
                  <a:pt x="8499" y="12310"/>
                </a:lnTo>
                <a:lnTo>
                  <a:pt x="8328" y="12359"/>
                </a:lnTo>
                <a:lnTo>
                  <a:pt x="8133" y="12383"/>
                </a:lnTo>
                <a:lnTo>
                  <a:pt x="7938" y="12359"/>
                </a:lnTo>
                <a:lnTo>
                  <a:pt x="7742" y="12310"/>
                </a:lnTo>
                <a:lnTo>
                  <a:pt x="7596" y="12212"/>
                </a:lnTo>
                <a:lnTo>
                  <a:pt x="7449" y="12090"/>
                </a:lnTo>
                <a:lnTo>
                  <a:pt x="7327" y="11943"/>
                </a:lnTo>
                <a:lnTo>
                  <a:pt x="7229" y="11797"/>
                </a:lnTo>
                <a:lnTo>
                  <a:pt x="7180" y="11601"/>
                </a:lnTo>
                <a:lnTo>
                  <a:pt x="7156" y="11406"/>
                </a:lnTo>
                <a:lnTo>
                  <a:pt x="7180" y="11211"/>
                </a:lnTo>
                <a:lnTo>
                  <a:pt x="7229" y="11040"/>
                </a:lnTo>
                <a:lnTo>
                  <a:pt x="7327" y="10869"/>
                </a:lnTo>
                <a:lnTo>
                  <a:pt x="7449" y="10722"/>
                </a:lnTo>
                <a:lnTo>
                  <a:pt x="7596" y="10600"/>
                </a:lnTo>
                <a:lnTo>
                  <a:pt x="7742" y="10502"/>
                </a:lnTo>
                <a:lnTo>
                  <a:pt x="7938" y="10454"/>
                </a:lnTo>
                <a:lnTo>
                  <a:pt x="8133" y="10429"/>
                </a:lnTo>
                <a:close/>
                <a:moveTo>
                  <a:pt x="7986" y="0"/>
                </a:moveTo>
                <a:lnTo>
                  <a:pt x="7864" y="25"/>
                </a:lnTo>
                <a:lnTo>
                  <a:pt x="7742" y="74"/>
                </a:lnTo>
                <a:lnTo>
                  <a:pt x="7620" y="123"/>
                </a:lnTo>
                <a:lnTo>
                  <a:pt x="7522" y="196"/>
                </a:lnTo>
                <a:lnTo>
                  <a:pt x="7425" y="294"/>
                </a:lnTo>
                <a:lnTo>
                  <a:pt x="7327" y="391"/>
                </a:lnTo>
                <a:lnTo>
                  <a:pt x="7254" y="489"/>
                </a:lnTo>
                <a:lnTo>
                  <a:pt x="147" y="12700"/>
                </a:lnTo>
                <a:lnTo>
                  <a:pt x="73" y="12823"/>
                </a:lnTo>
                <a:lnTo>
                  <a:pt x="25" y="12945"/>
                </a:lnTo>
                <a:lnTo>
                  <a:pt x="0" y="13067"/>
                </a:lnTo>
                <a:lnTo>
                  <a:pt x="0" y="13213"/>
                </a:lnTo>
                <a:lnTo>
                  <a:pt x="0" y="13335"/>
                </a:lnTo>
                <a:lnTo>
                  <a:pt x="25" y="13458"/>
                </a:lnTo>
                <a:lnTo>
                  <a:pt x="73" y="13604"/>
                </a:lnTo>
                <a:lnTo>
                  <a:pt x="147" y="13726"/>
                </a:lnTo>
                <a:lnTo>
                  <a:pt x="220" y="13824"/>
                </a:lnTo>
                <a:lnTo>
                  <a:pt x="293" y="13922"/>
                </a:lnTo>
                <a:lnTo>
                  <a:pt x="391" y="14019"/>
                </a:lnTo>
                <a:lnTo>
                  <a:pt x="513" y="14093"/>
                </a:lnTo>
                <a:lnTo>
                  <a:pt x="635" y="14141"/>
                </a:lnTo>
                <a:lnTo>
                  <a:pt x="757" y="14190"/>
                </a:lnTo>
                <a:lnTo>
                  <a:pt x="879" y="14215"/>
                </a:lnTo>
                <a:lnTo>
                  <a:pt x="15387" y="14215"/>
                </a:lnTo>
                <a:lnTo>
                  <a:pt x="15509" y="14190"/>
                </a:lnTo>
                <a:lnTo>
                  <a:pt x="15631" y="14141"/>
                </a:lnTo>
                <a:lnTo>
                  <a:pt x="15753" y="14093"/>
                </a:lnTo>
                <a:lnTo>
                  <a:pt x="15875" y="14019"/>
                </a:lnTo>
                <a:lnTo>
                  <a:pt x="15973" y="13922"/>
                </a:lnTo>
                <a:lnTo>
                  <a:pt x="16046" y="13824"/>
                </a:lnTo>
                <a:lnTo>
                  <a:pt x="16119" y="13726"/>
                </a:lnTo>
                <a:lnTo>
                  <a:pt x="16193" y="13604"/>
                </a:lnTo>
                <a:lnTo>
                  <a:pt x="16241" y="13458"/>
                </a:lnTo>
                <a:lnTo>
                  <a:pt x="16266" y="13335"/>
                </a:lnTo>
                <a:lnTo>
                  <a:pt x="16266" y="13213"/>
                </a:lnTo>
                <a:lnTo>
                  <a:pt x="16266" y="13067"/>
                </a:lnTo>
                <a:lnTo>
                  <a:pt x="16241" y="12945"/>
                </a:lnTo>
                <a:lnTo>
                  <a:pt x="16193" y="12823"/>
                </a:lnTo>
                <a:lnTo>
                  <a:pt x="16119" y="12700"/>
                </a:lnTo>
                <a:lnTo>
                  <a:pt x="9012" y="489"/>
                </a:lnTo>
                <a:lnTo>
                  <a:pt x="8939" y="391"/>
                </a:lnTo>
                <a:lnTo>
                  <a:pt x="8841" y="294"/>
                </a:lnTo>
                <a:lnTo>
                  <a:pt x="8744" y="196"/>
                </a:lnTo>
                <a:lnTo>
                  <a:pt x="8646" y="123"/>
                </a:lnTo>
                <a:lnTo>
                  <a:pt x="8524" y="74"/>
                </a:lnTo>
                <a:lnTo>
                  <a:pt x="8402" y="25"/>
                </a:lnTo>
                <a:lnTo>
                  <a:pt x="8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27" name="Google Shape;4927;p49"/>
          <p:cNvSpPr/>
          <p:nvPr/>
        </p:nvSpPr>
        <p:spPr>
          <a:xfrm>
            <a:off x="3742304" y="3770601"/>
            <a:ext cx="343053" cy="343032"/>
          </a:xfrm>
          <a:custGeom>
            <a:avLst/>
            <a:gdLst/>
            <a:ahLst/>
            <a:cxnLst/>
            <a:rect l="l" t="t" r="r" b="b"/>
            <a:pathLst>
              <a:path w="16414" h="16413" extrusionOk="0">
                <a:moveTo>
                  <a:pt x="10088" y="5080"/>
                </a:moveTo>
                <a:lnTo>
                  <a:pt x="10234" y="5105"/>
                </a:lnTo>
                <a:lnTo>
                  <a:pt x="10307" y="5129"/>
                </a:lnTo>
                <a:lnTo>
                  <a:pt x="10356" y="5178"/>
                </a:lnTo>
                <a:lnTo>
                  <a:pt x="11235" y="6057"/>
                </a:lnTo>
                <a:lnTo>
                  <a:pt x="11284" y="6106"/>
                </a:lnTo>
                <a:lnTo>
                  <a:pt x="11309" y="6179"/>
                </a:lnTo>
                <a:lnTo>
                  <a:pt x="11333" y="6326"/>
                </a:lnTo>
                <a:lnTo>
                  <a:pt x="11309" y="6473"/>
                </a:lnTo>
                <a:lnTo>
                  <a:pt x="11284" y="6546"/>
                </a:lnTo>
                <a:lnTo>
                  <a:pt x="11235" y="6595"/>
                </a:lnTo>
                <a:lnTo>
                  <a:pt x="9892" y="7938"/>
                </a:lnTo>
                <a:lnTo>
                  <a:pt x="9843" y="7987"/>
                </a:lnTo>
                <a:lnTo>
                  <a:pt x="9819" y="8060"/>
                </a:lnTo>
                <a:lnTo>
                  <a:pt x="9795" y="8207"/>
                </a:lnTo>
                <a:lnTo>
                  <a:pt x="9819" y="8353"/>
                </a:lnTo>
                <a:lnTo>
                  <a:pt x="9843" y="8426"/>
                </a:lnTo>
                <a:lnTo>
                  <a:pt x="9892" y="8475"/>
                </a:lnTo>
                <a:lnTo>
                  <a:pt x="11235" y="9818"/>
                </a:lnTo>
                <a:lnTo>
                  <a:pt x="11284" y="9867"/>
                </a:lnTo>
                <a:lnTo>
                  <a:pt x="11309" y="9941"/>
                </a:lnTo>
                <a:lnTo>
                  <a:pt x="11333" y="10087"/>
                </a:lnTo>
                <a:lnTo>
                  <a:pt x="11309" y="10234"/>
                </a:lnTo>
                <a:lnTo>
                  <a:pt x="11284" y="10307"/>
                </a:lnTo>
                <a:lnTo>
                  <a:pt x="11235" y="10356"/>
                </a:lnTo>
                <a:lnTo>
                  <a:pt x="10356" y="11235"/>
                </a:lnTo>
                <a:lnTo>
                  <a:pt x="10307" y="11284"/>
                </a:lnTo>
                <a:lnTo>
                  <a:pt x="10234" y="11308"/>
                </a:lnTo>
                <a:lnTo>
                  <a:pt x="10088" y="11333"/>
                </a:lnTo>
                <a:lnTo>
                  <a:pt x="9941" y="11308"/>
                </a:lnTo>
                <a:lnTo>
                  <a:pt x="9868" y="11284"/>
                </a:lnTo>
                <a:lnTo>
                  <a:pt x="9819" y="11235"/>
                </a:lnTo>
                <a:lnTo>
                  <a:pt x="8476" y="9892"/>
                </a:lnTo>
                <a:lnTo>
                  <a:pt x="8427" y="9843"/>
                </a:lnTo>
                <a:lnTo>
                  <a:pt x="8354" y="9818"/>
                </a:lnTo>
                <a:lnTo>
                  <a:pt x="8207" y="9794"/>
                </a:lnTo>
                <a:lnTo>
                  <a:pt x="8061" y="9818"/>
                </a:lnTo>
                <a:lnTo>
                  <a:pt x="7987" y="9843"/>
                </a:lnTo>
                <a:lnTo>
                  <a:pt x="7938" y="9892"/>
                </a:lnTo>
                <a:lnTo>
                  <a:pt x="6595" y="11235"/>
                </a:lnTo>
                <a:lnTo>
                  <a:pt x="6546" y="11284"/>
                </a:lnTo>
                <a:lnTo>
                  <a:pt x="6473" y="11308"/>
                </a:lnTo>
                <a:lnTo>
                  <a:pt x="6326" y="11333"/>
                </a:lnTo>
                <a:lnTo>
                  <a:pt x="6180" y="11308"/>
                </a:lnTo>
                <a:lnTo>
                  <a:pt x="6107" y="11284"/>
                </a:lnTo>
                <a:lnTo>
                  <a:pt x="6058" y="11235"/>
                </a:lnTo>
                <a:lnTo>
                  <a:pt x="5179" y="10356"/>
                </a:lnTo>
                <a:lnTo>
                  <a:pt x="5130" y="10307"/>
                </a:lnTo>
                <a:lnTo>
                  <a:pt x="5105" y="10234"/>
                </a:lnTo>
                <a:lnTo>
                  <a:pt x="5081" y="10087"/>
                </a:lnTo>
                <a:lnTo>
                  <a:pt x="5105" y="9941"/>
                </a:lnTo>
                <a:lnTo>
                  <a:pt x="5130" y="9867"/>
                </a:lnTo>
                <a:lnTo>
                  <a:pt x="5179" y="9818"/>
                </a:lnTo>
                <a:lnTo>
                  <a:pt x="6522" y="8475"/>
                </a:lnTo>
                <a:lnTo>
                  <a:pt x="6571" y="8426"/>
                </a:lnTo>
                <a:lnTo>
                  <a:pt x="6595" y="8353"/>
                </a:lnTo>
                <a:lnTo>
                  <a:pt x="6620" y="8207"/>
                </a:lnTo>
                <a:lnTo>
                  <a:pt x="6595" y="8060"/>
                </a:lnTo>
                <a:lnTo>
                  <a:pt x="6571" y="7987"/>
                </a:lnTo>
                <a:lnTo>
                  <a:pt x="6522" y="7938"/>
                </a:lnTo>
                <a:lnTo>
                  <a:pt x="5179" y="6595"/>
                </a:lnTo>
                <a:lnTo>
                  <a:pt x="5130" y="6546"/>
                </a:lnTo>
                <a:lnTo>
                  <a:pt x="5105" y="6473"/>
                </a:lnTo>
                <a:lnTo>
                  <a:pt x="5081" y="6326"/>
                </a:lnTo>
                <a:lnTo>
                  <a:pt x="5105" y="6179"/>
                </a:lnTo>
                <a:lnTo>
                  <a:pt x="5130" y="6106"/>
                </a:lnTo>
                <a:lnTo>
                  <a:pt x="5179" y="6057"/>
                </a:lnTo>
                <a:lnTo>
                  <a:pt x="6058" y="5178"/>
                </a:lnTo>
                <a:lnTo>
                  <a:pt x="6107" y="5129"/>
                </a:lnTo>
                <a:lnTo>
                  <a:pt x="6180" y="5105"/>
                </a:lnTo>
                <a:lnTo>
                  <a:pt x="6326" y="5080"/>
                </a:lnTo>
                <a:lnTo>
                  <a:pt x="6473" y="5105"/>
                </a:lnTo>
                <a:lnTo>
                  <a:pt x="6546" y="5129"/>
                </a:lnTo>
                <a:lnTo>
                  <a:pt x="6595" y="5178"/>
                </a:lnTo>
                <a:lnTo>
                  <a:pt x="7938" y="6521"/>
                </a:lnTo>
                <a:lnTo>
                  <a:pt x="7987" y="6570"/>
                </a:lnTo>
                <a:lnTo>
                  <a:pt x="8061" y="6595"/>
                </a:lnTo>
                <a:lnTo>
                  <a:pt x="8207" y="6619"/>
                </a:lnTo>
                <a:lnTo>
                  <a:pt x="8354" y="6595"/>
                </a:lnTo>
                <a:lnTo>
                  <a:pt x="8427" y="6570"/>
                </a:lnTo>
                <a:lnTo>
                  <a:pt x="8476" y="6521"/>
                </a:lnTo>
                <a:lnTo>
                  <a:pt x="9819" y="5178"/>
                </a:lnTo>
                <a:lnTo>
                  <a:pt x="9868" y="5129"/>
                </a:lnTo>
                <a:lnTo>
                  <a:pt x="9941" y="5105"/>
                </a:lnTo>
                <a:lnTo>
                  <a:pt x="10088" y="5080"/>
                </a:lnTo>
                <a:close/>
                <a:moveTo>
                  <a:pt x="5130" y="0"/>
                </a:moveTo>
                <a:lnTo>
                  <a:pt x="4934" y="25"/>
                </a:lnTo>
                <a:lnTo>
                  <a:pt x="4739" y="74"/>
                </a:lnTo>
                <a:lnTo>
                  <a:pt x="4568" y="171"/>
                </a:lnTo>
                <a:lnTo>
                  <a:pt x="4397" y="293"/>
                </a:lnTo>
                <a:lnTo>
                  <a:pt x="294" y="4397"/>
                </a:lnTo>
                <a:lnTo>
                  <a:pt x="172" y="4568"/>
                </a:lnTo>
                <a:lnTo>
                  <a:pt x="74" y="4738"/>
                </a:lnTo>
                <a:lnTo>
                  <a:pt x="25" y="4934"/>
                </a:lnTo>
                <a:lnTo>
                  <a:pt x="1" y="5129"/>
                </a:lnTo>
                <a:lnTo>
                  <a:pt x="1" y="11284"/>
                </a:lnTo>
                <a:lnTo>
                  <a:pt x="25" y="11479"/>
                </a:lnTo>
                <a:lnTo>
                  <a:pt x="74" y="11675"/>
                </a:lnTo>
                <a:lnTo>
                  <a:pt x="172" y="11846"/>
                </a:lnTo>
                <a:lnTo>
                  <a:pt x="294" y="12017"/>
                </a:lnTo>
                <a:lnTo>
                  <a:pt x="4397" y="16120"/>
                </a:lnTo>
                <a:lnTo>
                  <a:pt x="4568" y="16242"/>
                </a:lnTo>
                <a:lnTo>
                  <a:pt x="4739" y="16339"/>
                </a:lnTo>
                <a:lnTo>
                  <a:pt x="4934" y="16388"/>
                </a:lnTo>
                <a:lnTo>
                  <a:pt x="5130" y="16413"/>
                </a:lnTo>
                <a:lnTo>
                  <a:pt x="11284" y="16413"/>
                </a:lnTo>
                <a:lnTo>
                  <a:pt x="11480" y="16388"/>
                </a:lnTo>
                <a:lnTo>
                  <a:pt x="11675" y="16339"/>
                </a:lnTo>
                <a:lnTo>
                  <a:pt x="11846" y="16242"/>
                </a:lnTo>
                <a:lnTo>
                  <a:pt x="12017" y="16120"/>
                </a:lnTo>
                <a:lnTo>
                  <a:pt x="16120" y="12017"/>
                </a:lnTo>
                <a:lnTo>
                  <a:pt x="16242" y="11846"/>
                </a:lnTo>
                <a:lnTo>
                  <a:pt x="16340" y="11675"/>
                </a:lnTo>
                <a:lnTo>
                  <a:pt x="16389" y="11479"/>
                </a:lnTo>
                <a:lnTo>
                  <a:pt x="16413" y="11284"/>
                </a:lnTo>
                <a:lnTo>
                  <a:pt x="16413" y="5129"/>
                </a:lnTo>
                <a:lnTo>
                  <a:pt x="16389" y="4934"/>
                </a:lnTo>
                <a:lnTo>
                  <a:pt x="16340" y="4738"/>
                </a:lnTo>
                <a:lnTo>
                  <a:pt x="16242" y="4568"/>
                </a:lnTo>
                <a:lnTo>
                  <a:pt x="16120" y="4397"/>
                </a:lnTo>
                <a:lnTo>
                  <a:pt x="12017" y="293"/>
                </a:lnTo>
                <a:lnTo>
                  <a:pt x="11846" y="171"/>
                </a:lnTo>
                <a:lnTo>
                  <a:pt x="11675" y="74"/>
                </a:lnTo>
                <a:lnTo>
                  <a:pt x="11480" y="25"/>
                </a:lnTo>
                <a:lnTo>
                  <a:pt x="112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928" name="Google Shape;4928;p49"/>
          <p:cNvGrpSpPr/>
          <p:nvPr/>
        </p:nvGrpSpPr>
        <p:grpSpPr>
          <a:xfrm>
            <a:off x="4280686" y="3775560"/>
            <a:ext cx="393045" cy="332833"/>
            <a:chOff x="5275975" y="4344850"/>
            <a:chExt cx="470150" cy="398125"/>
          </a:xfrm>
        </p:grpSpPr>
        <p:sp>
          <p:nvSpPr>
            <p:cNvPr id="4929" name="Google Shape;4929;p49"/>
            <p:cNvSpPr/>
            <p:nvPr/>
          </p:nvSpPr>
          <p:spPr>
            <a:xfrm>
              <a:off x="5661250" y="4690450"/>
              <a:ext cx="65950" cy="52525"/>
            </a:xfrm>
            <a:custGeom>
              <a:avLst/>
              <a:gdLst/>
              <a:ahLst/>
              <a:cxnLst/>
              <a:rect l="l" t="t" r="r" b="b"/>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30" name="Google Shape;4930;p49"/>
            <p:cNvSpPr/>
            <p:nvPr/>
          </p:nvSpPr>
          <p:spPr>
            <a:xfrm>
              <a:off x="5294900" y="4690450"/>
              <a:ext cx="65950" cy="52525"/>
            </a:xfrm>
            <a:custGeom>
              <a:avLst/>
              <a:gdLst/>
              <a:ahLst/>
              <a:cxnLst/>
              <a:rect l="l" t="t" r="r" b="b"/>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31" name="Google Shape;4931;p49"/>
            <p:cNvSpPr/>
            <p:nvPr/>
          </p:nvSpPr>
          <p:spPr>
            <a:xfrm>
              <a:off x="5275975" y="4344850"/>
              <a:ext cx="470150" cy="334025"/>
            </a:xfrm>
            <a:custGeom>
              <a:avLst/>
              <a:gdLst/>
              <a:ahLst/>
              <a:cxnLst/>
              <a:rect l="l" t="t" r="r" b="b"/>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932" name="Google Shape;4932;p49"/>
          <p:cNvSpPr/>
          <p:nvPr/>
        </p:nvSpPr>
        <p:spPr>
          <a:xfrm>
            <a:off x="4864301" y="3765502"/>
            <a:ext cx="353252" cy="353231"/>
          </a:xfrm>
          <a:custGeom>
            <a:avLst/>
            <a:gdLst/>
            <a:ahLst/>
            <a:cxnLst/>
            <a:rect l="l" t="t" r="r" b="b"/>
            <a:pathLst>
              <a:path w="16902" h="16901" extrusionOk="0">
                <a:moveTo>
                  <a:pt x="14386" y="757"/>
                </a:moveTo>
                <a:lnTo>
                  <a:pt x="14557" y="782"/>
                </a:lnTo>
                <a:lnTo>
                  <a:pt x="14728" y="806"/>
                </a:lnTo>
                <a:lnTo>
                  <a:pt x="14899" y="831"/>
                </a:lnTo>
                <a:lnTo>
                  <a:pt x="15070" y="904"/>
                </a:lnTo>
                <a:lnTo>
                  <a:pt x="15216" y="977"/>
                </a:lnTo>
                <a:lnTo>
                  <a:pt x="15363" y="1050"/>
                </a:lnTo>
                <a:lnTo>
                  <a:pt x="15509" y="1148"/>
                </a:lnTo>
                <a:lnTo>
                  <a:pt x="15631" y="1270"/>
                </a:lnTo>
                <a:lnTo>
                  <a:pt x="15729" y="1392"/>
                </a:lnTo>
                <a:lnTo>
                  <a:pt x="15827" y="1539"/>
                </a:lnTo>
                <a:lnTo>
                  <a:pt x="15925" y="1661"/>
                </a:lnTo>
                <a:lnTo>
                  <a:pt x="15998" y="1807"/>
                </a:lnTo>
                <a:lnTo>
                  <a:pt x="16047" y="1978"/>
                </a:lnTo>
                <a:lnTo>
                  <a:pt x="16095" y="2125"/>
                </a:lnTo>
                <a:lnTo>
                  <a:pt x="16120" y="2296"/>
                </a:lnTo>
                <a:lnTo>
                  <a:pt x="16144" y="2467"/>
                </a:lnTo>
                <a:lnTo>
                  <a:pt x="16120" y="2565"/>
                </a:lnTo>
                <a:lnTo>
                  <a:pt x="16071" y="2638"/>
                </a:lnTo>
                <a:lnTo>
                  <a:pt x="15998" y="2687"/>
                </a:lnTo>
                <a:lnTo>
                  <a:pt x="15900" y="2711"/>
                </a:lnTo>
                <a:lnTo>
                  <a:pt x="15802" y="2687"/>
                </a:lnTo>
                <a:lnTo>
                  <a:pt x="15729" y="2638"/>
                </a:lnTo>
                <a:lnTo>
                  <a:pt x="15680" y="2565"/>
                </a:lnTo>
                <a:lnTo>
                  <a:pt x="15656" y="2467"/>
                </a:lnTo>
                <a:lnTo>
                  <a:pt x="15631" y="2247"/>
                </a:lnTo>
                <a:lnTo>
                  <a:pt x="15558" y="2003"/>
                </a:lnTo>
                <a:lnTo>
                  <a:pt x="15436" y="1807"/>
                </a:lnTo>
                <a:lnTo>
                  <a:pt x="15290" y="1612"/>
                </a:lnTo>
                <a:lnTo>
                  <a:pt x="15094" y="1466"/>
                </a:lnTo>
                <a:lnTo>
                  <a:pt x="14874" y="1343"/>
                </a:lnTo>
                <a:lnTo>
                  <a:pt x="14630" y="1270"/>
                </a:lnTo>
                <a:lnTo>
                  <a:pt x="14386" y="1246"/>
                </a:lnTo>
                <a:lnTo>
                  <a:pt x="14288" y="1246"/>
                </a:lnTo>
                <a:lnTo>
                  <a:pt x="14215" y="1172"/>
                </a:lnTo>
                <a:lnTo>
                  <a:pt x="14166" y="1099"/>
                </a:lnTo>
                <a:lnTo>
                  <a:pt x="14142" y="1002"/>
                </a:lnTo>
                <a:lnTo>
                  <a:pt x="14166" y="904"/>
                </a:lnTo>
                <a:lnTo>
                  <a:pt x="14215" y="831"/>
                </a:lnTo>
                <a:lnTo>
                  <a:pt x="14288" y="782"/>
                </a:lnTo>
                <a:lnTo>
                  <a:pt x="14386" y="757"/>
                </a:lnTo>
                <a:close/>
                <a:moveTo>
                  <a:pt x="15460" y="0"/>
                </a:moveTo>
                <a:lnTo>
                  <a:pt x="15167" y="25"/>
                </a:lnTo>
                <a:lnTo>
                  <a:pt x="14850" y="49"/>
                </a:lnTo>
                <a:lnTo>
                  <a:pt x="14557" y="122"/>
                </a:lnTo>
                <a:lnTo>
                  <a:pt x="14117" y="244"/>
                </a:lnTo>
                <a:lnTo>
                  <a:pt x="13873" y="318"/>
                </a:lnTo>
                <a:lnTo>
                  <a:pt x="13653" y="415"/>
                </a:lnTo>
                <a:lnTo>
                  <a:pt x="13458" y="537"/>
                </a:lnTo>
                <a:lnTo>
                  <a:pt x="13287" y="660"/>
                </a:lnTo>
                <a:lnTo>
                  <a:pt x="10625" y="3346"/>
                </a:lnTo>
                <a:lnTo>
                  <a:pt x="2858" y="1221"/>
                </a:lnTo>
                <a:lnTo>
                  <a:pt x="2712" y="1197"/>
                </a:lnTo>
                <a:lnTo>
                  <a:pt x="2590" y="1221"/>
                </a:lnTo>
                <a:lnTo>
                  <a:pt x="2467" y="1270"/>
                </a:lnTo>
                <a:lnTo>
                  <a:pt x="2345" y="1343"/>
                </a:lnTo>
                <a:lnTo>
                  <a:pt x="1613" y="2101"/>
                </a:lnTo>
                <a:lnTo>
                  <a:pt x="1539" y="2198"/>
                </a:lnTo>
                <a:lnTo>
                  <a:pt x="1491" y="2296"/>
                </a:lnTo>
                <a:lnTo>
                  <a:pt x="1466" y="2418"/>
                </a:lnTo>
                <a:lnTo>
                  <a:pt x="1466" y="2516"/>
                </a:lnTo>
                <a:lnTo>
                  <a:pt x="1491" y="2613"/>
                </a:lnTo>
                <a:lnTo>
                  <a:pt x="1515" y="2687"/>
                </a:lnTo>
                <a:lnTo>
                  <a:pt x="1613" y="2833"/>
                </a:lnTo>
                <a:lnTo>
                  <a:pt x="1710" y="2907"/>
                </a:lnTo>
                <a:lnTo>
                  <a:pt x="7425" y="6619"/>
                </a:lnTo>
                <a:lnTo>
                  <a:pt x="4177" y="10893"/>
                </a:lnTo>
                <a:lnTo>
                  <a:pt x="929" y="10331"/>
                </a:lnTo>
                <a:lnTo>
                  <a:pt x="831" y="10331"/>
                </a:lnTo>
                <a:lnTo>
                  <a:pt x="709" y="10356"/>
                </a:lnTo>
                <a:lnTo>
                  <a:pt x="611" y="10404"/>
                </a:lnTo>
                <a:lnTo>
                  <a:pt x="514" y="10478"/>
                </a:lnTo>
                <a:lnTo>
                  <a:pt x="147" y="10844"/>
                </a:lnTo>
                <a:lnTo>
                  <a:pt x="74" y="10942"/>
                </a:lnTo>
                <a:lnTo>
                  <a:pt x="25" y="11064"/>
                </a:lnTo>
                <a:lnTo>
                  <a:pt x="1" y="11186"/>
                </a:lnTo>
                <a:lnTo>
                  <a:pt x="1" y="11308"/>
                </a:lnTo>
                <a:lnTo>
                  <a:pt x="50" y="11455"/>
                </a:lnTo>
                <a:lnTo>
                  <a:pt x="147" y="11601"/>
                </a:lnTo>
                <a:lnTo>
                  <a:pt x="245" y="11674"/>
                </a:lnTo>
                <a:lnTo>
                  <a:pt x="3444" y="13457"/>
                </a:lnTo>
                <a:lnTo>
                  <a:pt x="5227" y="16657"/>
                </a:lnTo>
                <a:lnTo>
                  <a:pt x="5301" y="16754"/>
                </a:lnTo>
                <a:lnTo>
                  <a:pt x="5447" y="16852"/>
                </a:lnTo>
                <a:lnTo>
                  <a:pt x="5594" y="16901"/>
                </a:lnTo>
                <a:lnTo>
                  <a:pt x="5716" y="16901"/>
                </a:lnTo>
                <a:lnTo>
                  <a:pt x="5838" y="16877"/>
                </a:lnTo>
                <a:lnTo>
                  <a:pt x="5960" y="16828"/>
                </a:lnTo>
                <a:lnTo>
                  <a:pt x="6058" y="16754"/>
                </a:lnTo>
                <a:lnTo>
                  <a:pt x="6424" y="16388"/>
                </a:lnTo>
                <a:lnTo>
                  <a:pt x="6497" y="16290"/>
                </a:lnTo>
                <a:lnTo>
                  <a:pt x="6546" y="16193"/>
                </a:lnTo>
                <a:lnTo>
                  <a:pt x="6571" y="16071"/>
                </a:lnTo>
                <a:lnTo>
                  <a:pt x="6571" y="15973"/>
                </a:lnTo>
                <a:lnTo>
                  <a:pt x="6009" y="12725"/>
                </a:lnTo>
                <a:lnTo>
                  <a:pt x="10283" y="9476"/>
                </a:lnTo>
                <a:lnTo>
                  <a:pt x="13995" y="15191"/>
                </a:lnTo>
                <a:lnTo>
                  <a:pt x="14068" y="15289"/>
                </a:lnTo>
                <a:lnTo>
                  <a:pt x="14215" y="15387"/>
                </a:lnTo>
                <a:lnTo>
                  <a:pt x="14288" y="15411"/>
                </a:lnTo>
                <a:lnTo>
                  <a:pt x="14386" y="15436"/>
                </a:lnTo>
                <a:lnTo>
                  <a:pt x="14484" y="15436"/>
                </a:lnTo>
                <a:lnTo>
                  <a:pt x="14606" y="15411"/>
                </a:lnTo>
                <a:lnTo>
                  <a:pt x="14703" y="15362"/>
                </a:lnTo>
                <a:lnTo>
                  <a:pt x="14801" y="15289"/>
                </a:lnTo>
                <a:lnTo>
                  <a:pt x="15558" y="14556"/>
                </a:lnTo>
                <a:lnTo>
                  <a:pt x="15631" y="14434"/>
                </a:lnTo>
                <a:lnTo>
                  <a:pt x="15680" y="14312"/>
                </a:lnTo>
                <a:lnTo>
                  <a:pt x="15705" y="14190"/>
                </a:lnTo>
                <a:lnTo>
                  <a:pt x="15680" y="14043"/>
                </a:lnTo>
                <a:lnTo>
                  <a:pt x="13555" y="6277"/>
                </a:lnTo>
                <a:lnTo>
                  <a:pt x="16242" y="3615"/>
                </a:lnTo>
                <a:lnTo>
                  <a:pt x="16364" y="3444"/>
                </a:lnTo>
                <a:lnTo>
                  <a:pt x="16486" y="3248"/>
                </a:lnTo>
                <a:lnTo>
                  <a:pt x="16584" y="3029"/>
                </a:lnTo>
                <a:lnTo>
                  <a:pt x="16657" y="2784"/>
                </a:lnTo>
                <a:lnTo>
                  <a:pt x="16779" y="2345"/>
                </a:lnTo>
                <a:lnTo>
                  <a:pt x="16853" y="2052"/>
                </a:lnTo>
                <a:lnTo>
                  <a:pt x="16877" y="1734"/>
                </a:lnTo>
                <a:lnTo>
                  <a:pt x="16901" y="1441"/>
                </a:lnTo>
                <a:lnTo>
                  <a:pt x="16901" y="1197"/>
                </a:lnTo>
                <a:lnTo>
                  <a:pt x="16901" y="953"/>
                </a:lnTo>
                <a:lnTo>
                  <a:pt x="16853" y="757"/>
                </a:lnTo>
                <a:lnTo>
                  <a:pt x="16779" y="586"/>
                </a:lnTo>
                <a:lnTo>
                  <a:pt x="16706" y="415"/>
                </a:lnTo>
                <a:lnTo>
                  <a:pt x="16608" y="293"/>
                </a:lnTo>
                <a:lnTo>
                  <a:pt x="16486" y="196"/>
                </a:lnTo>
                <a:lnTo>
                  <a:pt x="16315" y="122"/>
                </a:lnTo>
                <a:lnTo>
                  <a:pt x="16144" y="49"/>
                </a:lnTo>
                <a:lnTo>
                  <a:pt x="159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933" name="Google Shape;4933;p49"/>
          <p:cNvGrpSpPr/>
          <p:nvPr/>
        </p:nvGrpSpPr>
        <p:grpSpPr>
          <a:xfrm>
            <a:off x="5423039" y="3748516"/>
            <a:ext cx="362448" cy="386922"/>
            <a:chOff x="6642425" y="4312500"/>
            <a:chExt cx="433550" cy="462825"/>
          </a:xfrm>
        </p:grpSpPr>
        <p:sp>
          <p:nvSpPr>
            <p:cNvPr id="4934" name="Google Shape;4934;p49"/>
            <p:cNvSpPr/>
            <p:nvPr/>
          </p:nvSpPr>
          <p:spPr>
            <a:xfrm>
              <a:off x="6642425" y="4687375"/>
              <a:ext cx="433550" cy="39125"/>
            </a:xfrm>
            <a:custGeom>
              <a:avLst/>
              <a:gdLst/>
              <a:ahLst/>
              <a:cxnLst/>
              <a:rect l="l" t="t" r="r" b="b"/>
              <a:pathLst>
                <a:path w="17342" h="1565" extrusionOk="0">
                  <a:moveTo>
                    <a:pt x="489" y="1"/>
                  </a:moveTo>
                  <a:lnTo>
                    <a:pt x="392" y="25"/>
                  </a:lnTo>
                  <a:lnTo>
                    <a:pt x="294" y="50"/>
                  </a:lnTo>
                  <a:lnTo>
                    <a:pt x="221" y="99"/>
                  </a:lnTo>
                  <a:lnTo>
                    <a:pt x="147" y="148"/>
                  </a:lnTo>
                  <a:lnTo>
                    <a:pt x="74" y="221"/>
                  </a:lnTo>
                  <a:lnTo>
                    <a:pt x="25" y="318"/>
                  </a:lnTo>
                  <a:lnTo>
                    <a:pt x="1" y="392"/>
                  </a:lnTo>
                  <a:lnTo>
                    <a:pt x="1" y="489"/>
                  </a:lnTo>
                  <a:lnTo>
                    <a:pt x="1" y="612"/>
                  </a:lnTo>
                  <a:lnTo>
                    <a:pt x="25" y="685"/>
                  </a:lnTo>
                  <a:lnTo>
                    <a:pt x="74" y="783"/>
                  </a:lnTo>
                  <a:lnTo>
                    <a:pt x="147" y="856"/>
                  </a:lnTo>
                  <a:lnTo>
                    <a:pt x="221" y="905"/>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40"/>
                  </a:lnTo>
                  <a:lnTo>
                    <a:pt x="2297" y="1564"/>
                  </a:lnTo>
                  <a:lnTo>
                    <a:pt x="2761" y="1564"/>
                  </a:lnTo>
                  <a:lnTo>
                    <a:pt x="2956" y="1540"/>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40"/>
                  </a:lnTo>
                  <a:lnTo>
                    <a:pt x="6400" y="1564"/>
                  </a:lnTo>
                  <a:lnTo>
                    <a:pt x="6839" y="1564"/>
                  </a:lnTo>
                  <a:lnTo>
                    <a:pt x="7059" y="1540"/>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40"/>
                  </a:lnTo>
                  <a:lnTo>
                    <a:pt x="10478" y="1564"/>
                  </a:lnTo>
                  <a:lnTo>
                    <a:pt x="10942" y="1564"/>
                  </a:lnTo>
                  <a:lnTo>
                    <a:pt x="11138" y="1540"/>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40"/>
                  </a:lnTo>
                  <a:lnTo>
                    <a:pt x="14581" y="1564"/>
                  </a:lnTo>
                  <a:lnTo>
                    <a:pt x="15046" y="1564"/>
                  </a:lnTo>
                  <a:lnTo>
                    <a:pt x="15241" y="1540"/>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5"/>
                  </a:lnTo>
                  <a:lnTo>
                    <a:pt x="17195" y="856"/>
                  </a:lnTo>
                  <a:lnTo>
                    <a:pt x="17268" y="783"/>
                  </a:lnTo>
                  <a:lnTo>
                    <a:pt x="17317" y="685"/>
                  </a:lnTo>
                  <a:lnTo>
                    <a:pt x="17341" y="612"/>
                  </a:lnTo>
                  <a:lnTo>
                    <a:pt x="17341" y="489"/>
                  </a:lnTo>
                  <a:lnTo>
                    <a:pt x="17341" y="392"/>
                  </a:lnTo>
                  <a:lnTo>
                    <a:pt x="17317" y="318"/>
                  </a:lnTo>
                  <a:lnTo>
                    <a:pt x="17268" y="221"/>
                  </a:lnTo>
                  <a:lnTo>
                    <a:pt x="17195" y="148"/>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35" name="Google Shape;4935;p49"/>
            <p:cNvSpPr/>
            <p:nvPr/>
          </p:nvSpPr>
          <p:spPr>
            <a:xfrm>
              <a:off x="6642425" y="4736225"/>
              <a:ext cx="433550" cy="39100"/>
            </a:xfrm>
            <a:custGeom>
              <a:avLst/>
              <a:gdLst/>
              <a:ahLst/>
              <a:cxnLst/>
              <a:rect l="l" t="t" r="r" b="b"/>
              <a:pathLst>
                <a:path w="17342" h="1564" extrusionOk="0">
                  <a:moveTo>
                    <a:pt x="489" y="1"/>
                  </a:moveTo>
                  <a:lnTo>
                    <a:pt x="392" y="25"/>
                  </a:lnTo>
                  <a:lnTo>
                    <a:pt x="294" y="50"/>
                  </a:lnTo>
                  <a:lnTo>
                    <a:pt x="221" y="99"/>
                  </a:lnTo>
                  <a:lnTo>
                    <a:pt x="147" y="147"/>
                  </a:lnTo>
                  <a:lnTo>
                    <a:pt x="74" y="221"/>
                  </a:lnTo>
                  <a:lnTo>
                    <a:pt x="25" y="318"/>
                  </a:lnTo>
                  <a:lnTo>
                    <a:pt x="1" y="392"/>
                  </a:lnTo>
                  <a:lnTo>
                    <a:pt x="1" y="489"/>
                  </a:lnTo>
                  <a:lnTo>
                    <a:pt x="1" y="611"/>
                  </a:lnTo>
                  <a:lnTo>
                    <a:pt x="25" y="685"/>
                  </a:lnTo>
                  <a:lnTo>
                    <a:pt x="74" y="782"/>
                  </a:lnTo>
                  <a:lnTo>
                    <a:pt x="147" y="856"/>
                  </a:lnTo>
                  <a:lnTo>
                    <a:pt x="221" y="904"/>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39"/>
                  </a:lnTo>
                  <a:lnTo>
                    <a:pt x="2297" y="1564"/>
                  </a:lnTo>
                  <a:lnTo>
                    <a:pt x="2761" y="1564"/>
                  </a:lnTo>
                  <a:lnTo>
                    <a:pt x="2956" y="1539"/>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39"/>
                  </a:lnTo>
                  <a:lnTo>
                    <a:pt x="6400" y="1564"/>
                  </a:lnTo>
                  <a:lnTo>
                    <a:pt x="6839" y="1564"/>
                  </a:lnTo>
                  <a:lnTo>
                    <a:pt x="7059" y="1539"/>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39"/>
                  </a:lnTo>
                  <a:lnTo>
                    <a:pt x="10478" y="1564"/>
                  </a:lnTo>
                  <a:lnTo>
                    <a:pt x="10942" y="1564"/>
                  </a:lnTo>
                  <a:lnTo>
                    <a:pt x="11138" y="1539"/>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39"/>
                  </a:lnTo>
                  <a:lnTo>
                    <a:pt x="14581" y="1564"/>
                  </a:lnTo>
                  <a:lnTo>
                    <a:pt x="15046" y="1564"/>
                  </a:lnTo>
                  <a:lnTo>
                    <a:pt x="15241" y="1539"/>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4"/>
                  </a:lnTo>
                  <a:lnTo>
                    <a:pt x="17195" y="856"/>
                  </a:lnTo>
                  <a:lnTo>
                    <a:pt x="17268" y="782"/>
                  </a:lnTo>
                  <a:lnTo>
                    <a:pt x="17317" y="685"/>
                  </a:lnTo>
                  <a:lnTo>
                    <a:pt x="17341" y="611"/>
                  </a:lnTo>
                  <a:lnTo>
                    <a:pt x="17341" y="489"/>
                  </a:lnTo>
                  <a:lnTo>
                    <a:pt x="17341" y="392"/>
                  </a:lnTo>
                  <a:lnTo>
                    <a:pt x="17317" y="318"/>
                  </a:lnTo>
                  <a:lnTo>
                    <a:pt x="17268" y="221"/>
                  </a:lnTo>
                  <a:lnTo>
                    <a:pt x="17195" y="147"/>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36" name="Google Shape;4936;p49"/>
            <p:cNvSpPr/>
            <p:nvPr/>
          </p:nvSpPr>
          <p:spPr>
            <a:xfrm>
              <a:off x="6684575" y="4312500"/>
              <a:ext cx="349875" cy="377350"/>
            </a:xfrm>
            <a:custGeom>
              <a:avLst/>
              <a:gdLst/>
              <a:ahLst/>
              <a:cxnLst/>
              <a:rect l="l" t="t" r="r" b="b"/>
              <a:pathLst>
                <a:path w="13995" h="15094" extrusionOk="0">
                  <a:moveTo>
                    <a:pt x="5691" y="5740"/>
                  </a:moveTo>
                  <a:lnTo>
                    <a:pt x="5764" y="5764"/>
                  </a:lnTo>
                  <a:lnTo>
                    <a:pt x="5813" y="5837"/>
                  </a:lnTo>
                  <a:lnTo>
                    <a:pt x="5862" y="5886"/>
                  </a:lnTo>
                  <a:lnTo>
                    <a:pt x="5935" y="6082"/>
                  </a:lnTo>
                  <a:lnTo>
                    <a:pt x="5959" y="6301"/>
                  </a:lnTo>
                  <a:lnTo>
                    <a:pt x="5935" y="6521"/>
                  </a:lnTo>
                  <a:lnTo>
                    <a:pt x="5862" y="6692"/>
                  </a:lnTo>
                  <a:lnTo>
                    <a:pt x="5813" y="6765"/>
                  </a:lnTo>
                  <a:lnTo>
                    <a:pt x="5764" y="6814"/>
                  </a:lnTo>
                  <a:lnTo>
                    <a:pt x="5691" y="6839"/>
                  </a:lnTo>
                  <a:lnTo>
                    <a:pt x="5642" y="6863"/>
                  </a:lnTo>
                  <a:lnTo>
                    <a:pt x="5569" y="6839"/>
                  </a:lnTo>
                  <a:lnTo>
                    <a:pt x="5520" y="6814"/>
                  </a:lnTo>
                  <a:lnTo>
                    <a:pt x="5446" y="6765"/>
                  </a:lnTo>
                  <a:lnTo>
                    <a:pt x="5398" y="6692"/>
                  </a:lnTo>
                  <a:lnTo>
                    <a:pt x="5349" y="6521"/>
                  </a:lnTo>
                  <a:lnTo>
                    <a:pt x="5324" y="6301"/>
                  </a:lnTo>
                  <a:lnTo>
                    <a:pt x="5349" y="6082"/>
                  </a:lnTo>
                  <a:lnTo>
                    <a:pt x="5398" y="5886"/>
                  </a:lnTo>
                  <a:lnTo>
                    <a:pt x="5446" y="5837"/>
                  </a:lnTo>
                  <a:lnTo>
                    <a:pt x="5520" y="5764"/>
                  </a:lnTo>
                  <a:lnTo>
                    <a:pt x="5569" y="5740"/>
                  </a:lnTo>
                  <a:close/>
                  <a:moveTo>
                    <a:pt x="8402" y="5740"/>
                  </a:moveTo>
                  <a:lnTo>
                    <a:pt x="8475" y="5764"/>
                  </a:lnTo>
                  <a:lnTo>
                    <a:pt x="8524" y="5837"/>
                  </a:lnTo>
                  <a:lnTo>
                    <a:pt x="8573" y="5886"/>
                  </a:lnTo>
                  <a:lnTo>
                    <a:pt x="8621" y="6082"/>
                  </a:lnTo>
                  <a:lnTo>
                    <a:pt x="8646" y="6301"/>
                  </a:lnTo>
                  <a:lnTo>
                    <a:pt x="8621" y="6521"/>
                  </a:lnTo>
                  <a:lnTo>
                    <a:pt x="8573" y="6692"/>
                  </a:lnTo>
                  <a:lnTo>
                    <a:pt x="8524" y="6765"/>
                  </a:lnTo>
                  <a:lnTo>
                    <a:pt x="8475" y="6814"/>
                  </a:lnTo>
                  <a:lnTo>
                    <a:pt x="8402" y="6839"/>
                  </a:lnTo>
                  <a:lnTo>
                    <a:pt x="8328" y="6863"/>
                  </a:lnTo>
                  <a:lnTo>
                    <a:pt x="8280" y="6839"/>
                  </a:lnTo>
                  <a:lnTo>
                    <a:pt x="8206" y="6814"/>
                  </a:lnTo>
                  <a:lnTo>
                    <a:pt x="8157" y="6765"/>
                  </a:lnTo>
                  <a:lnTo>
                    <a:pt x="8109" y="6692"/>
                  </a:lnTo>
                  <a:lnTo>
                    <a:pt x="8035" y="6521"/>
                  </a:lnTo>
                  <a:lnTo>
                    <a:pt x="8011" y="6301"/>
                  </a:lnTo>
                  <a:lnTo>
                    <a:pt x="8035" y="6082"/>
                  </a:lnTo>
                  <a:lnTo>
                    <a:pt x="8109" y="5886"/>
                  </a:lnTo>
                  <a:lnTo>
                    <a:pt x="8157" y="5837"/>
                  </a:lnTo>
                  <a:lnTo>
                    <a:pt x="8206" y="5764"/>
                  </a:lnTo>
                  <a:lnTo>
                    <a:pt x="8280" y="5740"/>
                  </a:lnTo>
                  <a:close/>
                  <a:moveTo>
                    <a:pt x="9867" y="2931"/>
                  </a:moveTo>
                  <a:lnTo>
                    <a:pt x="9867" y="4421"/>
                  </a:lnTo>
                  <a:lnTo>
                    <a:pt x="11552" y="4421"/>
                  </a:lnTo>
                  <a:lnTo>
                    <a:pt x="11552" y="6033"/>
                  </a:lnTo>
                  <a:lnTo>
                    <a:pt x="7229" y="4225"/>
                  </a:lnTo>
                  <a:lnTo>
                    <a:pt x="7229" y="9867"/>
                  </a:lnTo>
                  <a:lnTo>
                    <a:pt x="7205" y="9965"/>
                  </a:lnTo>
                  <a:lnTo>
                    <a:pt x="7156" y="10063"/>
                  </a:lnTo>
                  <a:lnTo>
                    <a:pt x="7083" y="10111"/>
                  </a:lnTo>
                  <a:lnTo>
                    <a:pt x="6887" y="10111"/>
                  </a:lnTo>
                  <a:lnTo>
                    <a:pt x="6814" y="10063"/>
                  </a:lnTo>
                  <a:lnTo>
                    <a:pt x="6765" y="9965"/>
                  </a:lnTo>
                  <a:lnTo>
                    <a:pt x="6741" y="9867"/>
                  </a:lnTo>
                  <a:lnTo>
                    <a:pt x="6741" y="4225"/>
                  </a:lnTo>
                  <a:lnTo>
                    <a:pt x="2418" y="6033"/>
                  </a:lnTo>
                  <a:lnTo>
                    <a:pt x="2418" y="4421"/>
                  </a:lnTo>
                  <a:lnTo>
                    <a:pt x="4103" y="4421"/>
                  </a:lnTo>
                  <a:lnTo>
                    <a:pt x="4103" y="2931"/>
                  </a:lnTo>
                  <a:close/>
                  <a:moveTo>
                    <a:pt x="5520" y="0"/>
                  </a:moveTo>
                  <a:lnTo>
                    <a:pt x="5520" y="2027"/>
                  </a:lnTo>
                  <a:lnTo>
                    <a:pt x="3151" y="2027"/>
                  </a:lnTo>
                  <a:lnTo>
                    <a:pt x="3151" y="3542"/>
                  </a:lnTo>
                  <a:lnTo>
                    <a:pt x="1466" y="3542"/>
                  </a:lnTo>
                  <a:lnTo>
                    <a:pt x="1466" y="6423"/>
                  </a:lnTo>
                  <a:lnTo>
                    <a:pt x="586" y="6765"/>
                  </a:lnTo>
                  <a:lnTo>
                    <a:pt x="415" y="6863"/>
                  </a:lnTo>
                  <a:lnTo>
                    <a:pt x="269" y="6985"/>
                  </a:lnTo>
                  <a:lnTo>
                    <a:pt x="147" y="7132"/>
                  </a:lnTo>
                  <a:lnTo>
                    <a:pt x="49" y="7278"/>
                  </a:lnTo>
                  <a:lnTo>
                    <a:pt x="0" y="7425"/>
                  </a:lnTo>
                  <a:lnTo>
                    <a:pt x="0" y="7596"/>
                  </a:lnTo>
                  <a:lnTo>
                    <a:pt x="0" y="7791"/>
                  </a:lnTo>
                  <a:lnTo>
                    <a:pt x="73" y="7987"/>
                  </a:lnTo>
                  <a:lnTo>
                    <a:pt x="1514" y="11308"/>
                  </a:lnTo>
                  <a:lnTo>
                    <a:pt x="1514" y="14874"/>
                  </a:lnTo>
                  <a:lnTo>
                    <a:pt x="1759" y="14752"/>
                  </a:lnTo>
                  <a:lnTo>
                    <a:pt x="2052" y="14630"/>
                  </a:lnTo>
                  <a:lnTo>
                    <a:pt x="2247" y="14581"/>
                  </a:lnTo>
                  <a:lnTo>
                    <a:pt x="2442" y="14556"/>
                  </a:lnTo>
                  <a:lnTo>
                    <a:pt x="2662" y="14532"/>
                  </a:lnTo>
                  <a:lnTo>
                    <a:pt x="2882" y="14508"/>
                  </a:lnTo>
                  <a:lnTo>
                    <a:pt x="3175" y="14532"/>
                  </a:lnTo>
                  <a:lnTo>
                    <a:pt x="3419" y="14556"/>
                  </a:lnTo>
                  <a:lnTo>
                    <a:pt x="3639" y="14605"/>
                  </a:lnTo>
                  <a:lnTo>
                    <a:pt x="3835" y="14678"/>
                  </a:lnTo>
                  <a:lnTo>
                    <a:pt x="4152" y="14801"/>
                  </a:lnTo>
                  <a:lnTo>
                    <a:pt x="4396" y="14947"/>
                  </a:lnTo>
                  <a:lnTo>
                    <a:pt x="4543" y="15020"/>
                  </a:lnTo>
                  <a:lnTo>
                    <a:pt x="4641" y="15069"/>
                  </a:lnTo>
                  <a:lnTo>
                    <a:pt x="4787" y="15094"/>
                  </a:lnTo>
                  <a:lnTo>
                    <a:pt x="5105" y="15094"/>
                  </a:lnTo>
                  <a:lnTo>
                    <a:pt x="5227" y="15069"/>
                  </a:lnTo>
                  <a:lnTo>
                    <a:pt x="5349" y="15020"/>
                  </a:lnTo>
                  <a:lnTo>
                    <a:pt x="5471" y="14947"/>
                  </a:lnTo>
                  <a:lnTo>
                    <a:pt x="5740" y="14801"/>
                  </a:lnTo>
                  <a:lnTo>
                    <a:pt x="6057" y="14678"/>
                  </a:lnTo>
                  <a:lnTo>
                    <a:pt x="6252" y="14605"/>
                  </a:lnTo>
                  <a:lnTo>
                    <a:pt x="6472" y="14556"/>
                  </a:lnTo>
                  <a:lnTo>
                    <a:pt x="6716" y="14532"/>
                  </a:lnTo>
                  <a:lnTo>
                    <a:pt x="6985" y="14508"/>
                  </a:lnTo>
                  <a:lnTo>
                    <a:pt x="7254" y="14532"/>
                  </a:lnTo>
                  <a:lnTo>
                    <a:pt x="7498" y="14556"/>
                  </a:lnTo>
                  <a:lnTo>
                    <a:pt x="7718" y="14605"/>
                  </a:lnTo>
                  <a:lnTo>
                    <a:pt x="7913" y="14678"/>
                  </a:lnTo>
                  <a:lnTo>
                    <a:pt x="8255" y="14801"/>
                  </a:lnTo>
                  <a:lnTo>
                    <a:pt x="8499" y="14947"/>
                  </a:lnTo>
                  <a:lnTo>
                    <a:pt x="8621" y="15020"/>
                  </a:lnTo>
                  <a:lnTo>
                    <a:pt x="8744" y="15069"/>
                  </a:lnTo>
                  <a:lnTo>
                    <a:pt x="8866" y="15094"/>
                  </a:lnTo>
                  <a:lnTo>
                    <a:pt x="9183" y="15094"/>
                  </a:lnTo>
                  <a:lnTo>
                    <a:pt x="9330" y="15069"/>
                  </a:lnTo>
                  <a:lnTo>
                    <a:pt x="9427" y="15020"/>
                  </a:lnTo>
                  <a:lnTo>
                    <a:pt x="9574" y="14947"/>
                  </a:lnTo>
                  <a:lnTo>
                    <a:pt x="9818" y="14801"/>
                  </a:lnTo>
                  <a:lnTo>
                    <a:pt x="10136" y="14678"/>
                  </a:lnTo>
                  <a:lnTo>
                    <a:pt x="10331" y="14605"/>
                  </a:lnTo>
                  <a:lnTo>
                    <a:pt x="10551" y="14556"/>
                  </a:lnTo>
                  <a:lnTo>
                    <a:pt x="10795" y="14532"/>
                  </a:lnTo>
                  <a:lnTo>
                    <a:pt x="11088" y="14508"/>
                  </a:lnTo>
                  <a:lnTo>
                    <a:pt x="11308" y="14532"/>
                  </a:lnTo>
                  <a:lnTo>
                    <a:pt x="11528" y="14556"/>
                  </a:lnTo>
                  <a:lnTo>
                    <a:pt x="11723" y="14581"/>
                  </a:lnTo>
                  <a:lnTo>
                    <a:pt x="11919" y="14630"/>
                  </a:lnTo>
                  <a:lnTo>
                    <a:pt x="12212" y="14752"/>
                  </a:lnTo>
                  <a:lnTo>
                    <a:pt x="12456" y="14874"/>
                  </a:lnTo>
                  <a:lnTo>
                    <a:pt x="12456" y="11308"/>
                  </a:lnTo>
                  <a:lnTo>
                    <a:pt x="13897" y="7987"/>
                  </a:lnTo>
                  <a:lnTo>
                    <a:pt x="13970" y="7791"/>
                  </a:lnTo>
                  <a:lnTo>
                    <a:pt x="13995" y="7596"/>
                  </a:lnTo>
                  <a:lnTo>
                    <a:pt x="13970" y="7425"/>
                  </a:lnTo>
                  <a:lnTo>
                    <a:pt x="13921" y="7278"/>
                  </a:lnTo>
                  <a:lnTo>
                    <a:pt x="13824" y="7132"/>
                  </a:lnTo>
                  <a:lnTo>
                    <a:pt x="13701" y="6985"/>
                  </a:lnTo>
                  <a:lnTo>
                    <a:pt x="13555" y="6863"/>
                  </a:lnTo>
                  <a:lnTo>
                    <a:pt x="13384" y="6765"/>
                  </a:lnTo>
                  <a:lnTo>
                    <a:pt x="12505" y="6423"/>
                  </a:lnTo>
                  <a:lnTo>
                    <a:pt x="12505" y="3542"/>
                  </a:lnTo>
                  <a:lnTo>
                    <a:pt x="10820" y="3542"/>
                  </a:lnTo>
                  <a:lnTo>
                    <a:pt x="10820" y="2027"/>
                  </a:lnTo>
                  <a:lnTo>
                    <a:pt x="8450" y="2027"/>
                  </a:lnTo>
                  <a:lnTo>
                    <a:pt x="84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937" name="Google Shape;4937;p49"/>
          <p:cNvSpPr/>
          <p:nvPr/>
        </p:nvSpPr>
        <p:spPr>
          <a:xfrm>
            <a:off x="299775" y="4368343"/>
            <a:ext cx="465527" cy="274647"/>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938" name="Google Shape;4938;p49"/>
          <p:cNvGrpSpPr/>
          <p:nvPr/>
        </p:nvGrpSpPr>
        <p:grpSpPr>
          <a:xfrm>
            <a:off x="910227" y="4322764"/>
            <a:ext cx="371623" cy="365499"/>
            <a:chOff x="1244325" y="4999400"/>
            <a:chExt cx="444525" cy="437200"/>
          </a:xfrm>
        </p:grpSpPr>
        <p:sp>
          <p:nvSpPr>
            <p:cNvPr id="4939" name="Google Shape;4939;p49"/>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40" name="Google Shape;4940;p49"/>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41" name="Google Shape;4941;p49"/>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42" name="Google Shape;4942;p49"/>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43" name="Google Shape;4943;p49"/>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44" name="Google Shape;4944;p49"/>
          <p:cNvGrpSpPr/>
          <p:nvPr/>
        </p:nvGrpSpPr>
        <p:grpSpPr>
          <a:xfrm>
            <a:off x="1506943" y="4311018"/>
            <a:ext cx="305265" cy="388970"/>
            <a:chOff x="1958100" y="4985350"/>
            <a:chExt cx="365150" cy="465275"/>
          </a:xfrm>
        </p:grpSpPr>
        <p:sp>
          <p:nvSpPr>
            <p:cNvPr id="4945" name="Google Shape;4945;p49"/>
            <p:cNvSpPr/>
            <p:nvPr/>
          </p:nvSpPr>
          <p:spPr>
            <a:xfrm>
              <a:off x="1958100" y="4985350"/>
              <a:ext cx="365150" cy="465275"/>
            </a:xfrm>
            <a:custGeom>
              <a:avLst/>
              <a:gdLst/>
              <a:ahLst/>
              <a:cxnLst/>
              <a:rect l="l" t="t" r="r" b="b"/>
              <a:pathLst>
                <a:path w="14606" h="18611" extrusionOk="0">
                  <a:moveTo>
                    <a:pt x="4152" y="1734"/>
                  </a:moveTo>
                  <a:lnTo>
                    <a:pt x="4274" y="1759"/>
                  </a:lnTo>
                  <a:lnTo>
                    <a:pt x="4397" y="1783"/>
                  </a:lnTo>
                  <a:lnTo>
                    <a:pt x="4543" y="1808"/>
                  </a:lnTo>
                  <a:lnTo>
                    <a:pt x="4812" y="1930"/>
                  </a:lnTo>
                  <a:lnTo>
                    <a:pt x="5105" y="2125"/>
                  </a:lnTo>
                  <a:lnTo>
                    <a:pt x="5398" y="2394"/>
                  </a:lnTo>
                  <a:lnTo>
                    <a:pt x="5496" y="2516"/>
                  </a:lnTo>
                  <a:lnTo>
                    <a:pt x="5593" y="2638"/>
                  </a:lnTo>
                  <a:lnTo>
                    <a:pt x="5789" y="2956"/>
                  </a:lnTo>
                  <a:lnTo>
                    <a:pt x="5935" y="3322"/>
                  </a:lnTo>
                  <a:lnTo>
                    <a:pt x="6057" y="3688"/>
                  </a:lnTo>
                  <a:lnTo>
                    <a:pt x="6155" y="4079"/>
                  </a:lnTo>
                  <a:lnTo>
                    <a:pt x="6204" y="4470"/>
                  </a:lnTo>
                  <a:lnTo>
                    <a:pt x="6277" y="4836"/>
                  </a:lnTo>
                  <a:lnTo>
                    <a:pt x="6302" y="5154"/>
                  </a:lnTo>
                  <a:lnTo>
                    <a:pt x="5984" y="5129"/>
                  </a:lnTo>
                  <a:lnTo>
                    <a:pt x="5618" y="5080"/>
                  </a:lnTo>
                  <a:lnTo>
                    <a:pt x="5227" y="5007"/>
                  </a:lnTo>
                  <a:lnTo>
                    <a:pt x="4836" y="4909"/>
                  </a:lnTo>
                  <a:lnTo>
                    <a:pt x="4470" y="4787"/>
                  </a:lnTo>
                  <a:lnTo>
                    <a:pt x="4104" y="4641"/>
                  </a:lnTo>
                  <a:lnTo>
                    <a:pt x="3786" y="4445"/>
                  </a:lnTo>
                  <a:lnTo>
                    <a:pt x="3664" y="4348"/>
                  </a:lnTo>
                  <a:lnTo>
                    <a:pt x="3542" y="4250"/>
                  </a:lnTo>
                  <a:lnTo>
                    <a:pt x="3273" y="3957"/>
                  </a:lnTo>
                  <a:lnTo>
                    <a:pt x="3078" y="3664"/>
                  </a:lnTo>
                  <a:lnTo>
                    <a:pt x="2956" y="3395"/>
                  </a:lnTo>
                  <a:lnTo>
                    <a:pt x="2931" y="3273"/>
                  </a:lnTo>
                  <a:lnTo>
                    <a:pt x="2907" y="3127"/>
                  </a:lnTo>
                  <a:lnTo>
                    <a:pt x="2882" y="3004"/>
                  </a:lnTo>
                  <a:lnTo>
                    <a:pt x="2907" y="2858"/>
                  </a:lnTo>
                  <a:lnTo>
                    <a:pt x="2931" y="2736"/>
                  </a:lnTo>
                  <a:lnTo>
                    <a:pt x="2956" y="2614"/>
                  </a:lnTo>
                  <a:lnTo>
                    <a:pt x="3004" y="2492"/>
                  </a:lnTo>
                  <a:lnTo>
                    <a:pt x="3078" y="2369"/>
                  </a:lnTo>
                  <a:lnTo>
                    <a:pt x="3273" y="2125"/>
                  </a:lnTo>
                  <a:lnTo>
                    <a:pt x="3517" y="1930"/>
                  </a:lnTo>
                  <a:lnTo>
                    <a:pt x="3639" y="1857"/>
                  </a:lnTo>
                  <a:lnTo>
                    <a:pt x="3762" y="1808"/>
                  </a:lnTo>
                  <a:lnTo>
                    <a:pt x="3884" y="1783"/>
                  </a:lnTo>
                  <a:lnTo>
                    <a:pt x="4006" y="1759"/>
                  </a:lnTo>
                  <a:lnTo>
                    <a:pt x="4152" y="1734"/>
                  </a:lnTo>
                  <a:close/>
                  <a:moveTo>
                    <a:pt x="10454" y="1734"/>
                  </a:moveTo>
                  <a:lnTo>
                    <a:pt x="10600" y="1759"/>
                  </a:lnTo>
                  <a:lnTo>
                    <a:pt x="10722" y="1783"/>
                  </a:lnTo>
                  <a:lnTo>
                    <a:pt x="10844" y="1808"/>
                  </a:lnTo>
                  <a:lnTo>
                    <a:pt x="10966" y="1857"/>
                  </a:lnTo>
                  <a:lnTo>
                    <a:pt x="11089" y="1930"/>
                  </a:lnTo>
                  <a:lnTo>
                    <a:pt x="11333" y="2125"/>
                  </a:lnTo>
                  <a:lnTo>
                    <a:pt x="11528" y="2369"/>
                  </a:lnTo>
                  <a:lnTo>
                    <a:pt x="11601" y="2492"/>
                  </a:lnTo>
                  <a:lnTo>
                    <a:pt x="11650" y="2614"/>
                  </a:lnTo>
                  <a:lnTo>
                    <a:pt x="11675" y="2736"/>
                  </a:lnTo>
                  <a:lnTo>
                    <a:pt x="11699" y="2858"/>
                  </a:lnTo>
                  <a:lnTo>
                    <a:pt x="11724" y="3004"/>
                  </a:lnTo>
                  <a:lnTo>
                    <a:pt x="11699" y="3127"/>
                  </a:lnTo>
                  <a:lnTo>
                    <a:pt x="11675" y="3273"/>
                  </a:lnTo>
                  <a:lnTo>
                    <a:pt x="11650" y="3395"/>
                  </a:lnTo>
                  <a:lnTo>
                    <a:pt x="11528" y="3664"/>
                  </a:lnTo>
                  <a:lnTo>
                    <a:pt x="11333" y="3957"/>
                  </a:lnTo>
                  <a:lnTo>
                    <a:pt x="11064" y="4250"/>
                  </a:lnTo>
                  <a:lnTo>
                    <a:pt x="10942" y="4348"/>
                  </a:lnTo>
                  <a:lnTo>
                    <a:pt x="10820" y="4445"/>
                  </a:lnTo>
                  <a:lnTo>
                    <a:pt x="10502" y="4641"/>
                  </a:lnTo>
                  <a:lnTo>
                    <a:pt x="10136" y="4787"/>
                  </a:lnTo>
                  <a:lnTo>
                    <a:pt x="9770" y="4909"/>
                  </a:lnTo>
                  <a:lnTo>
                    <a:pt x="9379" y="5007"/>
                  </a:lnTo>
                  <a:lnTo>
                    <a:pt x="8988" y="5080"/>
                  </a:lnTo>
                  <a:lnTo>
                    <a:pt x="8622" y="5129"/>
                  </a:lnTo>
                  <a:lnTo>
                    <a:pt x="8304" y="5154"/>
                  </a:lnTo>
                  <a:lnTo>
                    <a:pt x="8329" y="4836"/>
                  </a:lnTo>
                  <a:lnTo>
                    <a:pt x="8402" y="4470"/>
                  </a:lnTo>
                  <a:lnTo>
                    <a:pt x="8451" y="4079"/>
                  </a:lnTo>
                  <a:lnTo>
                    <a:pt x="8549" y="3688"/>
                  </a:lnTo>
                  <a:lnTo>
                    <a:pt x="8671" y="3322"/>
                  </a:lnTo>
                  <a:lnTo>
                    <a:pt x="8817" y="2956"/>
                  </a:lnTo>
                  <a:lnTo>
                    <a:pt x="9013" y="2638"/>
                  </a:lnTo>
                  <a:lnTo>
                    <a:pt x="9110" y="2516"/>
                  </a:lnTo>
                  <a:lnTo>
                    <a:pt x="9208" y="2394"/>
                  </a:lnTo>
                  <a:lnTo>
                    <a:pt x="9501" y="2125"/>
                  </a:lnTo>
                  <a:lnTo>
                    <a:pt x="9794" y="1930"/>
                  </a:lnTo>
                  <a:lnTo>
                    <a:pt x="10063" y="1808"/>
                  </a:lnTo>
                  <a:lnTo>
                    <a:pt x="10209" y="1783"/>
                  </a:lnTo>
                  <a:lnTo>
                    <a:pt x="10331" y="1759"/>
                  </a:lnTo>
                  <a:lnTo>
                    <a:pt x="10454" y="1734"/>
                  </a:lnTo>
                  <a:close/>
                  <a:moveTo>
                    <a:pt x="3639" y="0"/>
                  </a:moveTo>
                  <a:lnTo>
                    <a:pt x="3395" y="25"/>
                  </a:lnTo>
                  <a:lnTo>
                    <a:pt x="3151" y="74"/>
                  </a:lnTo>
                  <a:lnTo>
                    <a:pt x="2907" y="147"/>
                  </a:lnTo>
                  <a:lnTo>
                    <a:pt x="2687" y="220"/>
                  </a:lnTo>
                  <a:lnTo>
                    <a:pt x="2467" y="342"/>
                  </a:lnTo>
                  <a:lnTo>
                    <a:pt x="2272" y="464"/>
                  </a:lnTo>
                  <a:lnTo>
                    <a:pt x="2101" y="611"/>
                  </a:lnTo>
                  <a:lnTo>
                    <a:pt x="1930" y="782"/>
                  </a:lnTo>
                  <a:lnTo>
                    <a:pt x="1759" y="953"/>
                  </a:lnTo>
                  <a:lnTo>
                    <a:pt x="1612" y="1124"/>
                  </a:lnTo>
                  <a:lnTo>
                    <a:pt x="1490" y="1344"/>
                  </a:lnTo>
                  <a:lnTo>
                    <a:pt x="1368" y="1539"/>
                  </a:lnTo>
                  <a:lnTo>
                    <a:pt x="1295" y="1759"/>
                  </a:lnTo>
                  <a:lnTo>
                    <a:pt x="1222" y="2003"/>
                  </a:lnTo>
                  <a:lnTo>
                    <a:pt x="1173" y="2247"/>
                  </a:lnTo>
                  <a:lnTo>
                    <a:pt x="1148" y="2492"/>
                  </a:lnTo>
                  <a:lnTo>
                    <a:pt x="1173" y="2760"/>
                  </a:lnTo>
                  <a:lnTo>
                    <a:pt x="1197" y="3029"/>
                  </a:lnTo>
                  <a:lnTo>
                    <a:pt x="1295" y="3298"/>
                  </a:lnTo>
                  <a:lnTo>
                    <a:pt x="1393" y="3566"/>
                  </a:lnTo>
                  <a:lnTo>
                    <a:pt x="1539" y="3859"/>
                  </a:lnTo>
                  <a:lnTo>
                    <a:pt x="1734" y="4152"/>
                  </a:lnTo>
                  <a:lnTo>
                    <a:pt x="1954" y="4445"/>
                  </a:lnTo>
                  <a:lnTo>
                    <a:pt x="2223" y="4739"/>
                  </a:lnTo>
                  <a:lnTo>
                    <a:pt x="2394" y="4885"/>
                  </a:lnTo>
                  <a:lnTo>
                    <a:pt x="2565" y="5007"/>
                  </a:lnTo>
                  <a:lnTo>
                    <a:pt x="2931" y="5251"/>
                  </a:lnTo>
                  <a:lnTo>
                    <a:pt x="3346" y="5471"/>
                  </a:lnTo>
                  <a:lnTo>
                    <a:pt x="3762" y="5642"/>
                  </a:lnTo>
                  <a:lnTo>
                    <a:pt x="391" y="5642"/>
                  </a:lnTo>
                  <a:lnTo>
                    <a:pt x="318" y="5667"/>
                  </a:lnTo>
                  <a:lnTo>
                    <a:pt x="220" y="5715"/>
                  </a:lnTo>
                  <a:lnTo>
                    <a:pt x="147" y="5789"/>
                  </a:lnTo>
                  <a:lnTo>
                    <a:pt x="98" y="5838"/>
                  </a:lnTo>
                  <a:lnTo>
                    <a:pt x="49" y="5935"/>
                  </a:lnTo>
                  <a:lnTo>
                    <a:pt x="25" y="6033"/>
                  </a:lnTo>
                  <a:lnTo>
                    <a:pt x="0" y="6131"/>
                  </a:lnTo>
                  <a:lnTo>
                    <a:pt x="0" y="9599"/>
                  </a:lnTo>
                  <a:lnTo>
                    <a:pt x="5325" y="9599"/>
                  </a:lnTo>
                  <a:lnTo>
                    <a:pt x="5325" y="6009"/>
                  </a:lnTo>
                  <a:lnTo>
                    <a:pt x="5813" y="6082"/>
                  </a:lnTo>
                  <a:lnTo>
                    <a:pt x="5813" y="18611"/>
                  </a:lnTo>
                  <a:lnTo>
                    <a:pt x="8793" y="18611"/>
                  </a:lnTo>
                  <a:lnTo>
                    <a:pt x="8793" y="6082"/>
                  </a:lnTo>
                  <a:lnTo>
                    <a:pt x="9281" y="6009"/>
                  </a:lnTo>
                  <a:lnTo>
                    <a:pt x="9281" y="9599"/>
                  </a:lnTo>
                  <a:lnTo>
                    <a:pt x="14605" y="9599"/>
                  </a:lnTo>
                  <a:lnTo>
                    <a:pt x="14605" y="6131"/>
                  </a:lnTo>
                  <a:lnTo>
                    <a:pt x="14581" y="6033"/>
                  </a:lnTo>
                  <a:lnTo>
                    <a:pt x="14557" y="5935"/>
                  </a:lnTo>
                  <a:lnTo>
                    <a:pt x="14508" y="5838"/>
                  </a:lnTo>
                  <a:lnTo>
                    <a:pt x="14459" y="5789"/>
                  </a:lnTo>
                  <a:lnTo>
                    <a:pt x="14386" y="5715"/>
                  </a:lnTo>
                  <a:lnTo>
                    <a:pt x="14288" y="5667"/>
                  </a:lnTo>
                  <a:lnTo>
                    <a:pt x="14215" y="5642"/>
                  </a:lnTo>
                  <a:lnTo>
                    <a:pt x="10844" y="5642"/>
                  </a:lnTo>
                  <a:lnTo>
                    <a:pt x="11259" y="5471"/>
                  </a:lnTo>
                  <a:lnTo>
                    <a:pt x="11675" y="5251"/>
                  </a:lnTo>
                  <a:lnTo>
                    <a:pt x="12041" y="5007"/>
                  </a:lnTo>
                  <a:lnTo>
                    <a:pt x="12212" y="4885"/>
                  </a:lnTo>
                  <a:lnTo>
                    <a:pt x="12383" y="4739"/>
                  </a:lnTo>
                  <a:lnTo>
                    <a:pt x="12652" y="4445"/>
                  </a:lnTo>
                  <a:lnTo>
                    <a:pt x="12871" y="4152"/>
                  </a:lnTo>
                  <a:lnTo>
                    <a:pt x="13067" y="3859"/>
                  </a:lnTo>
                  <a:lnTo>
                    <a:pt x="13213" y="3566"/>
                  </a:lnTo>
                  <a:lnTo>
                    <a:pt x="13311" y="3298"/>
                  </a:lnTo>
                  <a:lnTo>
                    <a:pt x="13409" y="3029"/>
                  </a:lnTo>
                  <a:lnTo>
                    <a:pt x="13433" y="2760"/>
                  </a:lnTo>
                  <a:lnTo>
                    <a:pt x="13458" y="2492"/>
                  </a:lnTo>
                  <a:lnTo>
                    <a:pt x="13433" y="2247"/>
                  </a:lnTo>
                  <a:lnTo>
                    <a:pt x="13384" y="2003"/>
                  </a:lnTo>
                  <a:lnTo>
                    <a:pt x="13311" y="1759"/>
                  </a:lnTo>
                  <a:lnTo>
                    <a:pt x="13238" y="1539"/>
                  </a:lnTo>
                  <a:lnTo>
                    <a:pt x="13116" y="1344"/>
                  </a:lnTo>
                  <a:lnTo>
                    <a:pt x="12994" y="1124"/>
                  </a:lnTo>
                  <a:lnTo>
                    <a:pt x="12847" y="953"/>
                  </a:lnTo>
                  <a:lnTo>
                    <a:pt x="12676" y="782"/>
                  </a:lnTo>
                  <a:lnTo>
                    <a:pt x="12505" y="611"/>
                  </a:lnTo>
                  <a:lnTo>
                    <a:pt x="12334" y="464"/>
                  </a:lnTo>
                  <a:lnTo>
                    <a:pt x="12139" y="342"/>
                  </a:lnTo>
                  <a:lnTo>
                    <a:pt x="11919" y="220"/>
                  </a:lnTo>
                  <a:lnTo>
                    <a:pt x="11699" y="147"/>
                  </a:lnTo>
                  <a:lnTo>
                    <a:pt x="11455" y="74"/>
                  </a:lnTo>
                  <a:lnTo>
                    <a:pt x="11211" y="25"/>
                  </a:lnTo>
                  <a:lnTo>
                    <a:pt x="10966" y="0"/>
                  </a:lnTo>
                  <a:lnTo>
                    <a:pt x="10698" y="25"/>
                  </a:lnTo>
                  <a:lnTo>
                    <a:pt x="10429" y="49"/>
                  </a:lnTo>
                  <a:lnTo>
                    <a:pt x="10160" y="147"/>
                  </a:lnTo>
                  <a:lnTo>
                    <a:pt x="9892" y="245"/>
                  </a:lnTo>
                  <a:lnTo>
                    <a:pt x="9599" y="391"/>
                  </a:lnTo>
                  <a:lnTo>
                    <a:pt x="9306" y="587"/>
                  </a:lnTo>
                  <a:lnTo>
                    <a:pt x="9013" y="806"/>
                  </a:lnTo>
                  <a:lnTo>
                    <a:pt x="8719" y="1075"/>
                  </a:lnTo>
                  <a:lnTo>
                    <a:pt x="8475" y="1368"/>
                  </a:lnTo>
                  <a:lnTo>
                    <a:pt x="8280" y="1661"/>
                  </a:lnTo>
                  <a:lnTo>
                    <a:pt x="8084" y="2003"/>
                  </a:lnTo>
                  <a:lnTo>
                    <a:pt x="7914" y="2369"/>
                  </a:lnTo>
                  <a:lnTo>
                    <a:pt x="7791" y="2736"/>
                  </a:lnTo>
                  <a:lnTo>
                    <a:pt x="7669" y="3102"/>
                  </a:lnTo>
                  <a:lnTo>
                    <a:pt x="7572" y="3469"/>
                  </a:lnTo>
                  <a:lnTo>
                    <a:pt x="7498" y="3835"/>
                  </a:lnTo>
                  <a:lnTo>
                    <a:pt x="7401" y="4519"/>
                  </a:lnTo>
                  <a:lnTo>
                    <a:pt x="7327" y="5080"/>
                  </a:lnTo>
                  <a:lnTo>
                    <a:pt x="7303" y="5667"/>
                  </a:lnTo>
                  <a:lnTo>
                    <a:pt x="7279" y="5080"/>
                  </a:lnTo>
                  <a:lnTo>
                    <a:pt x="7205" y="4519"/>
                  </a:lnTo>
                  <a:lnTo>
                    <a:pt x="7108" y="3835"/>
                  </a:lnTo>
                  <a:lnTo>
                    <a:pt x="7034" y="3469"/>
                  </a:lnTo>
                  <a:lnTo>
                    <a:pt x="6937" y="3102"/>
                  </a:lnTo>
                  <a:lnTo>
                    <a:pt x="6814" y="2736"/>
                  </a:lnTo>
                  <a:lnTo>
                    <a:pt x="6692" y="2369"/>
                  </a:lnTo>
                  <a:lnTo>
                    <a:pt x="6521" y="2003"/>
                  </a:lnTo>
                  <a:lnTo>
                    <a:pt x="6326" y="1661"/>
                  </a:lnTo>
                  <a:lnTo>
                    <a:pt x="6131" y="1368"/>
                  </a:lnTo>
                  <a:lnTo>
                    <a:pt x="5886" y="1075"/>
                  </a:lnTo>
                  <a:lnTo>
                    <a:pt x="5593" y="806"/>
                  </a:lnTo>
                  <a:lnTo>
                    <a:pt x="5300" y="587"/>
                  </a:lnTo>
                  <a:lnTo>
                    <a:pt x="5007" y="391"/>
                  </a:lnTo>
                  <a:lnTo>
                    <a:pt x="4714" y="245"/>
                  </a:lnTo>
                  <a:lnTo>
                    <a:pt x="4445" y="147"/>
                  </a:lnTo>
                  <a:lnTo>
                    <a:pt x="4177" y="49"/>
                  </a:lnTo>
                  <a:lnTo>
                    <a:pt x="3908" y="25"/>
                  </a:lnTo>
                  <a:lnTo>
                    <a:pt x="3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46" name="Google Shape;4946;p49"/>
            <p:cNvSpPr/>
            <p:nvPr/>
          </p:nvSpPr>
          <p:spPr>
            <a:xfrm>
              <a:off x="1977625" y="5237525"/>
              <a:ext cx="113600" cy="213100"/>
            </a:xfrm>
            <a:custGeom>
              <a:avLst/>
              <a:gdLst/>
              <a:ahLst/>
              <a:cxnLst/>
              <a:rect l="l" t="t" r="r" b="b"/>
              <a:pathLst>
                <a:path w="4544" h="8524" extrusionOk="0">
                  <a:moveTo>
                    <a:pt x="1" y="0"/>
                  </a:moveTo>
                  <a:lnTo>
                    <a:pt x="1" y="8035"/>
                  </a:lnTo>
                  <a:lnTo>
                    <a:pt x="25" y="8133"/>
                  </a:lnTo>
                  <a:lnTo>
                    <a:pt x="50" y="8231"/>
                  </a:lnTo>
                  <a:lnTo>
                    <a:pt x="99" y="8304"/>
                  </a:lnTo>
                  <a:lnTo>
                    <a:pt x="148" y="8377"/>
                  </a:lnTo>
                  <a:lnTo>
                    <a:pt x="221" y="8426"/>
                  </a:lnTo>
                  <a:lnTo>
                    <a:pt x="318" y="8475"/>
                  </a:lnTo>
                  <a:lnTo>
                    <a:pt x="392" y="8499"/>
                  </a:lnTo>
                  <a:lnTo>
                    <a:pt x="489" y="8524"/>
                  </a:lnTo>
                  <a:lnTo>
                    <a:pt x="4544" y="8524"/>
                  </a:lnTo>
                  <a:lnTo>
                    <a:pt x="4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47" name="Google Shape;4947;p49"/>
            <p:cNvSpPr/>
            <p:nvPr/>
          </p:nvSpPr>
          <p:spPr>
            <a:xfrm>
              <a:off x="2190125" y="5237525"/>
              <a:ext cx="113575" cy="213100"/>
            </a:xfrm>
            <a:custGeom>
              <a:avLst/>
              <a:gdLst/>
              <a:ahLst/>
              <a:cxnLst/>
              <a:rect l="l" t="t" r="r" b="b"/>
              <a:pathLst>
                <a:path w="4543" h="8524" extrusionOk="0">
                  <a:moveTo>
                    <a:pt x="0" y="0"/>
                  </a:moveTo>
                  <a:lnTo>
                    <a:pt x="0" y="8524"/>
                  </a:lnTo>
                  <a:lnTo>
                    <a:pt x="4054" y="8524"/>
                  </a:lnTo>
                  <a:lnTo>
                    <a:pt x="4152" y="8499"/>
                  </a:lnTo>
                  <a:lnTo>
                    <a:pt x="4225" y="8475"/>
                  </a:lnTo>
                  <a:lnTo>
                    <a:pt x="4323" y="8426"/>
                  </a:lnTo>
                  <a:lnTo>
                    <a:pt x="4396" y="8377"/>
                  </a:lnTo>
                  <a:lnTo>
                    <a:pt x="4445" y="8304"/>
                  </a:lnTo>
                  <a:lnTo>
                    <a:pt x="4494" y="8231"/>
                  </a:lnTo>
                  <a:lnTo>
                    <a:pt x="4518" y="8133"/>
                  </a:lnTo>
                  <a:lnTo>
                    <a:pt x="4543" y="8035"/>
                  </a:lnTo>
                  <a:lnTo>
                    <a:pt x="45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48" name="Google Shape;4948;p49"/>
          <p:cNvGrpSpPr/>
          <p:nvPr/>
        </p:nvGrpSpPr>
        <p:grpSpPr>
          <a:xfrm>
            <a:off x="2048002" y="4325815"/>
            <a:ext cx="350200" cy="359877"/>
            <a:chOff x="2605300" y="5003050"/>
            <a:chExt cx="418900" cy="430475"/>
          </a:xfrm>
        </p:grpSpPr>
        <p:sp>
          <p:nvSpPr>
            <p:cNvPr id="4949" name="Google Shape;4949;p49"/>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50" name="Google Shape;4950;p49"/>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51" name="Google Shape;4951;p49"/>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52" name="Google Shape;4952;p49"/>
          <p:cNvGrpSpPr/>
          <p:nvPr/>
        </p:nvGrpSpPr>
        <p:grpSpPr>
          <a:xfrm>
            <a:off x="2577336" y="4333486"/>
            <a:ext cx="418585" cy="344056"/>
            <a:chOff x="3238475" y="5012225"/>
            <a:chExt cx="500700" cy="411550"/>
          </a:xfrm>
        </p:grpSpPr>
        <p:sp>
          <p:nvSpPr>
            <p:cNvPr id="4953" name="Google Shape;4953;p49"/>
            <p:cNvSpPr/>
            <p:nvPr/>
          </p:nvSpPr>
          <p:spPr>
            <a:xfrm>
              <a:off x="3238475" y="5315050"/>
              <a:ext cx="500700" cy="108725"/>
            </a:xfrm>
            <a:custGeom>
              <a:avLst/>
              <a:gdLst/>
              <a:ahLst/>
              <a:cxnLst/>
              <a:rect l="l" t="t" r="r" b="b"/>
              <a:pathLst>
                <a:path w="20028" h="4349" extrusionOk="0">
                  <a:moveTo>
                    <a:pt x="17683" y="856"/>
                  </a:moveTo>
                  <a:lnTo>
                    <a:pt x="17781" y="880"/>
                  </a:lnTo>
                  <a:lnTo>
                    <a:pt x="17854" y="929"/>
                  </a:lnTo>
                  <a:lnTo>
                    <a:pt x="17903" y="1002"/>
                  </a:lnTo>
                  <a:lnTo>
                    <a:pt x="17927" y="1100"/>
                  </a:lnTo>
                  <a:lnTo>
                    <a:pt x="17903" y="1198"/>
                  </a:lnTo>
                  <a:lnTo>
                    <a:pt x="17854" y="1271"/>
                  </a:lnTo>
                  <a:lnTo>
                    <a:pt x="17781" y="1320"/>
                  </a:lnTo>
                  <a:lnTo>
                    <a:pt x="17683" y="1344"/>
                  </a:lnTo>
                  <a:lnTo>
                    <a:pt x="2345" y="1344"/>
                  </a:lnTo>
                  <a:lnTo>
                    <a:pt x="2247" y="1320"/>
                  </a:lnTo>
                  <a:lnTo>
                    <a:pt x="2174" y="1271"/>
                  </a:lnTo>
                  <a:lnTo>
                    <a:pt x="2125" y="1198"/>
                  </a:lnTo>
                  <a:lnTo>
                    <a:pt x="2101" y="1100"/>
                  </a:lnTo>
                  <a:lnTo>
                    <a:pt x="2125" y="1002"/>
                  </a:lnTo>
                  <a:lnTo>
                    <a:pt x="2174" y="929"/>
                  </a:lnTo>
                  <a:lnTo>
                    <a:pt x="2247" y="880"/>
                  </a:lnTo>
                  <a:lnTo>
                    <a:pt x="2345" y="856"/>
                  </a:lnTo>
                  <a:close/>
                  <a:moveTo>
                    <a:pt x="367" y="1"/>
                  </a:moveTo>
                  <a:lnTo>
                    <a:pt x="269" y="25"/>
                  </a:lnTo>
                  <a:lnTo>
                    <a:pt x="196" y="74"/>
                  </a:lnTo>
                  <a:lnTo>
                    <a:pt x="123" y="123"/>
                  </a:lnTo>
                  <a:lnTo>
                    <a:pt x="74" y="196"/>
                  </a:lnTo>
                  <a:lnTo>
                    <a:pt x="49" y="270"/>
                  </a:lnTo>
                  <a:lnTo>
                    <a:pt x="25" y="343"/>
                  </a:lnTo>
                  <a:lnTo>
                    <a:pt x="1" y="441"/>
                  </a:lnTo>
                  <a:lnTo>
                    <a:pt x="25" y="514"/>
                  </a:lnTo>
                  <a:lnTo>
                    <a:pt x="49" y="587"/>
                  </a:lnTo>
                  <a:lnTo>
                    <a:pt x="74" y="660"/>
                  </a:lnTo>
                  <a:lnTo>
                    <a:pt x="123" y="734"/>
                  </a:lnTo>
                  <a:lnTo>
                    <a:pt x="196" y="782"/>
                  </a:lnTo>
                  <a:lnTo>
                    <a:pt x="269" y="831"/>
                  </a:lnTo>
                  <a:lnTo>
                    <a:pt x="367" y="856"/>
                  </a:lnTo>
                  <a:lnTo>
                    <a:pt x="440" y="856"/>
                  </a:lnTo>
                  <a:lnTo>
                    <a:pt x="489" y="880"/>
                  </a:lnTo>
                  <a:lnTo>
                    <a:pt x="562" y="905"/>
                  </a:lnTo>
                  <a:lnTo>
                    <a:pt x="709" y="1051"/>
                  </a:lnTo>
                  <a:lnTo>
                    <a:pt x="855" y="1246"/>
                  </a:lnTo>
                  <a:lnTo>
                    <a:pt x="1026" y="1491"/>
                  </a:lnTo>
                  <a:lnTo>
                    <a:pt x="1344" y="2028"/>
                  </a:lnTo>
                  <a:lnTo>
                    <a:pt x="1637" y="2516"/>
                  </a:lnTo>
                  <a:lnTo>
                    <a:pt x="1906" y="3005"/>
                  </a:lnTo>
                  <a:lnTo>
                    <a:pt x="2174" y="3469"/>
                  </a:lnTo>
                  <a:lnTo>
                    <a:pt x="2467" y="3884"/>
                  </a:lnTo>
                  <a:lnTo>
                    <a:pt x="2589" y="4055"/>
                  </a:lnTo>
                  <a:lnTo>
                    <a:pt x="2736" y="4226"/>
                  </a:lnTo>
                  <a:lnTo>
                    <a:pt x="2809" y="4275"/>
                  </a:lnTo>
                  <a:lnTo>
                    <a:pt x="2882" y="4299"/>
                  </a:lnTo>
                  <a:lnTo>
                    <a:pt x="2980" y="4324"/>
                  </a:lnTo>
                  <a:lnTo>
                    <a:pt x="3053" y="4348"/>
                  </a:lnTo>
                  <a:lnTo>
                    <a:pt x="16975" y="4348"/>
                  </a:lnTo>
                  <a:lnTo>
                    <a:pt x="17048" y="4324"/>
                  </a:lnTo>
                  <a:lnTo>
                    <a:pt x="17146" y="4299"/>
                  </a:lnTo>
                  <a:lnTo>
                    <a:pt x="17219" y="4275"/>
                  </a:lnTo>
                  <a:lnTo>
                    <a:pt x="17292" y="4226"/>
                  </a:lnTo>
                  <a:lnTo>
                    <a:pt x="17439" y="4055"/>
                  </a:lnTo>
                  <a:lnTo>
                    <a:pt x="17561" y="3884"/>
                  </a:lnTo>
                  <a:lnTo>
                    <a:pt x="17854" y="3469"/>
                  </a:lnTo>
                  <a:lnTo>
                    <a:pt x="18122" y="3005"/>
                  </a:lnTo>
                  <a:lnTo>
                    <a:pt x="18391" y="2516"/>
                  </a:lnTo>
                  <a:lnTo>
                    <a:pt x="18684" y="2028"/>
                  </a:lnTo>
                  <a:lnTo>
                    <a:pt x="19002" y="1491"/>
                  </a:lnTo>
                  <a:lnTo>
                    <a:pt x="19173" y="1246"/>
                  </a:lnTo>
                  <a:lnTo>
                    <a:pt x="19319" y="1051"/>
                  </a:lnTo>
                  <a:lnTo>
                    <a:pt x="19466" y="905"/>
                  </a:lnTo>
                  <a:lnTo>
                    <a:pt x="19539" y="880"/>
                  </a:lnTo>
                  <a:lnTo>
                    <a:pt x="19588" y="856"/>
                  </a:lnTo>
                  <a:lnTo>
                    <a:pt x="19661" y="856"/>
                  </a:lnTo>
                  <a:lnTo>
                    <a:pt x="19759" y="831"/>
                  </a:lnTo>
                  <a:lnTo>
                    <a:pt x="19832" y="782"/>
                  </a:lnTo>
                  <a:lnTo>
                    <a:pt x="19905" y="734"/>
                  </a:lnTo>
                  <a:lnTo>
                    <a:pt x="19954" y="660"/>
                  </a:lnTo>
                  <a:lnTo>
                    <a:pt x="19979" y="587"/>
                  </a:lnTo>
                  <a:lnTo>
                    <a:pt x="20003" y="514"/>
                  </a:lnTo>
                  <a:lnTo>
                    <a:pt x="20027" y="441"/>
                  </a:lnTo>
                  <a:lnTo>
                    <a:pt x="20003" y="343"/>
                  </a:lnTo>
                  <a:lnTo>
                    <a:pt x="19979" y="270"/>
                  </a:lnTo>
                  <a:lnTo>
                    <a:pt x="19954" y="196"/>
                  </a:lnTo>
                  <a:lnTo>
                    <a:pt x="19881" y="123"/>
                  </a:lnTo>
                  <a:lnTo>
                    <a:pt x="19832" y="74"/>
                  </a:lnTo>
                  <a:lnTo>
                    <a:pt x="19759" y="25"/>
                  </a:lnTo>
                  <a:lnTo>
                    <a:pt x="196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54" name="Google Shape;4954;p49"/>
            <p:cNvSpPr/>
            <p:nvPr/>
          </p:nvSpPr>
          <p:spPr>
            <a:xfrm>
              <a:off x="3282450" y="5160575"/>
              <a:ext cx="412750" cy="140475"/>
            </a:xfrm>
            <a:custGeom>
              <a:avLst/>
              <a:gdLst/>
              <a:ahLst/>
              <a:cxnLst/>
              <a:rect l="l" t="t" r="r" b="b"/>
              <a:pathLst>
                <a:path w="16510" h="5619" extrusionOk="0">
                  <a:moveTo>
                    <a:pt x="8475" y="1"/>
                  </a:moveTo>
                  <a:lnTo>
                    <a:pt x="8157" y="50"/>
                  </a:lnTo>
                  <a:lnTo>
                    <a:pt x="7840" y="99"/>
                  </a:lnTo>
                  <a:lnTo>
                    <a:pt x="7522" y="172"/>
                  </a:lnTo>
                  <a:lnTo>
                    <a:pt x="7229" y="270"/>
                  </a:lnTo>
                  <a:lnTo>
                    <a:pt x="6936" y="367"/>
                  </a:lnTo>
                  <a:lnTo>
                    <a:pt x="6643" y="514"/>
                  </a:lnTo>
                  <a:lnTo>
                    <a:pt x="6374" y="660"/>
                  </a:lnTo>
                  <a:lnTo>
                    <a:pt x="6106" y="807"/>
                  </a:lnTo>
                  <a:lnTo>
                    <a:pt x="5862" y="1002"/>
                  </a:lnTo>
                  <a:lnTo>
                    <a:pt x="5617" y="1173"/>
                  </a:lnTo>
                  <a:lnTo>
                    <a:pt x="5398" y="1393"/>
                  </a:lnTo>
                  <a:lnTo>
                    <a:pt x="5202" y="1613"/>
                  </a:lnTo>
                  <a:lnTo>
                    <a:pt x="5007" y="1857"/>
                  </a:lnTo>
                  <a:lnTo>
                    <a:pt x="4811" y="2101"/>
                  </a:lnTo>
                  <a:lnTo>
                    <a:pt x="4640" y="2370"/>
                  </a:lnTo>
                  <a:lnTo>
                    <a:pt x="4372" y="2272"/>
                  </a:lnTo>
                  <a:lnTo>
                    <a:pt x="4103" y="2223"/>
                  </a:lnTo>
                  <a:lnTo>
                    <a:pt x="3834" y="2199"/>
                  </a:lnTo>
                  <a:lnTo>
                    <a:pt x="3541" y="2175"/>
                  </a:lnTo>
                  <a:lnTo>
                    <a:pt x="3199" y="2199"/>
                  </a:lnTo>
                  <a:lnTo>
                    <a:pt x="2858" y="2248"/>
                  </a:lnTo>
                  <a:lnTo>
                    <a:pt x="2516" y="2345"/>
                  </a:lnTo>
                  <a:lnTo>
                    <a:pt x="2198" y="2443"/>
                  </a:lnTo>
                  <a:lnTo>
                    <a:pt x="1881" y="2590"/>
                  </a:lnTo>
                  <a:lnTo>
                    <a:pt x="1588" y="2761"/>
                  </a:lnTo>
                  <a:lnTo>
                    <a:pt x="1319" y="2956"/>
                  </a:lnTo>
                  <a:lnTo>
                    <a:pt x="1075" y="3176"/>
                  </a:lnTo>
                  <a:lnTo>
                    <a:pt x="855" y="3420"/>
                  </a:lnTo>
                  <a:lnTo>
                    <a:pt x="635" y="3689"/>
                  </a:lnTo>
                  <a:lnTo>
                    <a:pt x="464" y="3982"/>
                  </a:lnTo>
                  <a:lnTo>
                    <a:pt x="318" y="4275"/>
                  </a:lnTo>
                  <a:lnTo>
                    <a:pt x="195" y="4592"/>
                  </a:lnTo>
                  <a:lnTo>
                    <a:pt x="98" y="4910"/>
                  </a:lnTo>
                  <a:lnTo>
                    <a:pt x="24" y="5252"/>
                  </a:lnTo>
                  <a:lnTo>
                    <a:pt x="0" y="5618"/>
                  </a:lnTo>
                  <a:lnTo>
                    <a:pt x="16510" y="5618"/>
                  </a:lnTo>
                  <a:lnTo>
                    <a:pt x="16437" y="5423"/>
                  </a:lnTo>
                  <a:lnTo>
                    <a:pt x="16339" y="5252"/>
                  </a:lnTo>
                  <a:lnTo>
                    <a:pt x="16119" y="4934"/>
                  </a:lnTo>
                  <a:lnTo>
                    <a:pt x="15851" y="4641"/>
                  </a:lnTo>
                  <a:lnTo>
                    <a:pt x="15533" y="4397"/>
                  </a:lnTo>
                  <a:lnTo>
                    <a:pt x="15362" y="4299"/>
                  </a:lnTo>
                  <a:lnTo>
                    <a:pt x="15191" y="4202"/>
                  </a:lnTo>
                  <a:lnTo>
                    <a:pt x="15020" y="4104"/>
                  </a:lnTo>
                  <a:lnTo>
                    <a:pt x="14825" y="4055"/>
                  </a:lnTo>
                  <a:lnTo>
                    <a:pt x="14629" y="3982"/>
                  </a:lnTo>
                  <a:lnTo>
                    <a:pt x="14434" y="3957"/>
                  </a:lnTo>
                  <a:lnTo>
                    <a:pt x="14214" y="3933"/>
                  </a:lnTo>
                  <a:lnTo>
                    <a:pt x="14019" y="3909"/>
                  </a:lnTo>
                  <a:lnTo>
                    <a:pt x="13775" y="3933"/>
                  </a:lnTo>
                  <a:lnTo>
                    <a:pt x="13555" y="3957"/>
                  </a:lnTo>
                  <a:lnTo>
                    <a:pt x="13457" y="3542"/>
                  </a:lnTo>
                  <a:lnTo>
                    <a:pt x="13335" y="3151"/>
                  </a:lnTo>
                  <a:lnTo>
                    <a:pt x="13164" y="2761"/>
                  </a:lnTo>
                  <a:lnTo>
                    <a:pt x="12969" y="2394"/>
                  </a:lnTo>
                  <a:lnTo>
                    <a:pt x="12749" y="2052"/>
                  </a:lnTo>
                  <a:lnTo>
                    <a:pt x="12505" y="1710"/>
                  </a:lnTo>
                  <a:lnTo>
                    <a:pt x="12212" y="1417"/>
                  </a:lnTo>
                  <a:lnTo>
                    <a:pt x="11918" y="1124"/>
                  </a:lnTo>
                  <a:lnTo>
                    <a:pt x="11577" y="880"/>
                  </a:lnTo>
                  <a:lnTo>
                    <a:pt x="11235" y="660"/>
                  </a:lnTo>
                  <a:lnTo>
                    <a:pt x="10868" y="465"/>
                  </a:lnTo>
                  <a:lnTo>
                    <a:pt x="10477" y="294"/>
                  </a:lnTo>
                  <a:lnTo>
                    <a:pt x="10087" y="172"/>
                  </a:lnTo>
                  <a:lnTo>
                    <a:pt x="9672" y="74"/>
                  </a:lnTo>
                  <a:lnTo>
                    <a:pt x="9232" y="25"/>
                  </a:lnTo>
                  <a:lnTo>
                    <a:pt x="87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55" name="Google Shape;4955;p49"/>
            <p:cNvSpPr/>
            <p:nvPr/>
          </p:nvSpPr>
          <p:spPr>
            <a:xfrm>
              <a:off x="3473550" y="5012225"/>
              <a:ext cx="30550" cy="129450"/>
            </a:xfrm>
            <a:custGeom>
              <a:avLst/>
              <a:gdLst/>
              <a:ahLst/>
              <a:cxnLst/>
              <a:rect l="l" t="t" r="r" b="b"/>
              <a:pathLst>
                <a:path w="1222" h="5178" extrusionOk="0">
                  <a:moveTo>
                    <a:pt x="953" y="0"/>
                  </a:moveTo>
                  <a:lnTo>
                    <a:pt x="831" y="24"/>
                  </a:lnTo>
                  <a:lnTo>
                    <a:pt x="758" y="98"/>
                  </a:lnTo>
                  <a:lnTo>
                    <a:pt x="684" y="171"/>
                  </a:lnTo>
                  <a:lnTo>
                    <a:pt x="660" y="293"/>
                  </a:lnTo>
                  <a:lnTo>
                    <a:pt x="635" y="464"/>
                  </a:lnTo>
                  <a:lnTo>
                    <a:pt x="587" y="611"/>
                  </a:lnTo>
                  <a:lnTo>
                    <a:pt x="513" y="733"/>
                  </a:lnTo>
                  <a:lnTo>
                    <a:pt x="391" y="879"/>
                  </a:lnTo>
                  <a:lnTo>
                    <a:pt x="269" y="1026"/>
                  </a:lnTo>
                  <a:lnTo>
                    <a:pt x="123" y="1246"/>
                  </a:lnTo>
                  <a:lnTo>
                    <a:pt x="74" y="1368"/>
                  </a:lnTo>
                  <a:lnTo>
                    <a:pt x="25" y="1490"/>
                  </a:lnTo>
                  <a:lnTo>
                    <a:pt x="0" y="1636"/>
                  </a:lnTo>
                  <a:lnTo>
                    <a:pt x="0" y="1832"/>
                  </a:lnTo>
                  <a:lnTo>
                    <a:pt x="0" y="2003"/>
                  </a:lnTo>
                  <a:lnTo>
                    <a:pt x="25" y="2149"/>
                  </a:lnTo>
                  <a:lnTo>
                    <a:pt x="74" y="2271"/>
                  </a:lnTo>
                  <a:lnTo>
                    <a:pt x="123" y="2394"/>
                  </a:lnTo>
                  <a:lnTo>
                    <a:pt x="269" y="2613"/>
                  </a:lnTo>
                  <a:lnTo>
                    <a:pt x="391" y="2784"/>
                  </a:lnTo>
                  <a:lnTo>
                    <a:pt x="513" y="2906"/>
                  </a:lnTo>
                  <a:lnTo>
                    <a:pt x="587" y="3029"/>
                  </a:lnTo>
                  <a:lnTo>
                    <a:pt x="635" y="3175"/>
                  </a:lnTo>
                  <a:lnTo>
                    <a:pt x="660" y="3346"/>
                  </a:lnTo>
                  <a:lnTo>
                    <a:pt x="635" y="3541"/>
                  </a:lnTo>
                  <a:lnTo>
                    <a:pt x="587" y="3688"/>
                  </a:lnTo>
                  <a:lnTo>
                    <a:pt x="513" y="3810"/>
                  </a:lnTo>
                  <a:lnTo>
                    <a:pt x="391" y="3932"/>
                  </a:lnTo>
                  <a:lnTo>
                    <a:pt x="269" y="4103"/>
                  </a:lnTo>
                  <a:lnTo>
                    <a:pt x="123" y="4299"/>
                  </a:lnTo>
                  <a:lnTo>
                    <a:pt x="74" y="4421"/>
                  </a:lnTo>
                  <a:lnTo>
                    <a:pt x="25" y="4567"/>
                  </a:lnTo>
                  <a:lnTo>
                    <a:pt x="0" y="4714"/>
                  </a:lnTo>
                  <a:lnTo>
                    <a:pt x="0" y="4885"/>
                  </a:lnTo>
                  <a:lnTo>
                    <a:pt x="0" y="5007"/>
                  </a:lnTo>
                  <a:lnTo>
                    <a:pt x="74" y="5080"/>
                  </a:lnTo>
                  <a:lnTo>
                    <a:pt x="171" y="5153"/>
                  </a:lnTo>
                  <a:lnTo>
                    <a:pt x="269" y="5178"/>
                  </a:lnTo>
                  <a:lnTo>
                    <a:pt x="391" y="5153"/>
                  </a:lnTo>
                  <a:lnTo>
                    <a:pt x="464" y="5080"/>
                  </a:lnTo>
                  <a:lnTo>
                    <a:pt x="538" y="5007"/>
                  </a:lnTo>
                  <a:lnTo>
                    <a:pt x="562" y="4885"/>
                  </a:lnTo>
                  <a:lnTo>
                    <a:pt x="587" y="4714"/>
                  </a:lnTo>
                  <a:lnTo>
                    <a:pt x="635" y="4567"/>
                  </a:lnTo>
                  <a:lnTo>
                    <a:pt x="709" y="4445"/>
                  </a:lnTo>
                  <a:lnTo>
                    <a:pt x="831" y="4299"/>
                  </a:lnTo>
                  <a:lnTo>
                    <a:pt x="953" y="4152"/>
                  </a:lnTo>
                  <a:lnTo>
                    <a:pt x="1099" y="3932"/>
                  </a:lnTo>
                  <a:lnTo>
                    <a:pt x="1148" y="3810"/>
                  </a:lnTo>
                  <a:lnTo>
                    <a:pt x="1197" y="3688"/>
                  </a:lnTo>
                  <a:lnTo>
                    <a:pt x="1222" y="3517"/>
                  </a:lnTo>
                  <a:lnTo>
                    <a:pt x="1222" y="3346"/>
                  </a:lnTo>
                  <a:lnTo>
                    <a:pt x="1222" y="3175"/>
                  </a:lnTo>
                  <a:lnTo>
                    <a:pt x="1197" y="3029"/>
                  </a:lnTo>
                  <a:lnTo>
                    <a:pt x="1148" y="2882"/>
                  </a:lnTo>
                  <a:lnTo>
                    <a:pt x="1099" y="2760"/>
                  </a:lnTo>
                  <a:lnTo>
                    <a:pt x="953" y="2564"/>
                  </a:lnTo>
                  <a:lnTo>
                    <a:pt x="831" y="2394"/>
                  </a:lnTo>
                  <a:lnTo>
                    <a:pt x="709" y="2271"/>
                  </a:lnTo>
                  <a:lnTo>
                    <a:pt x="635" y="2149"/>
                  </a:lnTo>
                  <a:lnTo>
                    <a:pt x="587" y="2003"/>
                  </a:lnTo>
                  <a:lnTo>
                    <a:pt x="562" y="1832"/>
                  </a:lnTo>
                  <a:lnTo>
                    <a:pt x="587" y="1636"/>
                  </a:lnTo>
                  <a:lnTo>
                    <a:pt x="635" y="1490"/>
                  </a:lnTo>
                  <a:lnTo>
                    <a:pt x="709" y="1368"/>
                  </a:lnTo>
                  <a:lnTo>
                    <a:pt x="831" y="1246"/>
                  </a:lnTo>
                  <a:lnTo>
                    <a:pt x="953" y="1075"/>
                  </a:lnTo>
                  <a:lnTo>
                    <a:pt x="1099" y="879"/>
                  </a:lnTo>
                  <a:lnTo>
                    <a:pt x="1148" y="757"/>
                  </a:lnTo>
                  <a:lnTo>
                    <a:pt x="1197" y="611"/>
                  </a:lnTo>
                  <a:lnTo>
                    <a:pt x="1222" y="464"/>
                  </a:lnTo>
                  <a:lnTo>
                    <a:pt x="1222" y="293"/>
                  </a:lnTo>
                  <a:lnTo>
                    <a:pt x="1222" y="171"/>
                  </a:lnTo>
                  <a:lnTo>
                    <a:pt x="1148" y="98"/>
                  </a:lnTo>
                  <a:lnTo>
                    <a:pt x="1051" y="24"/>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56" name="Google Shape;4956;p49"/>
            <p:cNvSpPr/>
            <p:nvPr/>
          </p:nvSpPr>
          <p:spPr>
            <a:xfrm>
              <a:off x="3429575" y="5012225"/>
              <a:ext cx="31175" cy="129450"/>
            </a:xfrm>
            <a:custGeom>
              <a:avLst/>
              <a:gdLst/>
              <a:ahLst/>
              <a:cxnLst/>
              <a:rect l="l" t="t" r="r" b="b"/>
              <a:pathLst>
                <a:path w="1247" h="5178" extrusionOk="0">
                  <a:moveTo>
                    <a:pt x="953" y="0"/>
                  </a:moveTo>
                  <a:lnTo>
                    <a:pt x="856" y="24"/>
                  </a:lnTo>
                  <a:lnTo>
                    <a:pt x="758" y="98"/>
                  </a:lnTo>
                  <a:lnTo>
                    <a:pt x="709" y="171"/>
                  </a:lnTo>
                  <a:lnTo>
                    <a:pt x="685" y="293"/>
                  </a:lnTo>
                  <a:lnTo>
                    <a:pt x="660" y="464"/>
                  </a:lnTo>
                  <a:lnTo>
                    <a:pt x="612" y="611"/>
                  </a:lnTo>
                  <a:lnTo>
                    <a:pt x="514" y="733"/>
                  </a:lnTo>
                  <a:lnTo>
                    <a:pt x="416" y="879"/>
                  </a:lnTo>
                  <a:lnTo>
                    <a:pt x="270" y="1026"/>
                  </a:lnTo>
                  <a:lnTo>
                    <a:pt x="148" y="1246"/>
                  </a:lnTo>
                  <a:lnTo>
                    <a:pt x="74" y="1368"/>
                  </a:lnTo>
                  <a:lnTo>
                    <a:pt x="50" y="1490"/>
                  </a:lnTo>
                  <a:lnTo>
                    <a:pt x="1" y="1636"/>
                  </a:lnTo>
                  <a:lnTo>
                    <a:pt x="1" y="1832"/>
                  </a:lnTo>
                  <a:lnTo>
                    <a:pt x="1" y="2003"/>
                  </a:lnTo>
                  <a:lnTo>
                    <a:pt x="50" y="2149"/>
                  </a:lnTo>
                  <a:lnTo>
                    <a:pt x="74" y="2271"/>
                  </a:lnTo>
                  <a:lnTo>
                    <a:pt x="148" y="2394"/>
                  </a:lnTo>
                  <a:lnTo>
                    <a:pt x="270" y="2613"/>
                  </a:lnTo>
                  <a:lnTo>
                    <a:pt x="416" y="2784"/>
                  </a:lnTo>
                  <a:lnTo>
                    <a:pt x="514" y="2906"/>
                  </a:lnTo>
                  <a:lnTo>
                    <a:pt x="612" y="3029"/>
                  </a:lnTo>
                  <a:lnTo>
                    <a:pt x="660" y="3175"/>
                  </a:lnTo>
                  <a:lnTo>
                    <a:pt x="685" y="3346"/>
                  </a:lnTo>
                  <a:lnTo>
                    <a:pt x="660" y="3541"/>
                  </a:lnTo>
                  <a:lnTo>
                    <a:pt x="612" y="3688"/>
                  </a:lnTo>
                  <a:lnTo>
                    <a:pt x="514" y="3810"/>
                  </a:lnTo>
                  <a:lnTo>
                    <a:pt x="416" y="3932"/>
                  </a:lnTo>
                  <a:lnTo>
                    <a:pt x="270" y="4103"/>
                  </a:lnTo>
                  <a:lnTo>
                    <a:pt x="148"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4" y="4445"/>
                  </a:lnTo>
                  <a:lnTo>
                    <a:pt x="831" y="4299"/>
                  </a:lnTo>
                  <a:lnTo>
                    <a:pt x="978" y="4152"/>
                  </a:lnTo>
                  <a:lnTo>
                    <a:pt x="1100" y="3932"/>
                  </a:lnTo>
                  <a:lnTo>
                    <a:pt x="1149" y="3810"/>
                  </a:lnTo>
                  <a:lnTo>
                    <a:pt x="1198" y="3688"/>
                  </a:lnTo>
                  <a:lnTo>
                    <a:pt x="1222" y="3517"/>
                  </a:lnTo>
                  <a:lnTo>
                    <a:pt x="1247" y="3346"/>
                  </a:lnTo>
                  <a:lnTo>
                    <a:pt x="1222" y="3175"/>
                  </a:lnTo>
                  <a:lnTo>
                    <a:pt x="1198" y="3029"/>
                  </a:lnTo>
                  <a:lnTo>
                    <a:pt x="1149" y="2882"/>
                  </a:lnTo>
                  <a:lnTo>
                    <a:pt x="1100" y="2760"/>
                  </a:lnTo>
                  <a:lnTo>
                    <a:pt x="978" y="2564"/>
                  </a:lnTo>
                  <a:lnTo>
                    <a:pt x="831" y="2394"/>
                  </a:lnTo>
                  <a:lnTo>
                    <a:pt x="734" y="2271"/>
                  </a:lnTo>
                  <a:lnTo>
                    <a:pt x="636" y="2149"/>
                  </a:lnTo>
                  <a:lnTo>
                    <a:pt x="587" y="2003"/>
                  </a:lnTo>
                  <a:lnTo>
                    <a:pt x="563" y="1832"/>
                  </a:lnTo>
                  <a:lnTo>
                    <a:pt x="587" y="1636"/>
                  </a:lnTo>
                  <a:lnTo>
                    <a:pt x="636" y="1490"/>
                  </a:lnTo>
                  <a:lnTo>
                    <a:pt x="734" y="1368"/>
                  </a:lnTo>
                  <a:lnTo>
                    <a:pt x="831" y="1246"/>
                  </a:lnTo>
                  <a:lnTo>
                    <a:pt x="978" y="1075"/>
                  </a:lnTo>
                  <a:lnTo>
                    <a:pt x="1100" y="879"/>
                  </a:lnTo>
                  <a:lnTo>
                    <a:pt x="1149" y="757"/>
                  </a:lnTo>
                  <a:lnTo>
                    <a:pt x="1198" y="611"/>
                  </a:lnTo>
                  <a:lnTo>
                    <a:pt x="1222" y="464"/>
                  </a:lnTo>
                  <a:lnTo>
                    <a:pt x="1247" y="293"/>
                  </a:lnTo>
                  <a:lnTo>
                    <a:pt x="1222" y="171"/>
                  </a:lnTo>
                  <a:lnTo>
                    <a:pt x="1149" y="98"/>
                  </a:lnTo>
                  <a:lnTo>
                    <a:pt x="1076" y="24"/>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57" name="Google Shape;4957;p49"/>
            <p:cNvSpPr/>
            <p:nvPr/>
          </p:nvSpPr>
          <p:spPr>
            <a:xfrm>
              <a:off x="3516900" y="5012225"/>
              <a:ext cx="31175" cy="129450"/>
            </a:xfrm>
            <a:custGeom>
              <a:avLst/>
              <a:gdLst/>
              <a:ahLst/>
              <a:cxnLst/>
              <a:rect l="l" t="t" r="r" b="b"/>
              <a:pathLst>
                <a:path w="1247" h="5178" extrusionOk="0">
                  <a:moveTo>
                    <a:pt x="953" y="0"/>
                  </a:moveTo>
                  <a:lnTo>
                    <a:pt x="855" y="24"/>
                  </a:lnTo>
                  <a:lnTo>
                    <a:pt x="758" y="98"/>
                  </a:lnTo>
                  <a:lnTo>
                    <a:pt x="709" y="171"/>
                  </a:lnTo>
                  <a:lnTo>
                    <a:pt x="684" y="293"/>
                  </a:lnTo>
                  <a:lnTo>
                    <a:pt x="660" y="464"/>
                  </a:lnTo>
                  <a:lnTo>
                    <a:pt x="611" y="611"/>
                  </a:lnTo>
                  <a:lnTo>
                    <a:pt x="513" y="733"/>
                  </a:lnTo>
                  <a:lnTo>
                    <a:pt x="416" y="879"/>
                  </a:lnTo>
                  <a:lnTo>
                    <a:pt x="269" y="1026"/>
                  </a:lnTo>
                  <a:lnTo>
                    <a:pt x="147" y="1246"/>
                  </a:lnTo>
                  <a:lnTo>
                    <a:pt x="98" y="1368"/>
                  </a:lnTo>
                  <a:lnTo>
                    <a:pt x="49" y="1490"/>
                  </a:lnTo>
                  <a:lnTo>
                    <a:pt x="25" y="1636"/>
                  </a:lnTo>
                  <a:lnTo>
                    <a:pt x="0" y="1832"/>
                  </a:lnTo>
                  <a:lnTo>
                    <a:pt x="25" y="2003"/>
                  </a:lnTo>
                  <a:lnTo>
                    <a:pt x="49" y="2149"/>
                  </a:lnTo>
                  <a:lnTo>
                    <a:pt x="98" y="2271"/>
                  </a:lnTo>
                  <a:lnTo>
                    <a:pt x="147" y="2394"/>
                  </a:lnTo>
                  <a:lnTo>
                    <a:pt x="269" y="2613"/>
                  </a:lnTo>
                  <a:lnTo>
                    <a:pt x="416" y="2784"/>
                  </a:lnTo>
                  <a:lnTo>
                    <a:pt x="513" y="2906"/>
                  </a:lnTo>
                  <a:lnTo>
                    <a:pt x="611" y="3029"/>
                  </a:lnTo>
                  <a:lnTo>
                    <a:pt x="660" y="3175"/>
                  </a:lnTo>
                  <a:lnTo>
                    <a:pt x="684" y="3346"/>
                  </a:lnTo>
                  <a:lnTo>
                    <a:pt x="660" y="3541"/>
                  </a:lnTo>
                  <a:lnTo>
                    <a:pt x="611" y="3688"/>
                  </a:lnTo>
                  <a:lnTo>
                    <a:pt x="513"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4" y="5178"/>
                  </a:lnTo>
                  <a:lnTo>
                    <a:pt x="391" y="5153"/>
                  </a:lnTo>
                  <a:lnTo>
                    <a:pt x="489" y="5080"/>
                  </a:lnTo>
                  <a:lnTo>
                    <a:pt x="538" y="5007"/>
                  </a:lnTo>
                  <a:lnTo>
                    <a:pt x="562" y="4885"/>
                  </a:lnTo>
                  <a:lnTo>
                    <a:pt x="587" y="4714"/>
                  </a:lnTo>
                  <a:lnTo>
                    <a:pt x="635" y="4567"/>
                  </a:lnTo>
                  <a:lnTo>
                    <a:pt x="733" y="4445"/>
                  </a:lnTo>
                  <a:lnTo>
                    <a:pt x="831" y="4299"/>
                  </a:lnTo>
                  <a:lnTo>
                    <a:pt x="977" y="4152"/>
                  </a:lnTo>
                  <a:lnTo>
                    <a:pt x="1099" y="3932"/>
                  </a:lnTo>
                  <a:lnTo>
                    <a:pt x="1173" y="3810"/>
                  </a:lnTo>
                  <a:lnTo>
                    <a:pt x="1197" y="3688"/>
                  </a:lnTo>
                  <a:lnTo>
                    <a:pt x="1246" y="3517"/>
                  </a:lnTo>
                  <a:lnTo>
                    <a:pt x="1246" y="3346"/>
                  </a:lnTo>
                  <a:lnTo>
                    <a:pt x="1246" y="3175"/>
                  </a:lnTo>
                  <a:lnTo>
                    <a:pt x="1197" y="3029"/>
                  </a:lnTo>
                  <a:lnTo>
                    <a:pt x="1173" y="2882"/>
                  </a:lnTo>
                  <a:lnTo>
                    <a:pt x="1099" y="2760"/>
                  </a:lnTo>
                  <a:lnTo>
                    <a:pt x="977" y="2564"/>
                  </a:lnTo>
                  <a:lnTo>
                    <a:pt x="831" y="2394"/>
                  </a:lnTo>
                  <a:lnTo>
                    <a:pt x="733" y="2271"/>
                  </a:lnTo>
                  <a:lnTo>
                    <a:pt x="635" y="2149"/>
                  </a:lnTo>
                  <a:lnTo>
                    <a:pt x="587" y="2003"/>
                  </a:lnTo>
                  <a:lnTo>
                    <a:pt x="562" y="1832"/>
                  </a:lnTo>
                  <a:lnTo>
                    <a:pt x="587" y="1636"/>
                  </a:lnTo>
                  <a:lnTo>
                    <a:pt x="635" y="1490"/>
                  </a:lnTo>
                  <a:lnTo>
                    <a:pt x="733" y="1368"/>
                  </a:lnTo>
                  <a:lnTo>
                    <a:pt x="831" y="1246"/>
                  </a:lnTo>
                  <a:lnTo>
                    <a:pt x="977" y="1075"/>
                  </a:lnTo>
                  <a:lnTo>
                    <a:pt x="1099" y="879"/>
                  </a:lnTo>
                  <a:lnTo>
                    <a:pt x="1173" y="757"/>
                  </a:lnTo>
                  <a:lnTo>
                    <a:pt x="1197" y="611"/>
                  </a:lnTo>
                  <a:lnTo>
                    <a:pt x="1246" y="464"/>
                  </a:lnTo>
                  <a:lnTo>
                    <a:pt x="1246" y="293"/>
                  </a:lnTo>
                  <a:lnTo>
                    <a:pt x="1222" y="171"/>
                  </a:lnTo>
                  <a:lnTo>
                    <a:pt x="1173" y="98"/>
                  </a:lnTo>
                  <a:lnTo>
                    <a:pt x="1075" y="24"/>
                  </a:lnTo>
                  <a:lnTo>
                    <a:pt x="9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58" name="Google Shape;4958;p49"/>
          <p:cNvGrpSpPr/>
          <p:nvPr/>
        </p:nvGrpSpPr>
        <p:grpSpPr>
          <a:xfrm>
            <a:off x="3683970" y="4296723"/>
            <a:ext cx="459424" cy="417561"/>
            <a:chOff x="4562200" y="4968250"/>
            <a:chExt cx="549550" cy="499475"/>
          </a:xfrm>
        </p:grpSpPr>
        <p:sp>
          <p:nvSpPr>
            <p:cNvPr id="4959" name="Google Shape;4959;p49"/>
            <p:cNvSpPr/>
            <p:nvPr/>
          </p:nvSpPr>
          <p:spPr>
            <a:xfrm>
              <a:off x="4842450" y="5242400"/>
              <a:ext cx="213125" cy="225325"/>
            </a:xfrm>
            <a:custGeom>
              <a:avLst/>
              <a:gdLst/>
              <a:ahLst/>
              <a:cxnLst/>
              <a:rect l="l" t="t" r="r" b="b"/>
              <a:pathLst>
                <a:path w="8525" h="9013" extrusionOk="0">
                  <a:moveTo>
                    <a:pt x="8524" y="1"/>
                  </a:moveTo>
                  <a:lnTo>
                    <a:pt x="2272" y="3542"/>
                  </a:lnTo>
                  <a:lnTo>
                    <a:pt x="2150" y="3591"/>
                  </a:lnTo>
                  <a:lnTo>
                    <a:pt x="2028" y="3615"/>
                  </a:lnTo>
                  <a:lnTo>
                    <a:pt x="1906" y="3591"/>
                  </a:lnTo>
                  <a:lnTo>
                    <a:pt x="1808" y="3566"/>
                  </a:lnTo>
                  <a:lnTo>
                    <a:pt x="1735" y="3517"/>
                  </a:lnTo>
                  <a:lnTo>
                    <a:pt x="1662" y="3444"/>
                  </a:lnTo>
                  <a:lnTo>
                    <a:pt x="1588" y="3371"/>
                  </a:lnTo>
                  <a:lnTo>
                    <a:pt x="1" y="440"/>
                  </a:lnTo>
                  <a:lnTo>
                    <a:pt x="1" y="9013"/>
                  </a:lnTo>
                  <a:lnTo>
                    <a:pt x="8524" y="4104"/>
                  </a:lnTo>
                  <a:lnTo>
                    <a:pt x="8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60" name="Google Shape;4960;p49"/>
            <p:cNvSpPr/>
            <p:nvPr/>
          </p:nvSpPr>
          <p:spPr>
            <a:xfrm>
              <a:off x="4617775" y="5241800"/>
              <a:ext cx="212500" cy="225925"/>
            </a:xfrm>
            <a:custGeom>
              <a:avLst/>
              <a:gdLst/>
              <a:ahLst/>
              <a:cxnLst/>
              <a:rect l="l" t="t" r="r" b="b"/>
              <a:pathLst>
                <a:path w="8500" h="9037" extrusionOk="0">
                  <a:moveTo>
                    <a:pt x="0" y="0"/>
                  </a:moveTo>
                  <a:lnTo>
                    <a:pt x="0" y="4128"/>
                  </a:lnTo>
                  <a:lnTo>
                    <a:pt x="8499" y="9037"/>
                  </a:lnTo>
                  <a:lnTo>
                    <a:pt x="8499" y="586"/>
                  </a:lnTo>
                  <a:lnTo>
                    <a:pt x="6961" y="3395"/>
                  </a:lnTo>
                  <a:lnTo>
                    <a:pt x="6887" y="3468"/>
                  </a:lnTo>
                  <a:lnTo>
                    <a:pt x="6814" y="3541"/>
                  </a:lnTo>
                  <a:lnTo>
                    <a:pt x="6741" y="3590"/>
                  </a:lnTo>
                  <a:lnTo>
                    <a:pt x="6643" y="3615"/>
                  </a:lnTo>
                  <a:lnTo>
                    <a:pt x="6521" y="3639"/>
                  </a:lnTo>
                  <a:lnTo>
                    <a:pt x="6399" y="3615"/>
                  </a:lnTo>
                  <a:lnTo>
                    <a:pt x="6277" y="356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61" name="Google Shape;4961;p49"/>
            <p:cNvSpPr/>
            <p:nvPr/>
          </p:nvSpPr>
          <p:spPr>
            <a:xfrm>
              <a:off x="4631200" y="4968250"/>
              <a:ext cx="411550" cy="236325"/>
            </a:xfrm>
            <a:custGeom>
              <a:avLst/>
              <a:gdLst/>
              <a:ahLst/>
              <a:cxnLst/>
              <a:rect l="l" t="t" r="r" b="b"/>
              <a:pathLst>
                <a:path w="16462" h="9453" extrusionOk="0">
                  <a:moveTo>
                    <a:pt x="8182" y="1"/>
                  </a:moveTo>
                  <a:lnTo>
                    <a:pt x="0" y="4763"/>
                  </a:lnTo>
                  <a:lnTo>
                    <a:pt x="8231" y="9452"/>
                  </a:lnTo>
                  <a:lnTo>
                    <a:pt x="16462" y="4763"/>
                  </a:lnTo>
                  <a:lnTo>
                    <a:pt x="81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62" name="Google Shape;4962;p49"/>
            <p:cNvSpPr/>
            <p:nvPr/>
          </p:nvSpPr>
          <p:spPr>
            <a:xfrm>
              <a:off x="4562200" y="5094025"/>
              <a:ext cx="274800" cy="226550"/>
            </a:xfrm>
            <a:custGeom>
              <a:avLst/>
              <a:gdLst/>
              <a:ahLst/>
              <a:cxnLst/>
              <a:rect l="l" t="t" r="r" b="b"/>
              <a:pathLst>
                <a:path w="10992" h="9062" extrusionOk="0">
                  <a:moveTo>
                    <a:pt x="2248" y="1"/>
                  </a:moveTo>
                  <a:lnTo>
                    <a:pt x="1" y="4079"/>
                  </a:lnTo>
                  <a:lnTo>
                    <a:pt x="8744" y="9062"/>
                  </a:lnTo>
                  <a:lnTo>
                    <a:pt x="10991" y="4983"/>
                  </a:lnTo>
                  <a:lnTo>
                    <a:pt x="22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63" name="Google Shape;4963;p49"/>
            <p:cNvSpPr/>
            <p:nvPr/>
          </p:nvSpPr>
          <p:spPr>
            <a:xfrm>
              <a:off x="4836975" y="5094025"/>
              <a:ext cx="274775" cy="226550"/>
            </a:xfrm>
            <a:custGeom>
              <a:avLst/>
              <a:gdLst/>
              <a:ahLst/>
              <a:cxnLst/>
              <a:rect l="l" t="t" r="r" b="b"/>
              <a:pathLst>
                <a:path w="10991" h="9062" extrusionOk="0">
                  <a:moveTo>
                    <a:pt x="8743" y="1"/>
                  </a:moveTo>
                  <a:lnTo>
                    <a:pt x="0" y="4983"/>
                  </a:lnTo>
                  <a:lnTo>
                    <a:pt x="2247" y="9062"/>
                  </a:lnTo>
                  <a:lnTo>
                    <a:pt x="10990" y="4079"/>
                  </a:lnTo>
                  <a:lnTo>
                    <a:pt x="8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64" name="Google Shape;4964;p49"/>
          <p:cNvGrpSpPr/>
          <p:nvPr/>
        </p:nvGrpSpPr>
        <p:grpSpPr>
          <a:xfrm>
            <a:off x="3190898" y="4320214"/>
            <a:ext cx="318516" cy="370076"/>
            <a:chOff x="3972400" y="4996350"/>
            <a:chExt cx="381000" cy="442675"/>
          </a:xfrm>
        </p:grpSpPr>
        <p:sp>
          <p:nvSpPr>
            <p:cNvPr id="4965" name="Google Shape;4965;p49"/>
            <p:cNvSpPr/>
            <p:nvPr/>
          </p:nvSpPr>
          <p:spPr>
            <a:xfrm>
              <a:off x="4157400" y="4996350"/>
              <a:ext cx="86725" cy="103200"/>
            </a:xfrm>
            <a:custGeom>
              <a:avLst/>
              <a:gdLst/>
              <a:ahLst/>
              <a:cxnLst/>
              <a:rect l="l" t="t" r="r" b="b"/>
              <a:pathLst>
                <a:path w="3469" h="4128" extrusionOk="0">
                  <a:moveTo>
                    <a:pt x="3395" y="0"/>
                  </a:moveTo>
                  <a:lnTo>
                    <a:pt x="3029" y="98"/>
                  </a:lnTo>
                  <a:lnTo>
                    <a:pt x="2638" y="195"/>
                  </a:lnTo>
                  <a:lnTo>
                    <a:pt x="2149" y="342"/>
                  </a:lnTo>
                  <a:lnTo>
                    <a:pt x="1661" y="537"/>
                  </a:lnTo>
                  <a:lnTo>
                    <a:pt x="1392" y="659"/>
                  </a:lnTo>
                  <a:lnTo>
                    <a:pt x="1148" y="806"/>
                  </a:lnTo>
                  <a:lnTo>
                    <a:pt x="904" y="953"/>
                  </a:lnTo>
                  <a:lnTo>
                    <a:pt x="684" y="1124"/>
                  </a:lnTo>
                  <a:lnTo>
                    <a:pt x="489" y="1319"/>
                  </a:lnTo>
                  <a:lnTo>
                    <a:pt x="318" y="1514"/>
                  </a:lnTo>
                  <a:lnTo>
                    <a:pt x="196" y="1710"/>
                  </a:lnTo>
                  <a:lnTo>
                    <a:pt x="98" y="1929"/>
                  </a:lnTo>
                  <a:lnTo>
                    <a:pt x="49" y="2149"/>
                  </a:lnTo>
                  <a:lnTo>
                    <a:pt x="0" y="2369"/>
                  </a:lnTo>
                  <a:lnTo>
                    <a:pt x="0" y="2589"/>
                  </a:lnTo>
                  <a:lnTo>
                    <a:pt x="25" y="2784"/>
                  </a:lnTo>
                  <a:lnTo>
                    <a:pt x="49" y="2980"/>
                  </a:lnTo>
                  <a:lnTo>
                    <a:pt x="98" y="3175"/>
                  </a:lnTo>
                  <a:lnTo>
                    <a:pt x="220" y="3517"/>
                  </a:lnTo>
                  <a:lnTo>
                    <a:pt x="342" y="3786"/>
                  </a:lnTo>
                  <a:lnTo>
                    <a:pt x="489" y="4030"/>
                  </a:lnTo>
                  <a:lnTo>
                    <a:pt x="757" y="4079"/>
                  </a:lnTo>
                  <a:lnTo>
                    <a:pt x="1050" y="4103"/>
                  </a:lnTo>
                  <a:lnTo>
                    <a:pt x="1392" y="4128"/>
                  </a:lnTo>
                  <a:lnTo>
                    <a:pt x="1588" y="4103"/>
                  </a:lnTo>
                  <a:lnTo>
                    <a:pt x="1808" y="4079"/>
                  </a:lnTo>
                  <a:lnTo>
                    <a:pt x="2003" y="4030"/>
                  </a:lnTo>
                  <a:lnTo>
                    <a:pt x="2198" y="3957"/>
                  </a:lnTo>
                  <a:lnTo>
                    <a:pt x="2394" y="3859"/>
                  </a:lnTo>
                  <a:lnTo>
                    <a:pt x="2589" y="3737"/>
                  </a:lnTo>
                  <a:lnTo>
                    <a:pt x="2760" y="3590"/>
                  </a:lnTo>
                  <a:lnTo>
                    <a:pt x="2931" y="3395"/>
                  </a:lnTo>
                  <a:lnTo>
                    <a:pt x="3053" y="3175"/>
                  </a:lnTo>
                  <a:lnTo>
                    <a:pt x="3175" y="2931"/>
                  </a:lnTo>
                  <a:lnTo>
                    <a:pt x="3273" y="2662"/>
                  </a:lnTo>
                  <a:lnTo>
                    <a:pt x="3346" y="2394"/>
                  </a:lnTo>
                  <a:lnTo>
                    <a:pt x="3395" y="2125"/>
                  </a:lnTo>
                  <a:lnTo>
                    <a:pt x="3419" y="1832"/>
                  </a:lnTo>
                  <a:lnTo>
                    <a:pt x="3468" y="1294"/>
                  </a:lnTo>
                  <a:lnTo>
                    <a:pt x="3468" y="782"/>
                  </a:lnTo>
                  <a:lnTo>
                    <a:pt x="3444" y="391"/>
                  </a:lnTo>
                  <a:lnTo>
                    <a:pt x="33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66" name="Google Shape;4966;p49"/>
            <p:cNvSpPr/>
            <p:nvPr/>
          </p:nvSpPr>
          <p:spPr>
            <a:xfrm>
              <a:off x="3972400" y="5048250"/>
              <a:ext cx="381000" cy="390775"/>
            </a:xfrm>
            <a:custGeom>
              <a:avLst/>
              <a:gdLst/>
              <a:ahLst/>
              <a:cxnLst/>
              <a:rect l="l" t="t" r="r" b="b"/>
              <a:pathLst>
                <a:path w="15240" h="15631" extrusionOk="0">
                  <a:moveTo>
                    <a:pt x="4689" y="3810"/>
                  </a:moveTo>
                  <a:lnTo>
                    <a:pt x="4787" y="3834"/>
                  </a:lnTo>
                  <a:lnTo>
                    <a:pt x="4860" y="3908"/>
                  </a:lnTo>
                  <a:lnTo>
                    <a:pt x="4885" y="4005"/>
                  </a:lnTo>
                  <a:lnTo>
                    <a:pt x="4885" y="4103"/>
                  </a:lnTo>
                  <a:lnTo>
                    <a:pt x="4836" y="4176"/>
                  </a:lnTo>
                  <a:lnTo>
                    <a:pt x="4787" y="4250"/>
                  </a:lnTo>
                  <a:lnTo>
                    <a:pt x="4689" y="4298"/>
                  </a:lnTo>
                  <a:lnTo>
                    <a:pt x="4421" y="4347"/>
                  </a:lnTo>
                  <a:lnTo>
                    <a:pt x="4176" y="4421"/>
                  </a:lnTo>
                  <a:lnTo>
                    <a:pt x="3957" y="4518"/>
                  </a:lnTo>
                  <a:lnTo>
                    <a:pt x="3737" y="4640"/>
                  </a:lnTo>
                  <a:lnTo>
                    <a:pt x="3566" y="4787"/>
                  </a:lnTo>
                  <a:lnTo>
                    <a:pt x="3395" y="4933"/>
                  </a:lnTo>
                  <a:lnTo>
                    <a:pt x="3248" y="5080"/>
                  </a:lnTo>
                  <a:lnTo>
                    <a:pt x="3102" y="5251"/>
                  </a:lnTo>
                  <a:lnTo>
                    <a:pt x="3004" y="5422"/>
                  </a:lnTo>
                  <a:lnTo>
                    <a:pt x="2882" y="5617"/>
                  </a:lnTo>
                  <a:lnTo>
                    <a:pt x="2735" y="5984"/>
                  </a:lnTo>
                  <a:lnTo>
                    <a:pt x="2613" y="6374"/>
                  </a:lnTo>
                  <a:lnTo>
                    <a:pt x="2516" y="6765"/>
                  </a:lnTo>
                  <a:lnTo>
                    <a:pt x="2491" y="6838"/>
                  </a:lnTo>
                  <a:lnTo>
                    <a:pt x="2442" y="6912"/>
                  </a:lnTo>
                  <a:lnTo>
                    <a:pt x="2369" y="6936"/>
                  </a:lnTo>
                  <a:lnTo>
                    <a:pt x="2296" y="6961"/>
                  </a:lnTo>
                  <a:lnTo>
                    <a:pt x="2247" y="6961"/>
                  </a:lnTo>
                  <a:lnTo>
                    <a:pt x="2149" y="6912"/>
                  </a:lnTo>
                  <a:lnTo>
                    <a:pt x="2076" y="6863"/>
                  </a:lnTo>
                  <a:lnTo>
                    <a:pt x="2052" y="6765"/>
                  </a:lnTo>
                  <a:lnTo>
                    <a:pt x="2052" y="6668"/>
                  </a:lnTo>
                  <a:lnTo>
                    <a:pt x="2100" y="6374"/>
                  </a:lnTo>
                  <a:lnTo>
                    <a:pt x="2174" y="6106"/>
                  </a:lnTo>
                  <a:lnTo>
                    <a:pt x="2271" y="5837"/>
                  </a:lnTo>
                  <a:lnTo>
                    <a:pt x="2369" y="5593"/>
                  </a:lnTo>
                  <a:lnTo>
                    <a:pt x="2491" y="5349"/>
                  </a:lnTo>
                  <a:lnTo>
                    <a:pt x="2613" y="5129"/>
                  </a:lnTo>
                  <a:lnTo>
                    <a:pt x="2760" y="4933"/>
                  </a:lnTo>
                  <a:lnTo>
                    <a:pt x="2906" y="4738"/>
                  </a:lnTo>
                  <a:lnTo>
                    <a:pt x="3077" y="4567"/>
                  </a:lnTo>
                  <a:lnTo>
                    <a:pt x="3248" y="4396"/>
                  </a:lnTo>
                  <a:lnTo>
                    <a:pt x="3444" y="4250"/>
                  </a:lnTo>
                  <a:lnTo>
                    <a:pt x="3663" y="4128"/>
                  </a:lnTo>
                  <a:lnTo>
                    <a:pt x="3883" y="4030"/>
                  </a:lnTo>
                  <a:lnTo>
                    <a:pt x="4103" y="3932"/>
                  </a:lnTo>
                  <a:lnTo>
                    <a:pt x="4347" y="3859"/>
                  </a:lnTo>
                  <a:lnTo>
                    <a:pt x="4616" y="3810"/>
                  </a:lnTo>
                  <a:close/>
                  <a:moveTo>
                    <a:pt x="6374" y="0"/>
                  </a:moveTo>
                  <a:lnTo>
                    <a:pt x="6008" y="293"/>
                  </a:lnTo>
                  <a:lnTo>
                    <a:pt x="6301" y="953"/>
                  </a:lnTo>
                  <a:lnTo>
                    <a:pt x="7083" y="2687"/>
                  </a:lnTo>
                  <a:lnTo>
                    <a:pt x="6619" y="2662"/>
                  </a:lnTo>
                  <a:lnTo>
                    <a:pt x="6179" y="2638"/>
                  </a:lnTo>
                  <a:lnTo>
                    <a:pt x="5373" y="2516"/>
                  </a:lnTo>
                  <a:lnTo>
                    <a:pt x="4592" y="2516"/>
                  </a:lnTo>
                  <a:lnTo>
                    <a:pt x="4421" y="2540"/>
                  </a:lnTo>
                  <a:lnTo>
                    <a:pt x="4225" y="2589"/>
                  </a:lnTo>
                  <a:lnTo>
                    <a:pt x="4030" y="2662"/>
                  </a:lnTo>
                  <a:lnTo>
                    <a:pt x="3834" y="2735"/>
                  </a:lnTo>
                  <a:lnTo>
                    <a:pt x="3419" y="2955"/>
                  </a:lnTo>
                  <a:lnTo>
                    <a:pt x="3004" y="3175"/>
                  </a:lnTo>
                  <a:lnTo>
                    <a:pt x="2638" y="3444"/>
                  </a:lnTo>
                  <a:lnTo>
                    <a:pt x="2271" y="3712"/>
                  </a:lnTo>
                  <a:lnTo>
                    <a:pt x="1929" y="4030"/>
                  </a:lnTo>
                  <a:lnTo>
                    <a:pt x="1612" y="4347"/>
                  </a:lnTo>
                  <a:lnTo>
                    <a:pt x="1319" y="4689"/>
                  </a:lnTo>
                  <a:lnTo>
                    <a:pt x="1075" y="5056"/>
                  </a:lnTo>
                  <a:lnTo>
                    <a:pt x="830" y="5446"/>
                  </a:lnTo>
                  <a:lnTo>
                    <a:pt x="611" y="5862"/>
                  </a:lnTo>
                  <a:lnTo>
                    <a:pt x="440" y="6301"/>
                  </a:lnTo>
                  <a:lnTo>
                    <a:pt x="293" y="6741"/>
                  </a:lnTo>
                  <a:lnTo>
                    <a:pt x="171" y="7205"/>
                  </a:lnTo>
                  <a:lnTo>
                    <a:pt x="73" y="7693"/>
                  </a:lnTo>
                  <a:lnTo>
                    <a:pt x="24" y="8206"/>
                  </a:lnTo>
                  <a:lnTo>
                    <a:pt x="0" y="8719"/>
                  </a:lnTo>
                  <a:lnTo>
                    <a:pt x="24" y="9256"/>
                  </a:lnTo>
                  <a:lnTo>
                    <a:pt x="73" y="9794"/>
                  </a:lnTo>
                  <a:lnTo>
                    <a:pt x="171" y="10307"/>
                  </a:lnTo>
                  <a:lnTo>
                    <a:pt x="293" y="10795"/>
                  </a:lnTo>
                  <a:lnTo>
                    <a:pt x="464" y="11308"/>
                  </a:lnTo>
                  <a:lnTo>
                    <a:pt x="659" y="11772"/>
                  </a:lnTo>
                  <a:lnTo>
                    <a:pt x="879" y="12236"/>
                  </a:lnTo>
                  <a:lnTo>
                    <a:pt x="1123" y="12676"/>
                  </a:lnTo>
                  <a:lnTo>
                    <a:pt x="1392" y="13091"/>
                  </a:lnTo>
                  <a:lnTo>
                    <a:pt x="1710" y="13506"/>
                  </a:lnTo>
                  <a:lnTo>
                    <a:pt x="2027" y="13872"/>
                  </a:lnTo>
                  <a:lnTo>
                    <a:pt x="2393" y="14239"/>
                  </a:lnTo>
                  <a:lnTo>
                    <a:pt x="2760" y="14581"/>
                  </a:lnTo>
                  <a:lnTo>
                    <a:pt x="3151" y="14874"/>
                  </a:lnTo>
                  <a:lnTo>
                    <a:pt x="3590" y="15167"/>
                  </a:lnTo>
                  <a:lnTo>
                    <a:pt x="4030" y="15411"/>
                  </a:lnTo>
                  <a:lnTo>
                    <a:pt x="4225" y="15509"/>
                  </a:lnTo>
                  <a:lnTo>
                    <a:pt x="4421" y="15582"/>
                  </a:lnTo>
                  <a:lnTo>
                    <a:pt x="4640" y="15631"/>
                  </a:lnTo>
                  <a:lnTo>
                    <a:pt x="5275" y="15631"/>
                  </a:lnTo>
                  <a:lnTo>
                    <a:pt x="5739" y="15558"/>
                  </a:lnTo>
                  <a:lnTo>
                    <a:pt x="6668" y="15362"/>
                  </a:lnTo>
                  <a:lnTo>
                    <a:pt x="7132" y="15289"/>
                  </a:lnTo>
                  <a:lnTo>
                    <a:pt x="7376" y="15264"/>
                  </a:lnTo>
                  <a:lnTo>
                    <a:pt x="7864" y="15264"/>
                  </a:lnTo>
                  <a:lnTo>
                    <a:pt x="8108" y="15289"/>
                  </a:lnTo>
                  <a:lnTo>
                    <a:pt x="8597" y="15362"/>
                  </a:lnTo>
                  <a:lnTo>
                    <a:pt x="9549" y="15558"/>
                  </a:lnTo>
                  <a:lnTo>
                    <a:pt x="9989" y="15606"/>
                  </a:lnTo>
                  <a:lnTo>
                    <a:pt x="10209" y="15631"/>
                  </a:lnTo>
                  <a:lnTo>
                    <a:pt x="10429" y="15631"/>
                  </a:lnTo>
                  <a:lnTo>
                    <a:pt x="10648" y="15606"/>
                  </a:lnTo>
                  <a:lnTo>
                    <a:pt x="10868" y="15558"/>
                  </a:lnTo>
                  <a:lnTo>
                    <a:pt x="11064" y="15484"/>
                  </a:lnTo>
                  <a:lnTo>
                    <a:pt x="11283" y="15387"/>
                  </a:lnTo>
                  <a:lnTo>
                    <a:pt x="11723" y="15142"/>
                  </a:lnTo>
                  <a:lnTo>
                    <a:pt x="12114" y="14849"/>
                  </a:lnTo>
                  <a:lnTo>
                    <a:pt x="12529" y="14532"/>
                  </a:lnTo>
                  <a:lnTo>
                    <a:pt x="12895" y="14214"/>
                  </a:lnTo>
                  <a:lnTo>
                    <a:pt x="13237" y="13848"/>
                  </a:lnTo>
                  <a:lnTo>
                    <a:pt x="13555" y="13457"/>
                  </a:lnTo>
                  <a:lnTo>
                    <a:pt x="13872" y="13066"/>
                  </a:lnTo>
                  <a:lnTo>
                    <a:pt x="14141" y="12651"/>
                  </a:lnTo>
                  <a:lnTo>
                    <a:pt x="14385" y="12212"/>
                  </a:lnTo>
                  <a:lnTo>
                    <a:pt x="14605" y="11748"/>
                  </a:lnTo>
                  <a:lnTo>
                    <a:pt x="14800" y="11283"/>
                  </a:lnTo>
                  <a:lnTo>
                    <a:pt x="14947" y="10795"/>
                  </a:lnTo>
                  <a:lnTo>
                    <a:pt x="15069" y="10282"/>
                  </a:lnTo>
                  <a:lnTo>
                    <a:pt x="15167" y="9769"/>
                  </a:lnTo>
                  <a:lnTo>
                    <a:pt x="15216" y="9256"/>
                  </a:lnTo>
                  <a:lnTo>
                    <a:pt x="15240" y="8719"/>
                  </a:lnTo>
                  <a:lnTo>
                    <a:pt x="15216" y="8182"/>
                  </a:lnTo>
                  <a:lnTo>
                    <a:pt x="15167" y="7669"/>
                  </a:lnTo>
                  <a:lnTo>
                    <a:pt x="15069" y="7180"/>
                  </a:lnTo>
                  <a:lnTo>
                    <a:pt x="14947" y="6692"/>
                  </a:lnTo>
                  <a:lnTo>
                    <a:pt x="14776" y="6252"/>
                  </a:lnTo>
                  <a:lnTo>
                    <a:pt x="14605" y="5813"/>
                  </a:lnTo>
                  <a:lnTo>
                    <a:pt x="14385" y="5398"/>
                  </a:lnTo>
                  <a:lnTo>
                    <a:pt x="14141" y="5007"/>
                  </a:lnTo>
                  <a:lnTo>
                    <a:pt x="13848" y="4616"/>
                  </a:lnTo>
                  <a:lnTo>
                    <a:pt x="13555" y="4274"/>
                  </a:lnTo>
                  <a:lnTo>
                    <a:pt x="13213" y="3957"/>
                  </a:lnTo>
                  <a:lnTo>
                    <a:pt x="12871" y="3639"/>
                  </a:lnTo>
                  <a:lnTo>
                    <a:pt x="12505" y="3370"/>
                  </a:lnTo>
                  <a:lnTo>
                    <a:pt x="12089" y="3102"/>
                  </a:lnTo>
                  <a:lnTo>
                    <a:pt x="11674" y="2858"/>
                  </a:lnTo>
                  <a:lnTo>
                    <a:pt x="11259" y="2662"/>
                  </a:lnTo>
                  <a:lnTo>
                    <a:pt x="11064" y="2589"/>
                  </a:lnTo>
                  <a:lnTo>
                    <a:pt x="10893" y="2540"/>
                  </a:lnTo>
                  <a:lnTo>
                    <a:pt x="10697" y="2516"/>
                  </a:lnTo>
                  <a:lnTo>
                    <a:pt x="10526" y="2491"/>
                  </a:lnTo>
                  <a:lnTo>
                    <a:pt x="10111" y="2491"/>
                  </a:lnTo>
                  <a:lnTo>
                    <a:pt x="9696" y="2516"/>
                  </a:lnTo>
                  <a:lnTo>
                    <a:pt x="8841" y="2613"/>
                  </a:lnTo>
                  <a:lnTo>
                    <a:pt x="8426" y="2662"/>
                  </a:lnTo>
                  <a:lnTo>
                    <a:pt x="7986" y="2687"/>
                  </a:lnTo>
                  <a:lnTo>
                    <a:pt x="63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67" name="Google Shape;4967;p49"/>
          <p:cNvGrpSpPr/>
          <p:nvPr/>
        </p:nvGrpSpPr>
        <p:grpSpPr>
          <a:xfrm>
            <a:off x="4251594" y="4289073"/>
            <a:ext cx="451252" cy="432860"/>
            <a:chOff x="5241175" y="4959100"/>
            <a:chExt cx="539775" cy="517775"/>
          </a:xfrm>
        </p:grpSpPr>
        <p:sp>
          <p:nvSpPr>
            <p:cNvPr id="4968" name="Google Shape;4968;p49"/>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69" name="Google Shape;4969;p49"/>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70" name="Google Shape;4970;p49"/>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71" name="Google Shape;4971;p49"/>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72" name="Google Shape;4972;p49"/>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73" name="Google Shape;4973;p49"/>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974" name="Google Shape;4974;p49"/>
          <p:cNvSpPr/>
          <p:nvPr/>
        </p:nvSpPr>
        <p:spPr>
          <a:xfrm>
            <a:off x="4842355" y="4395912"/>
            <a:ext cx="397142" cy="219513"/>
          </a:xfrm>
          <a:custGeom>
            <a:avLst/>
            <a:gdLst/>
            <a:ahLst/>
            <a:cxnLst/>
            <a:rect l="l" t="t" r="r" b="b"/>
            <a:pathLst>
              <a:path w="19002" h="10503" extrusionOk="0">
                <a:moveTo>
                  <a:pt x="17072" y="1100"/>
                </a:moveTo>
                <a:lnTo>
                  <a:pt x="17145" y="1124"/>
                </a:lnTo>
                <a:lnTo>
                  <a:pt x="17268" y="1197"/>
                </a:lnTo>
                <a:lnTo>
                  <a:pt x="17365" y="1320"/>
                </a:lnTo>
                <a:lnTo>
                  <a:pt x="17390" y="1393"/>
                </a:lnTo>
                <a:lnTo>
                  <a:pt x="17390" y="1490"/>
                </a:lnTo>
                <a:lnTo>
                  <a:pt x="17390" y="1564"/>
                </a:lnTo>
                <a:lnTo>
                  <a:pt x="17365" y="1637"/>
                </a:lnTo>
                <a:lnTo>
                  <a:pt x="17268" y="1759"/>
                </a:lnTo>
                <a:lnTo>
                  <a:pt x="17145" y="1832"/>
                </a:lnTo>
                <a:lnTo>
                  <a:pt x="17072" y="1857"/>
                </a:lnTo>
                <a:lnTo>
                  <a:pt x="16926" y="1857"/>
                </a:lnTo>
                <a:lnTo>
                  <a:pt x="16852" y="1832"/>
                </a:lnTo>
                <a:lnTo>
                  <a:pt x="16730" y="1759"/>
                </a:lnTo>
                <a:lnTo>
                  <a:pt x="16657" y="1637"/>
                </a:lnTo>
                <a:lnTo>
                  <a:pt x="16633" y="1564"/>
                </a:lnTo>
                <a:lnTo>
                  <a:pt x="16608" y="1490"/>
                </a:lnTo>
                <a:lnTo>
                  <a:pt x="16633" y="1393"/>
                </a:lnTo>
                <a:lnTo>
                  <a:pt x="16657" y="1320"/>
                </a:lnTo>
                <a:lnTo>
                  <a:pt x="16730" y="1197"/>
                </a:lnTo>
                <a:lnTo>
                  <a:pt x="16852" y="1124"/>
                </a:lnTo>
                <a:lnTo>
                  <a:pt x="16926" y="1100"/>
                </a:lnTo>
                <a:close/>
                <a:moveTo>
                  <a:pt x="15924" y="1"/>
                </a:moveTo>
                <a:lnTo>
                  <a:pt x="15656" y="25"/>
                </a:lnTo>
                <a:lnTo>
                  <a:pt x="15387" y="74"/>
                </a:lnTo>
                <a:lnTo>
                  <a:pt x="15192" y="123"/>
                </a:lnTo>
                <a:lnTo>
                  <a:pt x="14996" y="172"/>
                </a:lnTo>
                <a:lnTo>
                  <a:pt x="14801" y="269"/>
                </a:lnTo>
                <a:lnTo>
                  <a:pt x="14605" y="367"/>
                </a:lnTo>
                <a:lnTo>
                  <a:pt x="14435" y="489"/>
                </a:lnTo>
                <a:lnTo>
                  <a:pt x="14264" y="611"/>
                </a:lnTo>
                <a:lnTo>
                  <a:pt x="14093" y="758"/>
                </a:lnTo>
                <a:lnTo>
                  <a:pt x="13970" y="929"/>
                </a:lnTo>
                <a:lnTo>
                  <a:pt x="13824" y="1100"/>
                </a:lnTo>
                <a:lnTo>
                  <a:pt x="13726" y="1271"/>
                </a:lnTo>
                <a:lnTo>
                  <a:pt x="13629" y="1466"/>
                </a:lnTo>
                <a:lnTo>
                  <a:pt x="13531" y="1661"/>
                </a:lnTo>
                <a:lnTo>
                  <a:pt x="13482" y="1881"/>
                </a:lnTo>
                <a:lnTo>
                  <a:pt x="13433" y="2101"/>
                </a:lnTo>
                <a:lnTo>
                  <a:pt x="13409" y="2345"/>
                </a:lnTo>
                <a:lnTo>
                  <a:pt x="13409" y="2565"/>
                </a:lnTo>
                <a:lnTo>
                  <a:pt x="6668" y="4372"/>
                </a:lnTo>
                <a:lnTo>
                  <a:pt x="6986" y="4592"/>
                </a:lnTo>
                <a:lnTo>
                  <a:pt x="7303" y="4812"/>
                </a:lnTo>
                <a:lnTo>
                  <a:pt x="7621" y="5032"/>
                </a:lnTo>
                <a:lnTo>
                  <a:pt x="7938" y="5203"/>
                </a:lnTo>
                <a:lnTo>
                  <a:pt x="8280" y="5374"/>
                </a:lnTo>
                <a:lnTo>
                  <a:pt x="8597" y="5496"/>
                </a:lnTo>
                <a:lnTo>
                  <a:pt x="8939" y="5618"/>
                </a:lnTo>
                <a:lnTo>
                  <a:pt x="9257" y="5740"/>
                </a:lnTo>
                <a:lnTo>
                  <a:pt x="9599" y="5813"/>
                </a:lnTo>
                <a:lnTo>
                  <a:pt x="9941" y="5862"/>
                </a:lnTo>
                <a:lnTo>
                  <a:pt x="10258" y="5911"/>
                </a:lnTo>
                <a:lnTo>
                  <a:pt x="10600" y="5935"/>
                </a:lnTo>
                <a:lnTo>
                  <a:pt x="10942" y="5935"/>
                </a:lnTo>
                <a:lnTo>
                  <a:pt x="11284" y="5911"/>
                </a:lnTo>
                <a:lnTo>
                  <a:pt x="11626" y="5862"/>
                </a:lnTo>
                <a:lnTo>
                  <a:pt x="11968" y="5813"/>
                </a:lnTo>
                <a:lnTo>
                  <a:pt x="12285" y="5716"/>
                </a:lnTo>
                <a:lnTo>
                  <a:pt x="12603" y="5642"/>
                </a:lnTo>
                <a:lnTo>
                  <a:pt x="13140" y="5423"/>
                </a:lnTo>
                <a:lnTo>
                  <a:pt x="13629" y="5203"/>
                </a:lnTo>
                <a:lnTo>
                  <a:pt x="14044" y="4983"/>
                </a:lnTo>
                <a:lnTo>
                  <a:pt x="14386" y="4763"/>
                </a:lnTo>
                <a:lnTo>
                  <a:pt x="14630" y="4592"/>
                </a:lnTo>
                <a:lnTo>
                  <a:pt x="14850" y="4421"/>
                </a:lnTo>
                <a:lnTo>
                  <a:pt x="14923" y="4372"/>
                </a:lnTo>
                <a:lnTo>
                  <a:pt x="15021" y="4348"/>
                </a:lnTo>
                <a:lnTo>
                  <a:pt x="15118" y="4372"/>
                </a:lnTo>
                <a:lnTo>
                  <a:pt x="15192" y="4421"/>
                </a:lnTo>
                <a:lnTo>
                  <a:pt x="15240" y="4519"/>
                </a:lnTo>
                <a:lnTo>
                  <a:pt x="15240" y="4592"/>
                </a:lnTo>
                <a:lnTo>
                  <a:pt x="15240" y="4690"/>
                </a:lnTo>
                <a:lnTo>
                  <a:pt x="15167" y="4763"/>
                </a:lnTo>
                <a:lnTo>
                  <a:pt x="15045" y="4861"/>
                </a:lnTo>
                <a:lnTo>
                  <a:pt x="14752" y="5105"/>
                </a:lnTo>
                <a:lnTo>
                  <a:pt x="14312" y="5398"/>
                </a:lnTo>
                <a:lnTo>
                  <a:pt x="14019" y="5569"/>
                </a:lnTo>
                <a:lnTo>
                  <a:pt x="13702" y="5716"/>
                </a:lnTo>
                <a:lnTo>
                  <a:pt x="13213" y="5935"/>
                </a:lnTo>
                <a:lnTo>
                  <a:pt x="12969" y="6033"/>
                </a:lnTo>
                <a:lnTo>
                  <a:pt x="12676" y="6131"/>
                </a:lnTo>
                <a:lnTo>
                  <a:pt x="12090" y="6277"/>
                </a:lnTo>
                <a:lnTo>
                  <a:pt x="11797" y="6326"/>
                </a:lnTo>
                <a:lnTo>
                  <a:pt x="11479" y="6375"/>
                </a:lnTo>
                <a:lnTo>
                  <a:pt x="11137" y="6400"/>
                </a:lnTo>
                <a:lnTo>
                  <a:pt x="10796" y="6424"/>
                </a:lnTo>
                <a:lnTo>
                  <a:pt x="10429" y="6400"/>
                </a:lnTo>
                <a:lnTo>
                  <a:pt x="10063" y="6375"/>
                </a:lnTo>
                <a:lnTo>
                  <a:pt x="9696" y="6326"/>
                </a:lnTo>
                <a:lnTo>
                  <a:pt x="9306" y="6229"/>
                </a:lnTo>
                <a:lnTo>
                  <a:pt x="8915" y="6131"/>
                </a:lnTo>
                <a:lnTo>
                  <a:pt x="8500" y="5984"/>
                </a:lnTo>
                <a:lnTo>
                  <a:pt x="8085" y="5813"/>
                </a:lnTo>
                <a:lnTo>
                  <a:pt x="7669" y="5594"/>
                </a:lnTo>
                <a:lnTo>
                  <a:pt x="7572" y="5569"/>
                </a:lnTo>
                <a:lnTo>
                  <a:pt x="7376" y="5471"/>
                </a:lnTo>
                <a:lnTo>
                  <a:pt x="7254" y="5471"/>
                </a:lnTo>
                <a:lnTo>
                  <a:pt x="7132" y="5496"/>
                </a:lnTo>
                <a:lnTo>
                  <a:pt x="318" y="7694"/>
                </a:lnTo>
                <a:lnTo>
                  <a:pt x="245" y="7743"/>
                </a:lnTo>
                <a:lnTo>
                  <a:pt x="147" y="7792"/>
                </a:lnTo>
                <a:lnTo>
                  <a:pt x="98" y="7865"/>
                </a:lnTo>
                <a:lnTo>
                  <a:pt x="49" y="7938"/>
                </a:lnTo>
                <a:lnTo>
                  <a:pt x="1" y="8036"/>
                </a:lnTo>
                <a:lnTo>
                  <a:pt x="1" y="8134"/>
                </a:lnTo>
                <a:lnTo>
                  <a:pt x="1" y="8207"/>
                </a:lnTo>
                <a:lnTo>
                  <a:pt x="25" y="8305"/>
                </a:lnTo>
                <a:lnTo>
                  <a:pt x="98" y="8451"/>
                </a:lnTo>
                <a:lnTo>
                  <a:pt x="196" y="8549"/>
                </a:lnTo>
                <a:lnTo>
                  <a:pt x="318" y="8622"/>
                </a:lnTo>
                <a:lnTo>
                  <a:pt x="489" y="8646"/>
                </a:lnTo>
                <a:lnTo>
                  <a:pt x="611" y="8622"/>
                </a:lnTo>
                <a:lnTo>
                  <a:pt x="269" y="8793"/>
                </a:lnTo>
                <a:lnTo>
                  <a:pt x="171" y="8842"/>
                </a:lnTo>
                <a:lnTo>
                  <a:pt x="123" y="8915"/>
                </a:lnTo>
                <a:lnTo>
                  <a:pt x="49" y="8988"/>
                </a:lnTo>
                <a:lnTo>
                  <a:pt x="25" y="9086"/>
                </a:lnTo>
                <a:lnTo>
                  <a:pt x="1" y="9159"/>
                </a:lnTo>
                <a:lnTo>
                  <a:pt x="1" y="9257"/>
                </a:lnTo>
                <a:lnTo>
                  <a:pt x="1" y="9355"/>
                </a:lnTo>
                <a:lnTo>
                  <a:pt x="49" y="9452"/>
                </a:lnTo>
                <a:lnTo>
                  <a:pt x="123" y="9575"/>
                </a:lnTo>
                <a:lnTo>
                  <a:pt x="220" y="9648"/>
                </a:lnTo>
                <a:lnTo>
                  <a:pt x="342" y="9697"/>
                </a:lnTo>
                <a:lnTo>
                  <a:pt x="489" y="9721"/>
                </a:lnTo>
                <a:lnTo>
                  <a:pt x="587" y="9721"/>
                </a:lnTo>
                <a:lnTo>
                  <a:pt x="684" y="9672"/>
                </a:lnTo>
                <a:lnTo>
                  <a:pt x="855" y="9599"/>
                </a:lnTo>
                <a:lnTo>
                  <a:pt x="782" y="9721"/>
                </a:lnTo>
                <a:lnTo>
                  <a:pt x="758" y="9868"/>
                </a:lnTo>
                <a:lnTo>
                  <a:pt x="782" y="10014"/>
                </a:lnTo>
                <a:lnTo>
                  <a:pt x="831" y="10161"/>
                </a:lnTo>
                <a:lnTo>
                  <a:pt x="929" y="10258"/>
                </a:lnTo>
                <a:lnTo>
                  <a:pt x="1026" y="10307"/>
                </a:lnTo>
                <a:lnTo>
                  <a:pt x="1124" y="10356"/>
                </a:lnTo>
                <a:lnTo>
                  <a:pt x="1246" y="10380"/>
                </a:lnTo>
                <a:lnTo>
                  <a:pt x="1393" y="10356"/>
                </a:lnTo>
                <a:lnTo>
                  <a:pt x="1515" y="10283"/>
                </a:lnTo>
                <a:lnTo>
                  <a:pt x="6082" y="7303"/>
                </a:lnTo>
                <a:lnTo>
                  <a:pt x="6546" y="7523"/>
                </a:lnTo>
                <a:lnTo>
                  <a:pt x="7108" y="7743"/>
                </a:lnTo>
                <a:lnTo>
                  <a:pt x="7791" y="7987"/>
                </a:lnTo>
                <a:lnTo>
                  <a:pt x="8524" y="8207"/>
                </a:lnTo>
                <a:lnTo>
                  <a:pt x="9306" y="8402"/>
                </a:lnTo>
                <a:lnTo>
                  <a:pt x="10087" y="8549"/>
                </a:lnTo>
                <a:lnTo>
                  <a:pt x="10454" y="8598"/>
                </a:lnTo>
                <a:lnTo>
                  <a:pt x="10820" y="8646"/>
                </a:lnTo>
                <a:lnTo>
                  <a:pt x="11528" y="8646"/>
                </a:lnTo>
                <a:lnTo>
                  <a:pt x="12212" y="10356"/>
                </a:lnTo>
                <a:lnTo>
                  <a:pt x="12261" y="10405"/>
                </a:lnTo>
                <a:lnTo>
                  <a:pt x="12310" y="10454"/>
                </a:lnTo>
                <a:lnTo>
                  <a:pt x="12383" y="10478"/>
                </a:lnTo>
                <a:lnTo>
                  <a:pt x="12456" y="10503"/>
                </a:lnTo>
                <a:lnTo>
                  <a:pt x="13384" y="10503"/>
                </a:lnTo>
                <a:lnTo>
                  <a:pt x="13482" y="10478"/>
                </a:lnTo>
                <a:lnTo>
                  <a:pt x="13555" y="10454"/>
                </a:lnTo>
                <a:lnTo>
                  <a:pt x="13604" y="10405"/>
                </a:lnTo>
                <a:lnTo>
                  <a:pt x="13629" y="10332"/>
                </a:lnTo>
                <a:lnTo>
                  <a:pt x="13629" y="10234"/>
                </a:lnTo>
                <a:lnTo>
                  <a:pt x="13580" y="10161"/>
                </a:lnTo>
                <a:lnTo>
                  <a:pt x="13506" y="10087"/>
                </a:lnTo>
                <a:lnTo>
                  <a:pt x="13409" y="10087"/>
                </a:lnTo>
                <a:lnTo>
                  <a:pt x="12603" y="10014"/>
                </a:lnTo>
                <a:lnTo>
                  <a:pt x="12163" y="8646"/>
                </a:lnTo>
                <a:lnTo>
                  <a:pt x="12700" y="8598"/>
                </a:lnTo>
                <a:lnTo>
                  <a:pt x="13067" y="8549"/>
                </a:lnTo>
                <a:lnTo>
                  <a:pt x="13482" y="8475"/>
                </a:lnTo>
                <a:lnTo>
                  <a:pt x="13922" y="8378"/>
                </a:lnTo>
                <a:lnTo>
                  <a:pt x="14386" y="8280"/>
                </a:lnTo>
                <a:lnTo>
                  <a:pt x="14874" y="8109"/>
                </a:lnTo>
                <a:lnTo>
                  <a:pt x="15363" y="7914"/>
                </a:lnTo>
                <a:lnTo>
                  <a:pt x="15827" y="7670"/>
                </a:lnTo>
                <a:lnTo>
                  <a:pt x="16046" y="7547"/>
                </a:lnTo>
                <a:lnTo>
                  <a:pt x="16291" y="7376"/>
                </a:lnTo>
                <a:lnTo>
                  <a:pt x="16486" y="7205"/>
                </a:lnTo>
                <a:lnTo>
                  <a:pt x="16681" y="7035"/>
                </a:lnTo>
                <a:lnTo>
                  <a:pt x="16877" y="6839"/>
                </a:lnTo>
                <a:lnTo>
                  <a:pt x="17072" y="6619"/>
                </a:lnTo>
                <a:lnTo>
                  <a:pt x="17219" y="6375"/>
                </a:lnTo>
                <a:lnTo>
                  <a:pt x="17365" y="6131"/>
                </a:lnTo>
                <a:lnTo>
                  <a:pt x="17512" y="5862"/>
                </a:lnTo>
                <a:lnTo>
                  <a:pt x="17610" y="5569"/>
                </a:lnTo>
                <a:lnTo>
                  <a:pt x="17707" y="5276"/>
                </a:lnTo>
                <a:lnTo>
                  <a:pt x="17780" y="4959"/>
                </a:lnTo>
                <a:lnTo>
                  <a:pt x="17829" y="4592"/>
                </a:lnTo>
                <a:lnTo>
                  <a:pt x="17854" y="4226"/>
                </a:lnTo>
                <a:lnTo>
                  <a:pt x="17854" y="3884"/>
                </a:lnTo>
                <a:lnTo>
                  <a:pt x="17829" y="3444"/>
                </a:lnTo>
                <a:lnTo>
                  <a:pt x="17829" y="2980"/>
                </a:lnTo>
                <a:lnTo>
                  <a:pt x="17829" y="2760"/>
                </a:lnTo>
                <a:lnTo>
                  <a:pt x="17878" y="2590"/>
                </a:lnTo>
                <a:lnTo>
                  <a:pt x="18440" y="2370"/>
                </a:lnTo>
                <a:lnTo>
                  <a:pt x="18733" y="2272"/>
                </a:lnTo>
                <a:lnTo>
                  <a:pt x="18293" y="2125"/>
                </a:lnTo>
                <a:lnTo>
                  <a:pt x="18586" y="1979"/>
                </a:lnTo>
                <a:lnTo>
                  <a:pt x="18855" y="1857"/>
                </a:lnTo>
                <a:lnTo>
                  <a:pt x="18953" y="1808"/>
                </a:lnTo>
                <a:lnTo>
                  <a:pt x="19002" y="1759"/>
                </a:lnTo>
                <a:lnTo>
                  <a:pt x="19002" y="1710"/>
                </a:lnTo>
                <a:lnTo>
                  <a:pt x="18953" y="1686"/>
                </a:lnTo>
                <a:lnTo>
                  <a:pt x="18000" y="1271"/>
                </a:lnTo>
                <a:lnTo>
                  <a:pt x="17780" y="1026"/>
                </a:lnTo>
                <a:lnTo>
                  <a:pt x="17561" y="782"/>
                </a:lnTo>
                <a:lnTo>
                  <a:pt x="17243" y="514"/>
                </a:lnTo>
                <a:lnTo>
                  <a:pt x="17048" y="391"/>
                </a:lnTo>
                <a:lnTo>
                  <a:pt x="16852" y="269"/>
                </a:lnTo>
                <a:lnTo>
                  <a:pt x="16633" y="172"/>
                </a:lnTo>
                <a:lnTo>
                  <a:pt x="16413" y="98"/>
                </a:lnTo>
                <a:lnTo>
                  <a:pt x="16169" y="25"/>
                </a:lnTo>
                <a:lnTo>
                  <a:pt x="15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4975" name="Google Shape;4975;p49"/>
          <p:cNvGrpSpPr/>
          <p:nvPr/>
        </p:nvGrpSpPr>
        <p:grpSpPr>
          <a:xfrm>
            <a:off x="5458778" y="4353382"/>
            <a:ext cx="289444" cy="332833"/>
            <a:chOff x="6685175" y="5036025"/>
            <a:chExt cx="346225" cy="398125"/>
          </a:xfrm>
        </p:grpSpPr>
        <p:sp>
          <p:nvSpPr>
            <p:cNvPr id="4976" name="Google Shape;4976;p49"/>
            <p:cNvSpPr/>
            <p:nvPr/>
          </p:nvSpPr>
          <p:spPr>
            <a:xfrm>
              <a:off x="6743800" y="5036025"/>
              <a:ext cx="105650" cy="147775"/>
            </a:xfrm>
            <a:custGeom>
              <a:avLst/>
              <a:gdLst/>
              <a:ahLst/>
              <a:cxnLst/>
              <a:rect l="l" t="t" r="r" b="b"/>
              <a:pathLst>
                <a:path w="4226" h="5911" extrusionOk="0">
                  <a:moveTo>
                    <a:pt x="2931" y="1"/>
                  </a:moveTo>
                  <a:lnTo>
                    <a:pt x="2736" y="25"/>
                  </a:lnTo>
                  <a:lnTo>
                    <a:pt x="2516" y="74"/>
                  </a:lnTo>
                  <a:lnTo>
                    <a:pt x="2272" y="147"/>
                  </a:lnTo>
                  <a:lnTo>
                    <a:pt x="2027" y="269"/>
                  </a:lnTo>
                  <a:lnTo>
                    <a:pt x="1783" y="416"/>
                  </a:lnTo>
                  <a:lnTo>
                    <a:pt x="1539" y="611"/>
                  </a:lnTo>
                  <a:lnTo>
                    <a:pt x="1319" y="807"/>
                  </a:lnTo>
                  <a:lnTo>
                    <a:pt x="1075" y="1026"/>
                  </a:lnTo>
                  <a:lnTo>
                    <a:pt x="855" y="1271"/>
                  </a:lnTo>
                  <a:lnTo>
                    <a:pt x="660" y="1539"/>
                  </a:lnTo>
                  <a:lnTo>
                    <a:pt x="489" y="1808"/>
                  </a:lnTo>
                  <a:lnTo>
                    <a:pt x="318" y="2101"/>
                  </a:lnTo>
                  <a:lnTo>
                    <a:pt x="196" y="2370"/>
                  </a:lnTo>
                  <a:lnTo>
                    <a:pt x="98" y="2663"/>
                  </a:lnTo>
                  <a:lnTo>
                    <a:pt x="25" y="2956"/>
                  </a:lnTo>
                  <a:lnTo>
                    <a:pt x="0" y="3249"/>
                  </a:lnTo>
                  <a:lnTo>
                    <a:pt x="0" y="3517"/>
                  </a:lnTo>
                  <a:lnTo>
                    <a:pt x="49" y="3786"/>
                  </a:lnTo>
                  <a:lnTo>
                    <a:pt x="122" y="4055"/>
                  </a:lnTo>
                  <a:lnTo>
                    <a:pt x="196" y="4299"/>
                  </a:lnTo>
                  <a:lnTo>
                    <a:pt x="293" y="4543"/>
                  </a:lnTo>
                  <a:lnTo>
                    <a:pt x="415" y="4763"/>
                  </a:lnTo>
                  <a:lnTo>
                    <a:pt x="562" y="4958"/>
                  </a:lnTo>
                  <a:lnTo>
                    <a:pt x="708" y="5154"/>
                  </a:lnTo>
                  <a:lnTo>
                    <a:pt x="855" y="5325"/>
                  </a:lnTo>
                  <a:lnTo>
                    <a:pt x="1026" y="5471"/>
                  </a:lnTo>
                  <a:lnTo>
                    <a:pt x="1221" y="5618"/>
                  </a:lnTo>
                  <a:lnTo>
                    <a:pt x="1392" y="5716"/>
                  </a:lnTo>
                  <a:lnTo>
                    <a:pt x="1588" y="5813"/>
                  </a:lnTo>
                  <a:lnTo>
                    <a:pt x="1807" y="5862"/>
                  </a:lnTo>
                  <a:lnTo>
                    <a:pt x="2003" y="5911"/>
                  </a:lnTo>
                  <a:lnTo>
                    <a:pt x="2442" y="5911"/>
                  </a:lnTo>
                  <a:lnTo>
                    <a:pt x="2662" y="5862"/>
                  </a:lnTo>
                  <a:lnTo>
                    <a:pt x="2858" y="5789"/>
                  </a:lnTo>
                  <a:lnTo>
                    <a:pt x="3053" y="5716"/>
                  </a:lnTo>
                  <a:lnTo>
                    <a:pt x="3224" y="5593"/>
                  </a:lnTo>
                  <a:lnTo>
                    <a:pt x="3395" y="5471"/>
                  </a:lnTo>
                  <a:lnTo>
                    <a:pt x="3541" y="5300"/>
                  </a:lnTo>
                  <a:lnTo>
                    <a:pt x="3688" y="5129"/>
                  </a:lnTo>
                  <a:lnTo>
                    <a:pt x="3810" y="4934"/>
                  </a:lnTo>
                  <a:lnTo>
                    <a:pt x="3932" y="4739"/>
                  </a:lnTo>
                  <a:lnTo>
                    <a:pt x="4030" y="4519"/>
                  </a:lnTo>
                  <a:lnTo>
                    <a:pt x="4103" y="4275"/>
                  </a:lnTo>
                  <a:lnTo>
                    <a:pt x="4152" y="4030"/>
                  </a:lnTo>
                  <a:lnTo>
                    <a:pt x="4201" y="3786"/>
                  </a:lnTo>
                  <a:lnTo>
                    <a:pt x="4225" y="3517"/>
                  </a:lnTo>
                  <a:lnTo>
                    <a:pt x="4201" y="3249"/>
                  </a:lnTo>
                  <a:lnTo>
                    <a:pt x="4176" y="2980"/>
                  </a:lnTo>
                  <a:lnTo>
                    <a:pt x="4054" y="1881"/>
                  </a:lnTo>
                  <a:lnTo>
                    <a:pt x="3957" y="1368"/>
                  </a:lnTo>
                  <a:lnTo>
                    <a:pt x="3835" y="904"/>
                  </a:lnTo>
                  <a:lnTo>
                    <a:pt x="3737" y="684"/>
                  </a:lnTo>
                  <a:lnTo>
                    <a:pt x="3664" y="513"/>
                  </a:lnTo>
                  <a:lnTo>
                    <a:pt x="3541" y="342"/>
                  </a:lnTo>
                  <a:lnTo>
                    <a:pt x="3419" y="220"/>
                  </a:lnTo>
                  <a:lnTo>
                    <a:pt x="3273" y="123"/>
                  </a:lnTo>
                  <a:lnTo>
                    <a:pt x="3126" y="49"/>
                  </a:lnTo>
                  <a:lnTo>
                    <a:pt x="29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77" name="Google Shape;4977;p49"/>
            <p:cNvSpPr/>
            <p:nvPr/>
          </p:nvSpPr>
          <p:spPr>
            <a:xfrm>
              <a:off x="6685175" y="5152025"/>
              <a:ext cx="84275" cy="117275"/>
            </a:xfrm>
            <a:custGeom>
              <a:avLst/>
              <a:gdLst/>
              <a:ahLst/>
              <a:cxnLst/>
              <a:rect l="l" t="t" r="r" b="b"/>
              <a:pathLst>
                <a:path w="3371" h="4691" extrusionOk="0">
                  <a:moveTo>
                    <a:pt x="1368" y="1"/>
                  </a:moveTo>
                  <a:lnTo>
                    <a:pt x="1197" y="25"/>
                  </a:lnTo>
                  <a:lnTo>
                    <a:pt x="1026" y="99"/>
                  </a:lnTo>
                  <a:lnTo>
                    <a:pt x="855" y="172"/>
                  </a:lnTo>
                  <a:lnTo>
                    <a:pt x="709" y="270"/>
                  </a:lnTo>
                  <a:lnTo>
                    <a:pt x="562" y="392"/>
                  </a:lnTo>
                  <a:lnTo>
                    <a:pt x="440" y="538"/>
                  </a:lnTo>
                  <a:lnTo>
                    <a:pt x="318" y="685"/>
                  </a:lnTo>
                  <a:lnTo>
                    <a:pt x="220" y="856"/>
                  </a:lnTo>
                  <a:lnTo>
                    <a:pt x="147" y="1051"/>
                  </a:lnTo>
                  <a:lnTo>
                    <a:pt x="74" y="1247"/>
                  </a:lnTo>
                  <a:lnTo>
                    <a:pt x="49" y="1442"/>
                  </a:lnTo>
                  <a:lnTo>
                    <a:pt x="1" y="1662"/>
                  </a:lnTo>
                  <a:lnTo>
                    <a:pt x="1" y="1882"/>
                  </a:lnTo>
                  <a:lnTo>
                    <a:pt x="1" y="2101"/>
                  </a:lnTo>
                  <a:lnTo>
                    <a:pt x="25" y="2346"/>
                  </a:lnTo>
                  <a:lnTo>
                    <a:pt x="74" y="2565"/>
                  </a:lnTo>
                  <a:lnTo>
                    <a:pt x="147" y="2810"/>
                  </a:lnTo>
                  <a:lnTo>
                    <a:pt x="220" y="3054"/>
                  </a:lnTo>
                  <a:lnTo>
                    <a:pt x="342" y="3274"/>
                  </a:lnTo>
                  <a:lnTo>
                    <a:pt x="440" y="3493"/>
                  </a:lnTo>
                  <a:lnTo>
                    <a:pt x="587" y="3689"/>
                  </a:lnTo>
                  <a:lnTo>
                    <a:pt x="733" y="3860"/>
                  </a:lnTo>
                  <a:lnTo>
                    <a:pt x="880" y="4031"/>
                  </a:lnTo>
                  <a:lnTo>
                    <a:pt x="1051" y="4177"/>
                  </a:lnTo>
                  <a:lnTo>
                    <a:pt x="1222" y="4324"/>
                  </a:lnTo>
                  <a:lnTo>
                    <a:pt x="1393" y="4422"/>
                  </a:lnTo>
                  <a:lnTo>
                    <a:pt x="1564" y="4519"/>
                  </a:lnTo>
                  <a:lnTo>
                    <a:pt x="1759" y="4592"/>
                  </a:lnTo>
                  <a:lnTo>
                    <a:pt x="1954" y="4641"/>
                  </a:lnTo>
                  <a:lnTo>
                    <a:pt x="2125" y="4690"/>
                  </a:lnTo>
                  <a:lnTo>
                    <a:pt x="2516" y="4690"/>
                  </a:lnTo>
                  <a:lnTo>
                    <a:pt x="2687" y="4641"/>
                  </a:lnTo>
                  <a:lnTo>
                    <a:pt x="2882" y="4592"/>
                  </a:lnTo>
                  <a:lnTo>
                    <a:pt x="3029" y="4495"/>
                  </a:lnTo>
                  <a:lnTo>
                    <a:pt x="3151" y="4397"/>
                  </a:lnTo>
                  <a:lnTo>
                    <a:pt x="3249" y="4299"/>
                  </a:lnTo>
                  <a:lnTo>
                    <a:pt x="3322" y="4153"/>
                  </a:lnTo>
                  <a:lnTo>
                    <a:pt x="3371" y="4006"/>
                  </a:lnTo>
                  <a:lnTo>
                    <a:pt x="3371" y="3860"/>
                  </a:lnTo>
                  <a:lnTo>
                    <a:pt x="3371" y="3689"/>
                  </a:lnTo>
                  <a:lnTo>
                    <a:pt x="3347" y="3518"/>
                  </a:lnTo>
                  <a:lnTo>
                    <a:pt x="3249" y="3127"/>
                  </a:lnTo>
                  <a:lnTo>
                    <a:pt x="3078" y="2712"/>
                  </a:lnTo>
                  <a:lnTo>
                    <a:pt x="2712" y="1808"/>
                  </a:lnTo>
                  <a:lnTo>
                    <a:pt x="2370" y="953"/>
                  </a:lnTo>
                  <a:lnTo>
                    <a:pt x="2199" y="612"/>
                  </a:lnTo>
                  <a:lnTo>
                    <a:pt x="2028" y="343"/>
                  </a:lnTo>
                  <a:lnTo>
                    <a:pt x="1954" y="221"/>
                  </a:lnTo>
                  <a:lnTo>
                    <a:pt x="1857" y="123"/>
                  </a:lnTo>
                  <a:lnTo>
                    <a:pt x="1735" y="74"/>
                  </a:lnTo>
                  <a:lnTo>
                    <a:pt x="1637" y="25"/>
                  </a:lnTo>
                  <a:lnTo>
                    <a:pt x="14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78" name="Google Shape;4978;p49"/>
            <p:cNvSpPr/>
            <p:nvPr/>
          </p:nvSpPr>
          <p:spPr>
            <a:xfrm>
              <a:off x="6871400" y="5038475"/>
              <a:ext cx="105650" cy="145325"/>
            </a:xfrm>
            <a:custGeom>
              <a:avLst/>
              <a:gdLst/>
              <a:ahLst/>
              <a:cxnLst/>
              <a:rect l="l" t="t" r="r" b="b"/>
              <a:pathLst>
                <a:path w="4226" h="5813" extrusionOk="0">
                  <a:moveTo>
                    <a:pt x="1295" y="0"/>
                  </a:moveTo>
                  <a:lnTo>
                    <a:pt x="1100" y="49"/>
                  </a:lnTo>
                  <a:lnTo>
                    <a:pt x="953" y="98"/>
                  </a:lnTo>
                  <a:lnTo>
                    <a:pt x="807" y="196"/>
                  </a:lnTo>
                  <a:lnTo>
                    <a:pt x="684" y="318"/>
                  </a:lnTo>
                  <a:lnTo>
                    <a:pt x="587" y="464"/>
                  </a:lnTo>
                  <a:lnTo>
                    <a:pt x="489" y="660"/>
                  </a:lnTo>
                  <a:lnTo>
                    <a:pt x="391" y="855"/>
                  </a:lnTo>
                  <a:lnTo>
                    <a:pt x="269" y="1295"/>
                  </a:lnTo>
                  <a:lnTo>
                    <a:pt x="172" y="1808"/>
                  </a:lnTo>
                  <a:lnTo>
                    <a:pt x="49" y="2882"/>
                  </a:lnTo>
                  <a:lnTo>
                    <a:pt x="1" y="3151"/>
                  </a:lnTo>
                  <a:lnTo>
                    <a:pt x="1" y="3419"/>
                  </a:lnTo>
                  <a:lnTo>
                    <a:pt x="25" y="3688"/>
                  </a:lnTo>
                  <a:lnTo>
                    <a:pt x="74" y="3932"/>
                  </a:lnTo>
                  <a:lnTo>
                    <a:pt x="123" y="4177"/>
                  </a:lnTo>
                  <a:lnTo>
                    <a:pt x="196" y="4421"/>
                  </a:lnTo>
                  <a:lnTo>
                    <a:pt x="294" y="4641"/>
                  </a:lnTo>
                  <a:lnTo>
                    <a:pt x="416" y="4836"/>
                  </a:lnTo>
                  <a:lnTo>
                    <a:pt x="538" y="5031"/>
                  </a:lnTo>
                  <a:lnTo>
                    <a:pt x="684" y="5202"/>
                  </a:lnTo>
                  <a:lnTo>
                    <a:pt x="831" y="5373"/>
                  </a:lnTo>
                  <a:lnTo>
                    <a:pt x="1002" y="5495"/>
                  </a:lnTo>
                  <a:lnTo>
                    <a:pt x="1173" y="5618"/>
                  </a:lnTo>
                  <a:lnTo>
                    <a:pt x="1368" y="5691"/>
                  </a:lnTo>
                  <a:lnTo>
                    <a:pt x="1588" y="5764"/>
                  </a:lnTo>
                  <a:lnTo>
                    <a:pt x="1783" y="5813"/>
                  </a:lnTo>
                  <a:lnTo>
                    <a:pt x="2223" y="5813"/>
                  </a:lnTo>
                  <a:lnTo>
                    <a:pt x="2418" y="5764"/>
                  </a:lnTo>
                  <a:lnTo>
                    <a:pt x="2638" y="5715"/>
                  </a:lnTo>
                  <a:lnTo>
                    <a:pt x="2834" y="5618"/>
                  </a:lnTo>
                  <a:lnTo>
                    <a:pt x="3005" y="5520"/>
                  </a:lnTo>
                  <a:lnTo>
                    <a:pt x="3200" y="5373"/>
                  </a:lnTo>
                  <a:lnTo>
                    <a:pt x="3371" y="5227"/>
                  </a:lnTo>
                  <a:lnTo>
                    <a:pt x="3517" y="5056"/>
                  </a:lnTo>
                  <a:lnTo>
                    <a:pt x="3664" y="4860"/>
                  </a:lnTo>
                  <a:lnTo>
                    <a:pt x="3811" y="4665"/>
                  </a:lnTo>
                  <a:lnTo>
                    <a:pt x="3933" y="4445"/>
                  </a:lnTo>
                  <a:lnTo>
                    <a:pt x="4030" y="4201"/>
                  </a:lnTo>
                  <a:lnTo>
                    <a:pt x="4104" y="3957"/>
                  </a:lnTo>
                  <a:lnTo>
                    <a:pt x="4177" y="3688"/>
                  </a:lnTo>
                  <a:lnTo>
                    <a:pt x="4226" y="3419"/>
                  </a:lnTo>
                  <a:lnTo>
                    <a:pt x="4226" y="3151"/>
                  </a:lnTo>
                  <a:lnTo>
                    <a:pt x="4201" y="2858"/>
                  </a:lnTo>
                  <a:lnTo>
                    <a:pt x="4128" y="2589"/>
                  </a:lnTo>
                  <a:lnTo>
                    <a:pt x="4030" y="2296"/>
                  </a:lnTo>
                  <a:lnTo>
                    <a:pt x="3908" y="2027"/>
                  </a:lnTo>
                  <a:lnTo>
                    <a:pt x="3737" y="1734"/>
                  </a:lnTo>
                  <a:lnTo>
                    <a:pt x="3566" y="1490"/>
                  </a:lnTo>
                  <a:lnTo>
                    <a:pt x="3371" y="1221"/>
                  </a:lnTo>
                  <a:lnTo>
                    <a:pt x="3151" y="1002"/>
                  </a:lnTo>
                  <a:lnTo>
                    <a:pt x="2907" y="782"/>
                  </a:lnTo>
                  <a:lnTo>
                    <a:pt x="2687" y="586"/>
                  </a:lnTo>
                  <a:lnTo>
                    <a:pt x="2443" y="415"/>
                  </a:lnTo>
                  <a:lnTo>
                    <a:pt x="2199" y="269"/>
                  </a:lnTo>
                  <a:lnTo>
                    <a:pt x="1954" y="147"/>
                  </a:lnTo>
                  <a:lnTo>
                    <a:pt x="1710" y="74"/>
                  </a:lnTo>
                  <a:lnTo>
                    <a:pt x="1490" y="25"/>
                  </a:lnTo>
                  <a:lnTo>
                    <a:pt x="1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79" name="Google Shape;4979;p49"/>
            <p:cNvSpPr/>
            <p:nvPr/>
          </p:nvSpPr>
          <p:spPr>
            <a:xfrm>
              <a:off x="6944050" y="5155700"/>
              <a:ext cx="87350" cy="116025"/>
            </a:xfrm>
            <a:custGeom>
              <a:avLst/>
              <a:gdLst/>
              <a:ahLst/>
              <a:cxnLst/>
              <a:rect l="l" t="t" r="r" b="b"/>
              <a:pathLst>
                <a:path w="3494" h="4641" extrusionOk="0">
                  <a:moveTo>
                    <a:pt x="1979" y="0"/>
                  </a:moveTo>
                  <a:lnTo>
                    <a:pt x="1857" y="49"/>
                  </a:lnTo>
                  <a:lnTo>
                    <a:pt x="1735" y="98"/>
                  </a:lnTo>
                  <a:lnTo>
                    <a:pt x="1637" y="196"/>
                  </a:lnTo>
                  <a:lnTo>
                    <a:pt x="1540" y="294"/>
                  </a:lnTo>
                  <a:lnTo>
                    <a:pt x="1369" y="562"/>
                  </a:lnTo>
                  <a:lnTo>
                    <a:pt x="1173" y="904"/>
                  </a:lnTo>
                  <a:lnTo>
                    <a:pt x="782" y="1735"/>
                  </a:lnTo>
                  <a:lnTo>
                    <a:pt x="367" y="2614"/>
                  </a:lnTo>
                  <a:lnTo>
                    <a:pt x="196" y="3005"/>
                  </a:lnTo>
                  <a:lnTo>
                    <a:pt x="74" y="3395"/>
                  </a:lnTo>
                  <a:lnTo>
                    <a:pt x="25" y="3566"/>
                  </a:lnTo>
                  <a:lnTo>
                    <a:pt x="1" y="3737"/>
                  </a:lnTo>
                  <a:lnTo>
                    <a:pt x="25" y="3908"/>
                  </a:lnTo>
                  <a:lnTo>
                    <a:pt x="50" y="4055"/>
                  </a:lnTo>
                  <a:lnTo>
                    <a:pt x="99" y="4177"/>
                  </a:lnTo>
                  <a:lnTo>
                    <a:pt x="196" y="4299"/>
                  </a:lnTo>
                  <a:lnTo>
                    <a:pt x="318" y="4397"/>
                  </a:lnTo>
                  <a:lnTo>
                    <a:pt x="465" y="4494"/>
                  </a:lnTo>
                  <a:lnTo>
                    <a:pt x="636" y="4568"/>
                  </a:lnTo>
                  <a:lnTo>
                    <a:pt x="831" y="4616"/>
                  </a:lnTo>
                  <a:lnTo>
                    <a:pt x="1027" y="4641"/>
                  </a:lnTo>
                  <a:lnTo>
                    <a:pt x="1198" y="4641"/>
                  </a:lnTo>
                  <a:lnTo>
                    <a:pt x="1393" y="4616"/>
                  </a:lnTo>
                  <a:lnTo>
                    <a:pt x="1588" y="4568"/>
                  </a:lnTo>
                  <a:lnTo>
                    <a:pt x="1784" y="4494"/>
                  </a:lnTo>
                  <a:lnTo>
                    <a:pt x="1955" y="4421"/>
                  </a:lnTo>
                  <a:lnTo>
                    <a:pt x="2150" y="4323"/>
                  </a:lnTo>
                  <a:lnTo>
                    <a:pt x="2321" y="4201"/>
                  </a:lnTo>
                  <a:lnTo>
                    <a:pt x="2492" y="4055"/>
                  </a:lnTo>
                  <a:lnTo>
                    <a:pt x="2663" y="3884"/>
                  </a:lnTo>
                  <a:lnTo>
                    <a:pt x="2810" y="3713"/>
                  </a:lnTo>
                  <a:lnTo>
                    <a:pt x="2956" y="3517"/>
                  </a:lnTo>
                  <a:lnTo>
                    <a:pt x="3078" y="3322"/>
                  </a:lnTo>
                  <a:lnTo>
                    <a:pt x="3200" y="3102"/>
                  </a:lnTo>
                  <a:lnTo>
                    <a:pt x="3298" y="2882"/>
                  </a:lnTo>
                  <a:lnTo>
                    <a:pt x="3371" y="2638"/>
                  </a:lnTo>
                  <a:lnTo>
                    <a:pt x="3420" y="2418"/>
                  </a:lnTo>
                  <a:lnTo>
                    <a:pt x="3469" y="2174"/>
                  </a:lnTo>
                  <a:lnTo>
                    <a:pt x="3493" y="1954"/>
                  </a:lnTo>
                  <a:lnTo>
                    <a:pt x="3493" y="1735"/>
                  </a:lnTo>
                  <a:lnTo>
                    <a:pt x="3469" y="1515"/>
                  </a:lnTo>
                  <a:lnTo>
                    <a:pt x="3445" y="1319"/>
                  </a:lnTo>
                  <a:lnTo>
                    <a:pt x="3396" y="1124"/>
                  </a:lnTo>
                  <a:lnTo>
                    <a:pt x="3322" y="929"/>
                  </a:lnTo>
                  <a:lnTo>
                    <a:pt x="3249" y="758"/>
                  </a:lnTo>
                  <a:lnTo>
                    <a:pt x="3127" y="587"/>
                  </a:lnTo>
                  <a:lnTo>
                    <a:pt x="3005" y="440"/>
                  </a:lnTo>
                  <a:lnTo>
                    <a:pt x="2883" y="318"/>
                  </a:lnTo>
                  <a:lnTo>
                    <a:pt x="2736" y="196"/>
                  </a:lnTo>
                  <a:lnTo>
                    <a:pt x="2565" y="98"/>
                  </a:lnTo>
                  <a:lnTo>
                    <a:pt x="2394" y="49"/>
                  </a:lnTo>
                  <a:lnTo>
                    <a:pt x="2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980" name="Google Shape;4980;p49"/>
            <p:cNvSpPr/>
            <p:nvPr/>
          </p:nvSpPr>
          <p:spPr>
            <a:xfrm>
              <a:off x="6727300" y="5185625"/>
              <a:ext cx="263800" cy="248525"/>
            </a:xfrm>
            <a:custGeom>
              <a:avLst/>
              <a:gdLst/>
              <a:ahLst/>
              <a:cxnLst/>
              <a:rect l="l" t="t" r="r" b="b"/>
              <a:pathLst>
                <a:path w="10552" h="9941" extrusionOk="0">
                  <a:moveTo>
                    <a:pt x="5252" y="0"/>
                  </a:moveTo>
                  <a:lnTo>
                    <a:pt x="4959" y="25"/>
                  </a:lnTo>
                  <a:lnTo>
                    <a:pt x="4666" y="73"/>
                  </a:lnTo>
                  <a:lnTo>
                    <a:pt x="4372" y="171"/>
                  </a:lnTo>
                  <a:lnTo>
                    <a:pt x="4104" y="293"/>
                  </a:lnTo>
                  <a:lnTo>
                    <a:pt x="3835" y="464"/>
                  </a:lnTo>
                  <a:lnTo>
                    <a:pt x="3591" y="635"/>
                  </a:lnTo>
                  <a:lnTo>
                    <a:pt x="3371" y="855"/>
                  </a:lnTo>
                  <a:lnTo>
                    <a:pt x="3176" y="1124"/>
                  </a:lnTo>
                  <a:lnTo>
                    <a:pt x="3029" y="1343"/>
                  </a:lnTo>
                  <a:lnTo>
                    <a:pt x="2907" y="1612"/>
                  </a:lnTo>
                  <a:lnTo>
                    <a:pt x="2809" y="1856"/>
                  </a:lnTo>
                  <a:lnTo>
                    <a:pt x="2736" y="2125"/>
                  </a:lnTo>
                  <a:lnTo>
                    <a:pt x="2565" y="2662"/>
                  </a:lnTo>
                  <a:lnTo>
                    <a:pt x="2492" y="2931"/>
                  </a:lnTo>
                  <a:lnTo>
                    <a:pt x="2394" y="3200"/>
                  </a:lnTo>
                  <a:lnTo>
                    <a:pt x="2248" y="3444"/>
                  </a:lnTo>
                  <a:lnTo>
                    <a:pt x="2101" y="3688"/>
                  </a:lnTo>
                  <a:lnTo>
                    <a:pt x="1906" y="3908"/>
                  </a:lnTo>
                  <a:lnTo>
                    <a:pt x="1735" y="4103"/>
                  </a:lnTo>
                  <a:lnTo>
                    <a:pt x="1320" y="4470"/>
                  </a:lnTo>
                  <a:lnTo>
                    <a:pt x="904" y="4860"/>
                  </a:lnTo>
                  <a:lnTo>
                    <a:pt x="709" y="5080"/>
                  </a:lnTo>
                  <a:lnTo>
                    <a:pt x="514" y="5324"/>
                  </a:lnTo>
                  <a:lnTo>
                    <a:pt x="367" y="5569"/>
                  </a:lnTo>
                  <a:lnTo>
                    <a:pt x="245" y="5837"/>
                  </a:lnTo>
                  <a:lnTo>
                    <a:pt x="147" y="6130"/>
                  </a:lnTo>
                  <a:lnTo>
                    <a:pt x="74" y="6423"/>
                  </a:lnTo>
                  <a:lnTo>
                    <a:pt x="25" y="6741"/>
                  </a:lnTo>
                  <a:lnTo>
                    <a:pt x="1" y="7034"/>
                  </a:lnTo>
                  <a:lnTo>
                    <a:pt x="25" y="7327"/>
                  </a:lnTo>
                  <a:lnTo>
                    <a:pt x="50" y="7620"/>
                  </a:lnTo>
                  <a:lnTo>
                    <a:pt x="123" y="7889"/>
                  </a:lnTo>
                  <a:lnTo>
                    <a:pt x="221" y="8158"/>
                  </a:lnTo>
                  <a:lnTo>
                    <a:pt x="318" y="8426"/>
                  </a:lnTo>
                  <a:lnTo>
                    <a:pt x="440" y="8646"/>
                  </a:lnTo>
                  <a:lnTo>
                    <a:pt x="611" y="8890"/>
                  </a:lnTo>
                  <a:lnTo>
                    <a:pt x="782" y="9086"/>
                  </a:lnTo>
                  <a:lnTo>
                    <a:pt x="953" y="9281"/>
                  </a:lnTo>
                  <a:lnTo>
                    <a:pt x="1149" y="9428"/>
                  </a:lnTo>
                  <a:lnTo>
                    <a:pt x="1368" y="9574"/>
                  </a:lnTo>
                  <a:lnTo>
                    <a:pt x="1613" y="9696"/>
                  </a:lnTo>
                  <a:lnTo>
                    <a:pt x="1857" y="9794"/>
                  </a:lnTo>
                  <a:lnTo>
                    <a:pt x="2101" y="9867"/>
                  </a:lnTo>
                  <a:lnTo>
                    <a:pt x="2370" y="9916"/>
                  </a:lnTo>
                  <a:lnTo>
                    <a:pt x="2614" y="9940"/>
                  </a:lnTo>
                  <a:lnTo>
                    <a:pt x="2980" y="9916"/>
                  </a:lnTo>
                  <a:lnTo>
                    <a:pt x="3347" y="9818"/>
                  </a:lnTo>
                  <a:lnTo>
                    <a:pt x="3689" y="9696"/>
                  </a:lnTo>
                  <a:lnTo>
                    <a:pt x="4006" y="9501"/>
                  </a:lnTo>
                  <a:lnTo>
                    <a:pt x="4153" y="9403"/>
                  </a:lnTo>
                  <a:lnTo>
                    <a:pt x="4299" y="9330"/>
                  </a:lnTo>
                  <a:lnTo>
                    <a:pt x="4446" y="9305"/>
                  </a:lnTo>
                  <a:lnTo>
                    <a:pt x="4592" y="9257"/>
                  </a:lnTo>
                  <a:lnTo>
                    <a:pt x="4910" y="9232"/>
                  </a:lnTo>
                  <a:lnTo>
                    <a:pt x="5642" y="9232"/>
                  </a:lnTo>
                  <a:lnTo>
                    <a:pt x="5960" y="9257"/>
                  </a:lnTo>
                  <a:lnTo>
                    <a:pt x="6106" y="9305"/>
                  </a:lnTo>
                  <a:lnTo>
                    <a:pt x="6253" y="9330"/>
                  </a:lnTo>
                  <a:lnTo>
                    <a:pt x="6400" y="9403"/>
                  </a:lnTo>
                  <a:lnTo>
                    <a:pt x="6546" y="9501"/>
                  </a:lnTo>
                  <a:lnTo>
                    <a:pt x="6864" y="9696"/>
                  </a:lnTo>
                  <a:lnTo>
                    <a:pt x="7206" y="9818"/>
                  </a:lnTo>
                  <a:lnTo>
                    <a:pt x="7572" y="9916"/>
                  </a:lnTo>
                  <a:lnTo>
                    <a:pt x="7938" y="9940"/>
                  </a:lnTo>
                  <a:lnTo>
                    <a:pt x="8207" y="9916"/>
                  </a:lnTo>
                  <a:lnTo>
                    <a:pt x="8451" y="9867"/>
                  </a:lnTo>
                  <a:lnTo>
                    <a:pt x="8695" y="9794"/>
                  </a:lnTo>
                  <a:lnTo>
                    <a:pt x="8940" y="9696"/>
                  </a:lnTo>
                  <a:lnTo>
                    <a:pt x="9184" y="9574"/>
                  </a:lnTo>
                  <a:lnTo>
                    <a:pt x="9404" y="9428"/>
                  </a:lnTo>
                  <a:lnTo>
                    <a:pt x="9599" y="9281"/>
                  </a:lnTo>
                  <a:lnTo>
                    <a:pt x="9770" y="9086"/>
                  </a:lnTo>
                  <a:lnTo>
                    <a:pt x="9941" y="8890"/>
                  </a:lnTo>
                  <a:lnTo>
                    <a:pt x="10112" y="8646"/>
                  </a:lnTo>
                  <a:lnTo>
                    <a:pt x="10234" y="8426"/>
                  </a:lnTo>
                  <a:lnTo>
                    <a:pt x="10332" y="8158"/>
                  </a:lnTo>
                  <a:lnTo>
                    <a:pt x="10429" y="7889"/>
                  </a:lnTo>
                  <a:lnTo>
                    <a:pt x="10503" y="7620"/>
                  </a:lnTo>
                  <a:lnTo>
                    <a:pt x="10527" y="7327"/>
                  </a:lnTo>
                  <a:lnTo>
                    <a:pt x="10551" y="7034"/>
                  </a:lnTo>
                  <a:lnTo>
                    <a:pt x="10527" y="6741"/>
                  </a:lnTo>
                  <a:lnTo>
                    <a:pt x="10478" y="6423"/>
                  </a:lnTo>
                  <a:lnTo>
                    <a:pt x="10405" y="6130"/>
                  </a:lnTo>
                  <a:lnTo>
                    <a:pt x="10307" y="5837"/>
                  </a:lnTo>
                  <a:lnTo>
                    <a:pt x="10185" y="5569"/>
                  </a:lnTo>
                  <a:lnTo>
                    <a:pt x="10039" y="5324"/>
                  </a:lnTo>
                  <a:lnTo>
                    <a:pt x="9843" y="5080"/>
                  </a:lnTo>
                  <a:lnTo>
                    <a:pt x="9648" y="4860"/>
                  </a:lnTo>
                  <a:lnTo>
                    <a:pt x="9233" y="4470"/>
                  </a:lnTo>
                  <a:lnTo>
                    <a:pt x="8817" y="4103"/>
                  </a:lnTo>
                  <a:lnTo>
                    <a:pt x="8646" y="3908"/>
                  </a:lnTo>
                  <a:lnTo>
                    <a:pt x="8451" y="3688"/>
                  </a:lnTo>
                  <a:lnTo>
                    <a:pt x="8305" y="3444"/>
                  </a:lnTo>
                  <a:lnTo>
                    <a:pt x="8158" y="3200"/>
                  </a:lnTo>
                  <a:lnTo>
                    <a:pt x="8060" y="2931"/>
                  </a:lnTo>
                  <a:lnTo>
                    <a:pt x="7963" y="2662"/>
                  </a:lnTo>
                  <a:lnTo>
                    <a:pt x="7816" y="2125"/>
                  </a:lnTo>
                  <a:lnTo>
                    <a:pt x="7743" y="1856"/>
                  </a:lnTo>
                  <a:lnTo>
                    <a:pt x="7645" y="1612"/>
                  </a:lnTo>
                  <a:lnTo>
                    <a:pt x="7523" y="1343"/>
                  </a:lnTo>
                  <a:lnTo>
                    <a:pt x="7376" y="1124"/>
                  </a:lnTo>
                  <a:lnTo>
                    <a:pt x="7181" y="855"/>
                  </a:lnTo>
                  <a:lnTo>
                    <a:pt x="6961" y="635"/>
                  </a:lnTo>
                  <a:lnTo>
                    <a:pt x="6717" y="464"/>
                  </a:lnTo>
                  <a:lnTo>
                    <a:pt x="6448" y="293"/>
                  </a:lnTo>
                  <a:lnTo>
                    <a:pt x="6180" y="171"/>
                  </a:lnTo>
                  <a:lnTo>
                    <a:pt x="5887" y="73"/>
                  </a:lnTo>
                  <a:lnTo>
                    <a:pt x="5594" y="25"/>
                  </a:lnTo>
                  <a:lnTo>
                    <a:pt x="5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981" name="Google Shape;4981;p49"/>
          <p:cNvGrpSpPr/>
          <p:nvPr/>
        </p:nvGrpSpPr>
        <p:grpSpPr>
          <a:xfrm>
            <a:off x="6283418" y="1648999"/>
            <a:ext cx="432570" cy="421334"/>
            <a:chOff x="5926225" y="921350"/>
            <a:chExt cx="517800" cy="504350"/>
          </a:xfrm>
        </p:grpSpPr>
        <p:sp>
          <p:nvSpPr>
            <p:cNvPr id="4982" name="Google Shape;4982;p4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1C232"/>
                </a:solidFill>
              </a:endParaRPr>
            </a:p>
          </p:txBody>
        </p:sp>
        <p:sp>
          <p:nvSpPr>
            <p:cNvPr id="4983" name="Google Shape;4983;p4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1C232"/>
                </a:solidFill>
              </a:endParaRPr>
            </a:p>
          </p:txBody>
        </p:sp>
      </p:grpSp>
      <p:sp>
        <p:nvSpPr>
          <p:cNvPr id="4984" name="Google Shape;4984;p49"/>
          <p:cNvSpPr/>
          <p:nvPr/>
        </p:nvSpPr>
        <p:spPr>
          <a:xfrm>
            <a:off x="6477338" y="1885056"/>
            <a:ext cx="400950" cy="226498"/>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5" name="Google Shape;4985;p49"/>
          <p:cNvGrpSpPr/>
          <p:nvPr/>
        </p:nvGrpSpPr>
        <p:grpSpPr>
          <a:xfrm>
            <a:off x="7168405" y="1628379"/>
            <a:ext cx="432570" cy="421334"/>
            <a:chOff x="5926225" y="921350"/>
            <a:chExt cx="517800" cy="504350"/>
          </a:xfrm>
        </p:grpSpPr>
        <p:sp>
          <p:nvSpPr>
            <p:cNvPr id="4986" name="Google Shape;4986;p4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noFill/>
            <a:ln w="9525" cap="flat" cmpd="sng">
              <a:solidFill>
                <a:srgbClr val="F1C232"/>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4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noFill/>
            <a:ln w="9525" cap="flat" cmpd="sng">
              <a:solidFill>
                <a:srgbClr val="F1C232"/>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8" name="Google Shape;4988;p49"/>
          <p:cNvSpPr/>
          <p:nvPr/>
        </p:nvSpPr>
        <p:spPr>
          <a:xfrm>
            <a:off x="7362326" y="1864436"/>
            <a:ext cx="400950" cy="226498"/>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38100" cap="flat"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9" name="Google Shape;4989;p49"/>
          <p:cNvGrpSpPr/>
          <p:nvPr/>
        </p:nvGrpSpPr>
        <p:grpSpPr>
          <a:xfrm>
            <a:off x="6283685" y="2377421"/>
            <a:ext cx="1075937" cy="1047989"/>
            <a:chOff x="5926225" y="921350"/>
            <a:chExt cx="517800" cy="504350"/>
          </a:xfrm>
        </p:grpSpPr>
        <p:sp>
          <p:nvSpPr>
            <p:cNvPr id="4990" name="Google Shape;4990;p4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D966"/>
            </a:solidFill>
            <a:ln w="28575" cap="flat" cmpd="sng">
              <a:solidFill>
                <a:srgbClr val="E69138"/>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D966"/>
            </a:solidFill>
            <a:ln w="28575" cap="flat" cmpd="sng">
              <a:solidFill>
                <a:srgbClr val="E69138"/>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2" name="Google Shape;4992;p49"/>
          <p:cNvSpPr/>
          <p:nvPr/>
        </p:nvSpPr>
        <p:spPr>
          <a:xfrm>
            <a:off x="6765998" y="2964518"/>
            <a:ext cx="997288" cy="563371"/>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9525" cap="flat" cmpd="sng">
            <a:solidFill>
              <a:srgbClr val="6D9EEB"/>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97</a:t>
            </a:fld>
            <a:endParaRPr/>
          </a:p>
        </p:txBody>
      </p:sp>
      <p:sp>
        <p:nvSpPr>
          <p:cNvPr id="4994" name="Google Shape;4994;p49"/>
          <p:cNvSpPr txBox="1">
            <a:spLocks noGrp="1"/>
          </p:cNvSpPr>
          <p:nvPr>
            <p:ph type="body" idx="4294967295"/>
          </p:nvPr>
        </p:nvSpPr>
        <p:spPr>
          <a:xfrm>
            <a:off x="6248575" y="4223563"/>
            <a:ext cx="2438100" cy="563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Find more icons at </a:t>
            </a:r>
            <a:r>
              <a:rPr lang="en" sz="900" u="sng">
                <a:solidFill>
                  <a:schemeClr val="hlink"/>
                </a:solidFill>
                <a:hlinkClick r:id="rId3"/>
              </a:rPr>
              <a:t>slidescarnival.com/extra-free-resources-icons-and-maps</a:t>
            </a:r>
            <a:endParaRPr sz="900"/>
          </a:p>
          <a:p>
            <a:pPr marL="0" lvl="0" indent="0" algn="l" rtl="0">
              <a:spcBef>
                <a:spcPts val="600"/>
              </a:spcBef>
              <a:spcAft>
                <a:spcPts val="0"/>
              </a:spcAft>
              <a:buNone/>
            </a:pPr>
            <a:endParaRPr sz="900" b="1"/>
          </a:p>
        </p:txBody>
      </p:sp>
    </p:spTree>
    <p:extLst>
      <p:ext uri="{BB962C8B-B14F-4D97-AF65-F5344CB8AC3E}">
        <p14:creationId xmlns:p14="http://schemas.microsoft.com/office/powerpoint/2010/main" val="133115176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4998"/>
        <p:cNvGrpSpPr/>
        <p:nvPr/>
      </p:nvGrpSpPr>
      <p:grpSpPr>
        <a:xfrm>
          <a:off x="0" y="0"/>
          <a:ext cx="0" cy="0"/>
          <a:chOff x="0" y="0"/>
          <a:chExt cx="0" cy="0"/>
        </a:xfrm>
      </p:grpSpPr>
      <p:grpSp>
        <p:nvGrpSpPr>
          <p:cNvPr id="4999" name="Google Shape;4999;p50"/>
          <p:cNvGrpSpPr/>
          <p:nvPr/>
        </p:nvGrpSpPr>
        <p:grpSpPr>
          <a:xfrm>
            <a:off x="3058888" y="1550127"/>
            <a:ext cx="445718" cy="445753"/>
            <a:chOff x="3706812" y="1035050"/>
            <a:chExt cx="4792662" cy="4787899"/>
          </a:xfrm>
        </p:grpSpPr>
        <p:sp>
          <p:nvSpPr>
            <p:cNvPr id="5000" name="Google Shape;5000;p50"/>
            <p:cNvSpPr/>
            <p:nvPr/>
          </p:nvSpPr>
          <p:spPr>
            <a:xfrm>
              <a:off x="5913437" y="4054475"/>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01" name="Google Shape;5001;p50"/>
            <p:cNvSpPr/>
            <p:nvPr/>
          </p:nvSpPr>
          <p:spPr>
            <a:xfrm>
              <a:off x="4137025" y="4141787"/>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02" name="Google Shape;5002;p50"/>
            <p:cNvSpPr/>
            <p:nvPr/>
          </p:nvSpPr>
          <p:spPr>
            <a:xfrm>
              <a:off x="4014787" y="1057275"/>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03" name="Google Shape;5003;p50"/>
            <p:cNvSpPr/>
            <p:nvPr/>
          </p:nvSpPr>
          <p:spPr>
            <a:xfrm>
              <a:off x="3706812" y="2355850"/>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04" name="Google Shape;5004;p50"/>
            <p:cNvSpPr/>
            <p:nvPr/>
          </p:nvSpPr>
          <p:spPr>
            <a:xfrm>
              <a:off x="7170737" y="2192337"/>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05" name="Google Shape;5005;p50"/>
            <p:cNvSpPr/>
            <p:nvPr/>
          </p:nvSpPr>
          <p:spPr>
            <a:xfrm>
              <a:off x="6045200" y="1035050"/>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06" name="Google Shape;5006;p50"/>
          <p:cNvGrpSpPr/>
          <p:nvPr/>
        </p:nvGrpSpPr>
        <p:grpSpPr>
          <a:xfrm>
            <a:off x="1779393" y="1550157"/>
            <a:ext cx="443331" cy="445437"/>
            <a:chOff x="1400175" y="1220787"/>
            <a:chExt cx="4473575" cy="4476750"/>
          </a:xfrm>
        </p:grpSpPr>
        <p:sp>
          <p:nvSpPr>
            <p:cNvPr id="5007" name="Google Shape;5007;p50"/>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08" name="Google Shape;5008;p50"/>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09" name="Google Shape;5009;p50"/>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10" name="Google Shape;5010;p50"/>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11" name="Google Shape;5011;p50"/>
          <p:cNvGrpSpPr/>
          <p:nvPr/>
        </p:nvGrpSpPr>
        <p:grpSpPr>
          <a:xfrm>
            <a:off x="1138046" y="1550171"/>
            <a:ext cx="446045" cy="445465"/>
            <a:chOff x="1649412" y="927100"/>
            <a:chExt cx="5011737" cy="5016500"/>
          </a:xfrm>
        </p:grpSpPr>
        <p:sp>
          <p:nvSpPr>
            <p:cNvPr id="5012" name="Google Shape;5012;p50"/>
            <p:cNvSpPr/>
            <p:nvPr/>
          </p:nvSpPr>
          <p:spPr>
            <a:xfrm>
              <a:off x="2008187" y="4025900"/>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13" name="Google Shape;5013;p50"/>
            <p:cNvSpPr/>
            <p:nvPr/>
          </p:nvSpPr>
          <p:spPr>
            <a:xfrm>
              <a:off x="4271962" y="931862"/>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14" name="Google Shape;5014;p50"/>
            <p:cNvSpPr/>
            <p:nvPr/>
          </p:nvSpPr>
          <p:spPr>
            <a:xfrm>
              <a:off x="1649412" y="927100"/>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15" name="Google Shape;5015;p50"/>
          <p:cNvGrpSpPr/>
          <p:nvPr/>
        </p:nvGrpSpPr>
        <p:grpSpPr>
          <a:xfrm>
            <a:off x="2418397" y="1550424"/>
            <a:ext cx="444870" cy="445286"/>
            <a:chOff x="1301750" y="920750"/>
            <a:chExt cx="5095875" cy="5100637"/>
          </a:xfrm>
        </p:grpSpPr>
        <p:sp>
          <p:nvSpPr>
            <p:cNvPr id="5016" name="Google Shape;5016;p50"/>
            <p:cNvSpPr/>
            <p:nvPr/>
          </p:nvSpPr>
          <p:spPr>
            <a:xfrm>
              <a:off x="1301750" y="2546350"/>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17" name="Google Shape;5017;p50"/>
            <p:cNvSpPr/>
            <p:nvPr/>
          </p:nvSpPr>
          <p:spPr>
            <a:xfrm>
              <a:off x="2387600" y="4403725"/>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18" name="Google Shape;5018;p50"/>
            <p:cNvSpPr/>
            <p:nvPr/>
          </p:nvSpPr>
          <p:spPr>
            <a:xfrm>
              <a:off x="4546600" y="2790825"/>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19" name="Google Shape;5019;p50"/>
            <p:cNvSpPr/>
            <p:nvPr/>
          </p:nvSpPr>
          <p:spPr>
            <a:xfrm>
              <a:off x="3962400" y="925512"/>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20" name="Google Shape;5020;p50"/>
            <p:cNvSpPr/>
            <p:nvPr/>
          </p:nvSpPr>
          <p:spPr>
            <a:xfrm>
              <a:off x="1466850" y="920750"/>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21" name="Google Shape;5021;p50"/>
          <p:cNvGrpSpPr/>
          <p:nvPr/>
        </p:nvGrpSpPr>
        <p:grpSpPr>
          <a:xfrm>
            <a:off x="4341570" y="1550333"/>
            <a:ext cx="445621" cy="445591"/>
            <a:chOff x="5732756" y="2682276"/>
            <a:chExt cx="719905" cy="719856"/>
          </a:xfrm>
        </p:grpSpPr>
        <p:sp>
          <p:nvSpPr>
            <p:cNvPr id="5022" name="Google Shape;5022;p50"/>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23" name="Google Shape;5023;p50"/>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24" name="Google Shape;5024;p50"/>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25" name="Google Shape;5025;p50"/>
          <p:cNvGrpSpPr/>
          <p:nvPr/>
        </p:nvGrpSpPr>
        <p:grpSpPr>
          <a:xfrm>
            <a:off x="4982887" y="1550327"/>
            <a:ext cx="445627" cy="445604"/>
            <a:chOff x="6768809" y="2682265"/>
            <a:chExt cx="719915" cy="719877"/>
          </a:xfrm>
        </p:grpSpPr>
        <p:sp>
          <p:nvSpPr>
            <p:cNvPr id="5026" name="Google Shape;5026;p50"/>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27" name="Google Shape;5027;p50"/>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28" name="Google Shape;5028;p50"/>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29" name="Google Shape;5029;p50"/>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30" name="Google Shape;5030;p50"/>
          <p:cNvGrpSpPr/>
          <p:nvPr/>
        </p:nvGrpSpPr>
        <p:grpSpPr>
          <a:xfrm>
            <a:off x="5624209" y="1550356"/>
            <a:ext cx="445753" cy="445545"/>
            <a:chOff x="7804870" y="2682313"/>
            <a:chExt cx="720118" cy="719782"/>
          </a:xfrm>
        </p:grpSpPr>
        <p:sp>
          <p:nvSpPr>
            <p:cNvPr id="5031" name="Google Shape;5031;p50"/>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32" name="Google Shape;5032;p50"/>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33" name="Google Shape;5033;p50"/>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34" name="Google Shape;5034;p50"/>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35" name="Google Shape;5035;p50"/>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36" name="Google Shape;5036;p50"/>
          <p:cNvGrpSpPr/>
          <p:nvPr/>
        </p:nvGrpSpPr>
        <p:grpSpPr>
          <a:xfrm>
            <a:off x="6265657" y="1550125"/>
            <a:ext cx="446293" cy="446006"/>
            <a:chOff x="8841135" y="2681940"/>
            <a:chExt cx="720990" cy="720527"/>
          </a:xfrm>
        </p:grpSpPr>
        <p:sp>
          <p:nvSpPr>
            <p:cNvPr id="5037" name="Google Shape;5037;p50"/>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38" name="Google Shape;5038;p50"/>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39" name="Google Shape;5039;p50"/>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40" name="Google Shape;5040;p50"/>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41" name="Google Shape;5041;p50"/>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42" name="Google Shape;5042;p50"/>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43" name="Google Shape;5043;p50"/>
          <p:cNvGrpSpPr/>
          <p:nvPr/>
        </p:nvGrpSpPr>
        <p:grpSpPr>
          <a:xfrm>
            <a:off x="3699655" y="1550057"/>
            <a:ext cx="445260" cy="445260"/>
            <a:chOff x="4103687" y="1439862"/>
            <a:chExt cx="3986212" cy="3986211"/>
          </a:xfrm>
        </p:grpSpPr>
        <p:sp>
          <p:nvSpPr>
            <p:cNvPr id="5044" name="Google Shape;5044;p50"/>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45" name="Google Shape;5045;p50"/>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46" name="Google Shape;5046;p50"/>
          <p:cNvGrpSpPr/>
          <p:nvPr/>
        </p:nvGrpSpPr>
        <p:grpSpPr>
          <a:xfrm>
            <a:off x="6907645" y="1550361"/>
            <a:ext cx="445803" cy="445535"/>
            <a:chOff x="9878272" y="2682320"/>
            <a:chExt cx="720199" cy="719767"/>
          </a:xfrm>
        </p:grpSpPr>
        <p:sp>
          <p:nvSpPr>
            <p:cNvPr id="5047" name="Google Shape;5047;p50"/>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48" name="Google Shape;5048;p50"/>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49" name="Google Shape;5049;p50"/>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50" name="Google Shape;5050;p50"/>
          <p:cNvGrpSpPr/>
          <p:nvPr/>
        </p:nvGrpSpPr>
        <p:grpSpPr>
          <a:xfrm>
            <a:off x="7549143" y="1550278"/>
            <a:ext cx="445700" cy="445701"/>
            <a:chOff x="10914618" y="2682187"/>
            <a:chExt cx="720033" cy="720033"/>
          </a:xfrm>
        </p:grpSpPr>
        <p:sp>
          <p:nvSpPr>
            <p:cNvPr id="5051" name="Google Shape;5051;p50"/>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52" name="Google Shape;5052;p50"/>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53" name="Google Shape;5053;p50"/>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54" name="Google Shape;5054;p50"/>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55" name="Google Shape;5055;p50"/>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56" name="Google Shape;5056;p50"/>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57" name="Google Shape;5057;p50"/>
          <p:cNvGrpSpPr/>
          <p:nvPr/>
        </p:nvGrpSpPr>
        <p:grpSpPr>
          <a:xfrm>
            <a:off x="1772664" y="843057"/>
            <a:ext cx="361521" cy="445816"/>
            <a:chOff x="1582665" y="1011072"/>
            <a:chExt cx="584040" cy="720220"/>
          </a:xfrm>
        </p:grpSpPr>
        <p:sp>
          <p:nvSpPr>
            <p:cNvPr id="5058" name="Google Shape;5058;p50"/>
            <p:cNvSpPr/>
            <p:nvPr/>
          </p:nvSpPr>
          <p:spPr>
            <a:xfrm>
              <a:off x="1638485" y="1571653"/>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59" name="Google Shape;5059;p50"/>
            <p:cNvSpPr/>
            <p:nvPr/>
          </p:nvSpPr>
          <p:spPr>
            <a:xfrm>
              <a:off x="1590507" y="1435245"/>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60" name="Google Shape;5060;p50"/>
            <p:cNvSpPr/>
            <p:nvPr/>
          </p:nvSpPr>
          <p:spPr>
            <a:xfrm>
              <a:off x="1582665" y="1299068"/>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61" name="Google Shape;5061;p50"/>
            <p:cNvSpPr/>
            <p:nvPr/>
          </p:nvSpPr>
          <p:spPr>
            <a:xfrm>
              <a:off x="1665934" y="1011072"/>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62" name="Google Shape;5062;p50"/>
            <p:cNvSpPr/>
            <p:nvPr/>
          </p:nvSpPr>
          <p:spPr>
            <a:xfrm>
              <a:off x="1639639" y="1162661"/>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63" name="Google Shape;5063;p50"/>
          <p:cNvGrpSpPr/>
          <p:nvPr/>
        </p:nvGrpSpPr>
        <p:grpSpPr>
          <a:xfrm>
            <a:off x="2374048" y="843078"/>
            <a:ext cx="379481" cy="445796"/>
            <a:chOff x="2554206" y="1011105"/>
            <a:chExt cx="613055" cy="720187"/>
          </a:xfrm>
        </p:grpSpPr>
        <p:sp>
          <p:nvSpPr>
            <p:cNvPr id="5064" name="Google Shape;5064;p50"/>
            <p:cNvSpPr/>
            <p:nvPr/>
          </p:nvSpPr>
          <p:spPr>
            <a:xfrm flipH="1">
              <a:off x="2721847" y="1011105"/>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65" name="Google Shape;5065;p50"/>
            <p:cNvSpPr/>
            <p:nvPr/>
          </p:nvSpPr>
          <p:spPr>
            <a:xfrm flipH="1">
              <a:off x="2554206" y="1072424"/>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66" name="Google Shape;5066;p50"/>
            <p:cNvSpPr/>
            <p:nvPr/>
          </p:nvSpPr>
          <p:spPr>
            <a:xfrm flipH="1">
              <a:off x="2750903" y="1372925"/>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67" name="Google Shape;5067;p50"/>
          <p:cNvGrpSpPr/>
          <p:nvPr/>
        </p:nvGrpSpPr>
        <p:grpSpPr>
          <a:xfrm>
            <a:off x="6922223" y="797418"/>
            <a:ext cx="460705" cy="491455"/>
            <a:chOff x="9901824" y="937343"/>
            <a:chExt cx="744273" cy="793950"/>
          </a:xfrm>
        </p:grpSpPr>
        <p:grpSp>
          <p:nvGrpSpPr>
            <p:cNvPr id="5068" name="Google Shape;5068;p50"/>
            <p:cNvGrpSpPr/>
            <p:nvPr/>
          </p:nvGrpSpPr>
          <p:grpSpPr>
            <a:xfrm>
              <a:off x="9901824" y="937343"/>
              <a:ext cx="744273" cy="793950"/>
              <a:chOff x="9901824" y="937343"/>
              <a:chExt cx="744273" cy="793950"/>
            </a:xfrm>
          </p:grpSpPr>
          <p:sp>
            <p:nvSpPr>
              <p:cNvPr id="5069" name="Google Shape;5069;p50"/>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70" name="Google Shape;5070;p50"/>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71" name="Google Shape;5071;p50"/>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72" name="Google Shape;5072;p50"/>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73" name="Google Shape;5073;p50"/>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74" name="Google Shape;5074;p50"/>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75" name="Google Shape;5075;p50"/>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76" name="Google Shape;5076;p50"/>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77" name="Google Shape;5077;p50"/>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78" name="Google Shape;5078;p50"/>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5079" name="Google Shape;5079;p50"/>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80" name="Google Shape;5080;p50"/>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81" name="Google Shape;5081;p50"/>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82" name="Google Shape;5082;p50"/>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83" name="Google Shape;5083;p50"/>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84" name="Google Shape;5084;p50"/>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85" name="Google Shape;5085;p50"/>
          <p:cNvGrpSpPr/>
          <p:nvPr/>
        </p:nvGrpSpPr>
        <p:grpSpPr>
          <a:xfrm>
            <a:off x="2993392" y="843244"/>
            <a:ext cx="369868" cy="445629"/>
            <a:chOff x="3554761" y="1011374"/>
            <a:chExt cx="597525" cy="719918"/>
          </a:xfrm>
        </p:grpSpPr>
        <p:sp>
          <p:nvSpPr>
            <p:cNvPr id="5086" name="Google Shape;5086;p50"/>
            <p:cNvSpPr/>
            <p:nvPr/>
          </p:nvSpPr>
          <p:spPr>
            <a:xfrm>
              <a:off x="3615879" y="1376596"/>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87" name="Google Shape;5087;p50"/>
            <p:cNvSpPr/>
            <p:nvPr/>
          </p:nvSpPr>
          <p:spPr>
            <a:xfrm>
              <a:off x="3554761" y="1164199"/>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88" name="Google Shape;5088;p50"/>
            <p:cNvSpPr/>
            <p:nvPr/>
          </p:nvSpPr>
          <p:spPr>
            <a:xfrm>
              <a:off x="3860350" y="1126940"/>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89" name="Google Shape;5089;p50"/>
            <p:cNvSpPr/>
            <p:nvPr/>
          </p:nvSpPr>
          <p:spPr>
            <a:xfrm>
              <a:off x="3644023" y="1011374"/>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90" name="Google Shape;5090;p50"/>
          <p:cNvGrpSpPr/>
          <p:nvPr/>
        </p:nvGrpSpPr>
        <p:grpSpPr>
          <a:xfrm>
            <a:off x="3603122" y="843032"/>
            <a:ext cx="370755" cy="445841"/>
            <a:chOff x="4539787" y="1011032"/>
            <a:chExt cx="598958" cy="720261"/>
          </a:xfrm>
        </p:grpSpPr>
        <p:sp>
          <p:nvSpPr>
            <p:cNvPr id="5091" name="Google Shape;5091;p50"/>
            <p:cNvSpPr/>
            <p:nvPr/>
          </p:nvSpPr>
          <p:spPr>
            <a:xfrm>
              <a:off x="4849480" y="1011032"/>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92" name="Google Shape;5092;p50"/>
            <p:cNvSpPr/>
            <p:nvPr/>
          </p:nvSpPr>
          <p:spPr>
            <a:xfrm>
              <a:off x="4599335" y="1012768"/>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93" name="Google Shape;5093;p50"/>
            <p:cNvSpPr/>
            <p:nvPr/>
          </p:nvSpPr>
          <p:spPr>
            <a:xfrm>
              <a:off x="4539787" y="1276220"/>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94" name="Google Shape;5094;p50"/>
            <p:cNvSpPr/>
            <p:nvPr/>
          </p:nvSpPr>
          <p:spPr>
            <a:xfrm>
              <a:off x="4854479" y="1272314"/>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95" name="Google Shape;5095;p50"/>
            <p:cNvSpPr/>
            <p:nvPr/>
          </p:nvSpPr>
          <p:spPr>
            <a:xfrm>
              <a:off x="4661491" y="1370403"/>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096" name="Google Shape;5096;p50"/>
          <p:cNvGrpSpPr/>
          <p:nvPr/>
        </p:nvGrpSpPr>
        <p:grpSpPr>
          <a:xfrm>
            <a:off x="4213740" y="843140"/>
            <a:ext cx="366917" cy="445733"/>
            <a:chOff x="5526246" y="1011207"/>
            <a:chExt cx="592758" cy="720086"/>
          </a:xfrm>
        </p:grpSpPr>
        <p:sp>
          <p:nvSpPr>
            <p:cNvPr id="5097" name="Google Shape;5097;p50"/>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98" name="Google Shape;5098;p50"/>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99" name="Google Shape;5099;p50"/>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00" name="Google Shape;5100;p50"/>
            <p:cNvSpPr/>
            <p:nvPr/>
          </p:nvSpPr>
          <p:spPr>
            <a:xfrm>
              <a:off x="5725035" y="1379176"/>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01" name="Google Shape;5101;p50"/>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02" name="Google Shape;5102;p50"/>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103" name="Google Shape;5103;p50"/>
          <p:cNvGrpSpPr/>
          <p:nvPr/>
        </p:nvGrpSpPr>
        <p:grpSpPr>
          <a:xfrm>
            <a:off x="1168508" y="843134"/>
            <a:ext cx="364294" cy="445740"/>
            <a:chOff x="606645" y="1011196"/>
            <a:chExt cx="588520" cy="720096"/>
          </a:xfrm>
        </p:grpSpPr>
        <p:sp>
          <p:nvSpPr>
            <p:cNvPr id="5104" name="Google Shape;5104;p50"/>
            <p:cNvSpPr/>
            <p:nvPr/>
          </p:nvSpPr>
          <p:spPr>
            <a:xfrm>
              <a:off x="659316" y="1517469"/>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05" name="Google Shape;5105;p50"/>
            <p:cNvSpPr/>
            <p:nvPr/>
          </p:nvSpPr>
          <p:spPr>
            <a:xfrm>
              <a:off x="606645" y="1354464"/>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06" name="Google Shape;5106;p50"/>
            <p:cNvSpPr/>
            <p:nvPr/>
          </p:nvSpPr>
          <p:spPr>
            <a:xfrm>
              <a:off x="661721" y="1191460"/>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07" name="Google Shape;5107;p50"/>
            <p:cNvSpPr/>
            <p:nvPr/>
          </p:nvSpPr>
          <p:spPr>
            <a:xfrm>
              <a:off x="683367" y="1011196"/>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108" name="Google Shape;5108;p50"/>
          <p:cNvGrpSpPr/>
          <p:nvPr/>
        </p:nvGrpSpPr>
        <p:grpSpPr>
          <a:xfrm>
            <a:off x="7622791" y="843111"/>
            <a:ext cx="298405" cy="445762"/>
            <a:chOff x="11033597" y="1011159"/>
            <a:chExt cx="482075" cy="720133"/>
          </a:xfrm>
        </p:grpSpPr>
        <p:sp>
          <p:nvSpPr>
            <p:cNvPr id="5109" name="Google Shape;5109;p50"/>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110" name="Google Shape;5110;p50"/>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111" name="Google Shape;5111;p50"/>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112" name="Google Shape;5112;p50"/>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5113" name="Google Shape;5113;p50"/>
          <p:cNvGrpSpPr/>
          <p:nvPr/>
        </p:nvGrpSpPr>
        <p:grpSpPr>
          <a:xfrm>
            <a:off x="6221656" y="797418"/>
            <a:ext cx="460705" cy="491455"/>
            <a:chOff x="8770051" y="937343"/>
            <a:chExt cx="744273" cy="793950"/>
          </a:xfrm>
        </p:grpSpPr>
        <p:sp>
          <p:nvSpPr>
            <p:cNvPr id="5114" name="Google Shape;5114;p50"/>
            <p:cNvSpPr/>
            <p:nvPr/>
          </p:nvSpPr>
          <p:spPr>
            <a:xfrm>
              <a:off x="8968558" y="1402926"/>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15" name="Google Shape;5115;p50"/>
            <p:cNvSpPr/>
            <p:nvPr/>
          </p:nvSpPr>
          <p:spPr>
            <a:xfrm>
              <a:off x="8960465" y="1079360"/>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16" name="Google Shape;5116;p50"/>
            <p:cNvSpPr/>
            <p:nvPr/>
          </p:nvSpPr>
          <p:spPr>
            <a:xfrm>
              <a:off x="8930121" y="1189758"/>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17" name="Google Shape;5117;p50"/>
            <p:cNvSpPr/>
            <p:nvPr/>
          </p:nvSpPr>
          <p:spPr>
            <a:xfrm>
              <a:off x="8930847" y="1296342"/>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18" name="Google Shape;5118;p50"/>
            <p:cNvSpPr/>
            <p:nvPr/>
          </p:nvSpPr>
          <p:spPr>
            <a:xfrm>
              <a:off x="9031006" y="1509510"/>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5119" name="Google Shape;5119;p50"/>
            <p:cNvGrpSpPr/>
            <p:nvPr/>
          </p:nvGrpSpPr>
          <p:grpSpPr>
            <a:xfrm>
              <a:off x="8770051" y="937343"/>
              <a:ext cx="744273" cy="793950"/>
              <a:chOff x="6565437" y="1588001"/>
              <a:chExt cx="744273" cy="793950"/>
            </a:xfrm>
          </p:grpSpPr>
          <p:sp>
            <p:nvSpPr>
              <p:cNvPr id="5120" name="Google Shape;5120;p50"/>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1" name="Google Shape;5121;p50"/>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2" name="Google Shape;5122;p50"/>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3" name="Google Shape;5123;p50"/>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4" name="Google Shape;5124;p50"/>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5" name="Google Shape;5125;p50"/>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6" name="Google Shape;5126;p50"/>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7" name="Google Shape;5127;p50"/>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8" name="Google Shape;5128;p50"/>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9" name="Google Shape;5129;p50"/>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5130" name="Google Shape;5130;p50"/>
          <p:cNvGrpSpPr/>
          <p:nvPr/>
        </p:nvGrpSpPr>
        <p:grpSpPr>
          <a:xfrm>
            <a:off x="4820520" y="797418"/>
            <a:ext cx="460705" cy="491455"/>
            <a:chOff x="6506504" y="937343"/>
            <a:chExt cx="744273" cy="793950"/>
          </a:xfrm>
        </p:grpSpPr>
        <p:sp>
          <p:nvSpPr>
            <p:cNvPr id="5131" name="Google Shape;5131;p50"/>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32" name="Google Shape;5132;p50"/>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33" name="Google Shape;5133;p50"/>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5134" name="Google Shape;5134;p50"/>
            <p:cNvGrpSpPr/>
            <p:nvPr/>
          </p:nvGrpSpPr>
          <p:grpSpPr>
            <a:xfrm>
              <a:off x="6506504" y="937343"/>
              <a:ext cx="744273" cy="793950"/>
              <a:chOff x="6565437" y="1588001"/>
              <a:chExt cx="744273" cy="793950"/>
            </a:xfrm>
          </p:grpSpPr>
          <p:sp>
            <p:nvSpPr>
              <p:cNvPr id="5135" name="Google Shape;5135;p50"/>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36" name="Google Shape;5136;p50"/>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37" name="Google Shape;5137;p50"/>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38" name="Google Shape;5138;p50"/>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39" name="Google Shape;5139;p50"/>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40" name="Google Shape;5140;p50"/>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41" name="Google Shape;5141;p50"/>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42" name="Google Shape;5142;p50"/>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43" name="Google Shape;5143;p50"/>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44" name="Google Shape;5144;p50"/>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5145" name="Google Shape;5145;p50"/>
          <p:cNvGrpSpPr/>
          <p:nvPr/>
        </p:nvGrpSpPr>
        <p:grpSpPr>
          <a:xfrm>
            <a:off x="5521088" y="797418"/>
            <a:ext cx="460705" cy="491455"/>
            <a:chOff x="7638277" y="937343"/>
            <a:chExt cx="744273" cy="793950"/>
          </a:xfrm>
        </p:grpSpPr>
        <p:sp>
          <p:nvSpPr>
            <p:cNvPr id="5146" name="Google Shape;5146;p50"/>
            <p:cNvSpPr/>
            <p:nvPr/>
          </p:nvSpPr>
          <p:spPr>
            <a:xfrm>
              <a:off x="8012931" y="1079385"/>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47" name="Google Shape;5147;p50"/>
            <p:cNvSpPr/>
            <p:nvPr/>
          </p:nvSpPr>
          <p:spPr>
            <a:xfrm>
              <a:off x="7789628" y="1079436"/>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48" name="Google Shape;5148;p50"/>
            <p:cNvSpPr/>
            <p:nvPr/>
          </p:nvSpPr>
          <p:spPr>
            <a:xfrm>
              <a:off x="8012931" y="1341261"/>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49" name="Google Shape;5149;p50"/>
            <p:cNvSpPr/>
            <p:nvPr/>
          </p:nvSpPr>
          <p:spPr>
            <a:xfrm>
              <a:off x="7804733" y="1341261"/>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5150" name="Google Shape;5150;p50"/>
            <p:cNvGrpSpPr/>
            <p:nvPr/>
          </p:nvGrpSpPr>
          <p:grpSpPr>
            <a:xfrm>
              <a:off x="7638277" y="937343"/>
              <a:ext cx="744273" cy="793950"/>
              <a:chOff x="6565437" y="1588001"/>
              <a:chExt cx="744273" cy="793950"/>
            </a:xfrm>
          </p:grpSpPr>
          <p:sp>
            <p:nvSpPr>
              <p:cNvPr id="5151" name="Google Shape;5151;p50"/>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52" name="Google Shape;5152;p50"/>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53" name="Google Shape;5153;p50"/>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54" name="Google Shape;5154;p50"/>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55" name="Google Shape;5155;p50"/>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56" name="Google Shape;5156;p50"/>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57" name="Google Shape;5157;p50"/>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58" name="Google Shape;5158;p50"/>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59" name="Google Shape;5159;p50"/>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60" name="Google Shape;5160;p50"/>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5161" name="Google Shape;5161;p50"/>
          <p:cNvGrpSpPr/>
          <p:nvPr/>
        </p:nvGrpSpPr>
        <p:grpSpPr>
          <a:xfrm>
            <a:off x="3061198" y="2986973"/>
            <a:ext cx="445779" cy="400764"/>
            <a:chOff x="3778727" y="4460423"/>
            <a:chExt cx="720160" cy="647438"/>
          </a:xfrm>
        </p:grpSpPr>
        <p:sp>
          <p:nvSpPr>
            <p:cNvPr id="5162" name="Google Shape;5162;p50"/>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63" name="Google Shape;5163;p50"/>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64" name="Google Shape;5164;p50"/>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65" name="Google Shape;5165;p50"/>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66" name="Google Shape;5166;p50"/>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67" name="Google Shape;5167;p50"/>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68" name="Google Shape;5168;p50"/>
            <p:cNvSpPr/>
            <p:nvPr/>
          </p:nvSpPr>
          <p:spPr>
            <a:xfrm>
              <a:off x="3778727" y="4460423"/>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169" name="Google Shape;5169;p50"/>
          <p:cNvGrpSpPr/>
          <p:nvPr/>
        </p:nvGrpSpPr>
        <p:grpSpPr>
          <a:xfrm>
            <a:off x="1138083" y="2972048"/>
            <a:ext cx="445680" cy="430613"/>
            <a:chOff x="557494" y="4436312"/>
            <a:chExt cx="720000" cy="695660"/>
          </a:xfrm>
        </p:grpSpPr>
        <p:sp>
          <p:nvSpPr>
            <p:cNvPr id="5170" name="Google Shape;5170;p50"/>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71" name="Google Shape;5171;p50"/>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72" name="Google Shape;5172;p50"/>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73" name="Google Shape;5173;p50"/>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174" name="Google Shape;5174;p50"/>
          <p:cNvGrpSpPr/>
          <p:nvPr/>
        </p:nvGrpSpPr>
        <p:grpSpPr>
          <a:xfrm>
            <a:off x="4343305" y="2964459"/>
            <a:ext cx="445833" cy="445792"/>
            <a:chOff x="5926265" y="4424051"/>
            <a:chExt cx="720246" cy="720181"/>
          </a:xfrm>
        </p:grpSpPr>
        <p:sp>
          <p:nvSpPr>
            <p:cNvPr id="5175" name="Google Shape;5175;p50"/>
            <p:cNvSpPr/>
            <p:nvPr/>
          </p:nvSpPr>
          <p:spPr>
            <a:xfrm>
              <a:off x="5926265" y="4424051"/>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76" name="Google Shape;5176;p50"/>
            <p:cNvSpPr/>
            <p:nvPr/>
          </p:nvSpPr>
          <p:spPr>
            <a:xfrm>
              <a:off x="5926265" y="4788612"/>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77" name="Google Shape;5177;p50"/>
            <p:cNvSpPr/>
            <p:nvPr/>
          </p:nvSpPr>
          <p:spPr>
            <a:xfrm>
              <a:off x="6290862" y="4788612"/>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78" name="Google Shape;5178;p50"/>
            <p:cNvSpPr/>
            <p:nvPr/>
          </p:nvSpPr>
          <p:spPr>
            <a:xfrm>
              <a:off x="6290862" y="4424051"/>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179" name="Google Shape;5179;p50"/>
          <p:cNvGrpSpPr/>
          <p:nvPr/>
        </p:nvGrpSpPr>
        <p:grpSpPr>
          <a:xfrm>
            <a:off x="1779066" y="2984013"/>
            <a:ext cx="445680" cy="406684"/>
            <a:chOff x="1631150" y="4455641"/>
            <a:chExt cx="720000" cy="657002"/>
          </a:xfrm>
        </p:grpSpPr>
        <p:sp>
          <p:nvSpPr>
            <p:cNvPr id="5180" name="Google Shape;5180;p50"/>
            <p:cNvSpPr/>
            <p:nvPr/>
          </p:nvSpPr>
          <p:spPr>
            <a:xfrm>
              <a:off x="1631150" y="4455641"/>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81" name="Google Shape;5181;p50"/>
            <p:cNvSpPr/>
            <p:nvPr/>
          </p:nvSpPr>
          <p:spPr>
            <a:xfrm>
              <a:off x="1846141" y="4957304"/>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82" name="Google Shape;5182;p50"/>
            <p:cNvSpPr/>
            <p:nvPr/>
          </p:nvSpPr>
          <p:spPr>
            <a:xfrm>
              <a:off x="1776241" y="4814286"/>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83" name="Google Shape;5183;p50"/>
            <p:cNvSpPr/>
            <p:nvPr/>
          </p:nvSpPr>
          <p:spPr>
            <a:xfrm>
              <a:off x="1639308" y="4531550"/>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84" name="Google Shape;5184;p50"/>
            <p:cNvSpPr/>
            <p:nvPr/>
          </p:nvSpPr>
          <p:spPr>
            <a:xfrm>
              <a:off x="1708546" y="4674128"/>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185" name="Google Shape;5185;p50"/>
          <p:cNvGrpSpPr/>
          <p:nvPr/>
        </p:nvGrpSpPr>
        <p:grpSpPr>
          <a:xfrm>
            <a:off x="2420095" y="2983429"/>
            <a:ext cx="445680" cy="407853"/>
            <a:chOff x="2704878" y="4454697"/>
            <a:chExt cx="720000" cy="658889"/>
          </a:xfrm>
        </p:grpSpPr>
        <p:sp>
          <p:nvSpPr>
            <p:cNvPr id="5186" name="Google Shape;5186;p50"/>
            <p:cNvSpPr/>
            <p:nvPr/>
          </p:nvSpPr>
          <p:spPr>
            <a:xfrm>
              <a:off x="2704878" y="4454697"/>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87" name="Google Shape;5187;p50"/>
            <p:cNvSpPr/>
            <p:nvPr/>
          </p:nvSpPr>
          <p:spPr>
            <a:xfrm>
              <a:off x="2824150" y="4749732"/>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88" name="Google Shape;5188;p50"/>
            <p:cNvSpPr/>
            <p:nvPr/>
          </p:nvSpPr>
          <p:spPr>
            <a:xfrm>
              <a:off x="2939432" y="4986160"/>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89" name="Google Shape;5189;p50"/>
            <p:cNvSpPr/>
            <p:nvPr/>
          </p:nvSpPr>
          <p:spPr>
            <a:xfrm>
              <a:off x="2882012" y="4868057"/>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90" name="Google Shape;5190;p50"/>
            <p:cNvSpPr/>
            <p:nvPr/>
          </p:nvSpPr>
          <p:spPr>
            <a:xfrm>
              <a:off x="2710863" y="4516635"/>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91" name="Google Shape;5191;p50"/>
            <p:cNvSpPr/>
            <p:nvPr/>
          </p:nvSpPr>
          <p:spPr>
            <a:xfrm>
              <a:off x="2768061" y="4634293"/>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192" name="Google Shape;5192;p50"/>
          <p:cNvGrpSpPr/>
          <p:nvPr/>
        </p:nvGrpSpPr>
        <p:grpSpPr>
          <a:xfrm>
            <a:off x="3702366" y="2985387"/>
            <a:ext cx="445549" cy="403935"/>
            <a:chOff x="4852681" y="4457861"/>
            <a:chExt cx="719788" cy="652561"/>
          </a:xfrm>
        </p:grpSpPr>
        <p:sp>
          <p:nvSpPr>
            <p:cNvPr id="5193" name="Google Shape;5193;p50"/>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194" name="Google Shape;5194;p50"/>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195" name="Google Shape;5195;p50"/>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5196" name="Google Shape;5196;p50"/>
          <p:cNvGrpSpPr/>
          <p:nvPr/>
        </p:nvGrpSpPr>
        <p:grpSpPr>
          <a:xfrm>
            <a:off x="4984527" y="2975824"/>
            <a:ext cx="445818" cy="423063"/>
            <a:chOff x="7000306" y="4442411"/>
            <a:chExt cx="720224" cy="683463"/>
          </a:xfrm>
        </p:grpSpPr>
        <p:sp>
          <p:nvSpPr>
            <p:cNvPr id="5197" name="Google Shape;5197;p50"/>
            <p:cNvSpPr/>
            <p:nvPr/>
          </p:nvSpPr>
          <p:spPr>
            <a:xfrm>
              <a:off x="7360523" y="4580400"/>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198" name="Google Shape;5198;p50"/>
            <p:cNvSpPr/>
            <p:nvPr/>
          </p:nvSpPr>
          <p:spPr>
            <a:xfrm>
              <a:off x="7359894" y="4796791"/>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199" name="Google Shape;5199;p50"/>
            <p:cNvSpPr/>
            <p:nvPr/>
          </p:nvSpPr>
          <p:spPr>
            <a:xfrm>
              <a:off x="7079935" y="4796791"/>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00" name="Google Shape;5200;p50"/>
            <p:cNvSpPr/>
            <p:nvPr/>
          </p:nvSpPr>
          <p:spPr>
            <a:xfrm>
              <a:off x="7000306" y="4580400"/>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01" name="Google Shape;5201;p50"/>
            <p:cNvSpPr/>
            <p:nvPr/>
          </p:nvSpPr>
          <p:spPr>
            <a:xfrm>
              <a:off x="7228925" y="4442411"/>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5202" name="Google Shape;5202;p50"/>
          <p:cNvGrpSpPr/>
          <p:nvPr/>
        </p:nvGrpSpPr>
        <p:grpSpPr>
          <a:xfrm>
            <a:off x="5625735" y="2973621"/>
            <a:ext cx="445779" cy="427468"/>
            <a:chOff x="8074325" y="4438852"/>
            <a:chExt cx="720160" cy="690579"/>
          </a:xfrm>
        </p:grpSpPr>
        <p:sp>
          <p:nvSpPr>
            <p:cNvPr id="5203" name="Google Shape;5203;p50"/>
            <p:cNvSpPr/>
            <p:nvPr/>
          </p:nvSpPr>
          <p:spPr>
            <a:xfrm>
              <a:off x="8177523" y="4784253"/>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04" name="Google Shape;5204;p50"/>
            <p:cNvSpPr/>
            <p:nvPr/>
          </p:nvSpPr>
          <p:spPr>
            <a:xfrm>
              <a:off x="8434850" y="4438852"/>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05" name="Google Shape;5205;p50"/>
            <p:cNvSpPr/>
            <p:nvPr/>
          </p:nvSpPr>
          <p:spPr>
            <a:xfrm>
              <a:off x="8434850" y="4663708"/>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06" name="Google Shape;5206;p50"/>
            <p:cNvSpPr/>
            <p:nvPr/>
          </p:nvSpPr>
          <p:spPr>
            <a:xfrm>
              <a:off x="8434850" y="4784253"/>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07" name="Google Shape;5207;p50"/>
            <p:cNvSpPr/>
            <p:nvPr/>
          </p:nvSpPr>
          <p:spPr>
            <a:xfrm>
              <a:off x="8074325" y="4663708"/>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08" name="Google Shape;5208;p50"/>
            <p:cNvSpPr/>
            <p:nvPr/>
          </p:nvSpPr>
          <p:spPr>
            <a:xfrm>
              <a:off x="8177523" y="4438852"/>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5209" name="Google Shape;5209;p50"/>
          <p:cNvGrpSpPr/>
          <p:nvPr/>
        </p:nvGrpSpPr>
        <p:grpSpPr>
          <a:xfrm>
            <a:off x="6908080" y="2987570"/>
            <a:ext cx="445629" cy="399565"/>
            <a:chOff x="9878975" y="4425243"/>
            <a:chExt cx="719918" cy="645502"/>
          </a:xfrm>
        </p:grpSpPr>
        <p:sp>
          <p:nvSpPr>
            <p:cNvPr id="5210" name="Google Shape;5210;p50"/>
            <p:cNvSpPr/>
            <p:nvPr/>
          </p:nvSpPr>
          <p:spPr>
            <a:xfrm>
              <a:off x="10225338" y="4708710"/>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11" name="Google Shape;5211;p50"/>
            <p:cNvSpPr/>
            <p:nvPr/>
          </p:nvSpPr>
          <p:spPr>
            <a:xfrm>
              <a:off x="10067759" y="4425243"/>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12" name="Google Shape;5212;p50"/>
            <p:cNvSpPr/>
            <p:nvPr/>
          </p:nvSpPr>
          <p:spPr>
            <a:xfrm>
              <a:off x="9878975" y="4708710"/>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13" name="Google Shape;5213;p50"/>
          <p:cNvGrpSpPr/>
          <p:nvPr/>
        </p:nvGrpSpPr>
        <p:grpSpPr>
          <a:xfrm>
            <a:off x="7549097" y="2976371"/>
            <a:ext cx="445785" cy="421964"/>
            <a:chOff x="10914544" y="4407150"/>
            <a:chExt cx="720170" cy="681687"/>
          </a:xfrm>
        </p:grpSpPr>
        <p:sp>
          <p:nvSpPr>
            <p:cNvPr id="5214" name="Google Shape;5214;p50"/>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15" name="Google Shape;5215;p50"/>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16" name="Google Shape;5216;p50"/>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17" name="Google Shape;5217;p50"/>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18" name="Google Shape;5218;p50"/>
          <p:cNvGrpSpPr/>
          <p:nvPr/>
        </p:nvGrpSpPr>
        <p:grpSpPr>
          <a:xfrm>
            <a:off x="6266887" y="2984485"/>
            <a:ext cx="445805" cy="405735"/>
            <a:chOff x="8843122" y="4420259"/>
            <a:chExt cx="720202" cy="655469"/>
          </a:xfrm>
        </p:grpSpPr>
        <p:sp>
          <p:nvSpPr>
            <p:cNvPr id="5219" name="Google Shape;5219;p50"/>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20" name="Google Shape;5220;p50"/>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21" name="Google Shape;5221;p50"/>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22" name="Google Shape;5222;p50"/>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23" name="Google Shape;5223;p50"/>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24" name="Google Shape;5224;p50"/>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25" name="Google Shape;5225;p50"/>
          <p:cNvGrpSpPr/>
          <p:nvPr/>
        </p:nvGrpSpPr>
        <p:grpSpPr>
          <a:xfrm>
            <a:off x="3069757" y="2283047"/>
            <a:ext cx="445812" cy="394518"/>
            <a:chOff x="1510757" y="3225422"/>
            <a:chExt cx="720214" cy="637347"/>
          </a:xfrm>
        </p:grpSpPr>
        <p:sp>
          <p:nvSpPr>
            <p:cNvPr id="5226" name="Google Shape;5226;p50"/>
            <p:cNvSpPr/>
            <p:nvPr/>
          </p:nvSpPr>
          <p:spPr>
            <a:xfrm>
              <a:off x="1774546" y="3475620"/>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27" name="Google Shape;5227;p50"/>
            <p:cNvSpPr/>
            <p:nvPr/>
          </p:nvSpPr>
          <p:spPr>
            <a:xfrm>
              <a:off x="2000650" y="3426634"/>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28" name="Google Shape;5228;p50"/>
            <p:cNvSpPr/>
            <p:nvPr/>
          </p:nvSpPr>
          <p:spPr>
            <a:xfrm>
              <a:off x="1774546" y="3225422"/>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29" name="Google Shape;5229;p50"/>
            <p:cNvSpPr/>
            <p:nvPr/>
          </p:nvSpPr>
          <p:spPr>
            <a:xfrm>
              <a:off x="1951107" y="3243857"/>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30" name="Google Shape;5230;p50"/>
            <p:cNvSpPr/>
            <p:nvPr/>
          </p:nvSpPr>
          <p:spPr>
            <a:xfrm>
              <a:off x="1858610" y="3710542"/>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31" name="Google Shape;5231;p50"/>
            <p:cNvSpPr/>
            <p:nvPr/>
          </p:nvSpPr>
          <p:spPr>
            <a:xfrm>
              <a:off x="1521825" y="3426634"/>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32" name="Google Shape;5232;p50"/>
            <p:cNvSpPr/>
            <p:nvPr/>
          </p:nvSpPr>
          <p:spPr>
            <a:xfrm>
              <a:off x="1510757" y="3234903"/>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33" name="Google Shape;5233;p50"/>
          <p:cNvGrpSpPr/>
          <p:nvPr/>
        </p:nvGrpSpPr>
        <p:grpSpPr>
          <a:xfrm>
            <a:off x="3761148" y="2300567"/>
            <a:ext cx="445767" cy="359478"/>
            <a:chOff x="2595501" y="3253725"/>
            <a:chExt cx="720141" cy="580739"/>
          </a:xfrm>
        </p:grpSpPr>
        <p:sp>
          <p:nvSpPr>
            <p:cNvPr id="5234" name="Google Shape;5234;p50"/>
            <p:cNvSpPr/>
            <p:nvPr/>
          </p:nvSpPr>
          <p:spPr>
            <a:xfrm>
              <a:off x="2595501" y="3269807"/>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35" name="Google Shape;5235;p50"/>
            <p:cNvSpPr/>
            <p:nvPr/>
          </p:nvSpPr>
          <p:spPr>
            <a:xfrm>
              <a:off x="2903528" y="3560177"/>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36" name="Google Shape;5236;p50"/>
            <p:cNvSpPr/>
            <p:nvPr/>
          </p:nvSpPr>
          <p:spPr>
            <a:xfrm>
              <a:off x="2635397" y="3497189"/>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37" name="Google Shape;5237;p50"/>
            <p:cNvSpPr/>
            <p:nvPr/>
          </p:nvSpPr>
          <p:spPr>
            <a:xfrm>
              <a:off x="2966382" y="3253725"/>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38" name="Google Shape;5238;p50"/>
          <p:cNvGrpSpPr/>
          <p:nvPr/>
        </p:nvGrpSpPr>
        <p:grpSpPr>
          <a:xfrm>
            <a:off x="5143819" y="2257535"/>
            <a:ext cx="443879" cy="445541"/>
            <a:chOff x="4764809" y="3184208"/>
            <a:chExt cx="717090" cy="719775"/>
          </a:xfrm>
        </p:grpSpPr>
        <p:sp>
          <p:nvSpPr>
            <p:cNvPr id="5239" name="Google Shape;5239;p50"/>
            <p:cNvSpPr/>
            <p:nvPr/>
          </p:nvSpPr>
          <p:spPr>
            <a:xfrm>
              <a:off x="5143387" y="3232375"/>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40" name="Google Shape;5240;p50"/>
            <p:cNvSpPr/>
            <p:nvPr/>
          </p:nvSpPr>
          <p:spPr>
            <a:xfrm>
              <a:off x="4783248" y="3418197"/>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41" name="Google Shape;5241;p50"/>
            <p:cNvSpPr/>
            <p:nvPr/>
          </p:nvSpPr>
          <p:spPr>
            <a:xfrm>
              <a:off x="4764809" y="3184208"/>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42" name="Google Shape;5242;p50"/>
          <p:cNvGrpSpPr/>
          <p:nvPr/>
        </p:nvGrpSpPr>
        <p:grpSpPr>
          <a:xfrm>
            <a:off x="4452495" y="2286500"/>
            <a:ext cx="445746" cy="387612"/>
            <a:chOff x="3680173" y="3231000"/>
            <a:chExt cx="720106" cy="626190"/>
          </a:xfrm>
        </p:grpSpPr>
        <p:sp>
          <p:nvSpPr>
            <p:cNvPr id="5243" name="Google Shape;5243;p50"/>
            <p:cNvSpPr/>
            <p:nvPr/>
          </p:nvSpPr>
          <p:spPr>
            <a:xfrm>
              <a:off x="3680173" y="3232386"/>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44" name="Google Shape;5244;p50"/>
            <p:cNvSpPr/>
            <p:nvPr/>
          </p:nvSpPr>
          <p:spPr>
            <a:xfrm>
              <a:off x="3743529" y="3408162"/>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45" name="Google Shape;5245;p50"/>
            <p:cNvSpPr/>
            <p:nvPr/>
          </p:nvSpPr>
          <p:spPr>
            <a:xfrm>
              <a:off x="4061000" y="3231000"/>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46" name="Google Shape;5246;p50"/>
          <p:cNvGrpSpPr/>
          <p:nvPr/>
        </p:nvGrpSpPr>
        <p:grpSpPr>
          <a:xfrm>
            <a:off x="6524582" y="2257496"/>
            <a:ext cx="443283" cy="445620"/>
            <a:chOff x="6931035" y="3184144"/>
            <a:chExt cx="716128" cy="719903"/>
          </a:xfrm>
        </p:grpSpPr>
        <p:sp>
          <p:nvSpPr>
            <p:cNvPr id="5247" name="Google Shape;5247;p50"/>
            <p:cNvSpPr/>
            <p:nvPr/>
          </p:nvSpPr>
          <p:spPr>
            <a:xfrm>
              <a:off x="7304099" y="3430106"/>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48" name="Google Shape;5248;p50"/>
            <p:cNvSpPr/>
            <p:nvPr/>
          </p:nvSpPr>
          <p:spPr>
            <a:xfrm>
              <a:off x="6931035" y="3430106"/>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49" name="Google Shape;5249;p50"/>
            <p:cNvSpPr/>
            <p:nvPr/>
          </p:nvSpPr>
          <p:spPr>
            <a:xfrm>
              <a:off x="7175631" y="3184144"/>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50" name="Google Shape;5250;p50"/>
            <p:cNvSpPr/>
            <p:nvPr/>
          </p:nvSpPr>
          <p:spPr>
            <a:xfrm>
              <a:off x="7175631" y="3558678"/>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51" name="Google Shape;5251;p50"/>
          <p:cNvGrpSpPr/>
          <p:nvPr/>
        </p:nvGrpSpPr>
        <p:grpSpPr>
          <a:xfrm>
            <a:off x="5833276" y="2257448"/>
            <a:ext cx="445727" cy="445714"/>
            <a:chOff x="5846429" y="3184067"/>
            <a:chExt cx="720076" cy="720055"/>
          </a:xfrm>
        </p:grpSpPr>
        <p:sp>
          <p:nvSpPr>
            <p:cNvPr id="5252" name="Google Shape;5252;p50"/>
            <p:cNvSpPr/>
            <p:nvPr/>
          </p:nvSpPr>
          <p:spPr>
            <a:xfrm>
              <a:off x="6207893" y="3184067"/>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53" name="Google Shape;5253;p50"/>
            <p:cNvSpPr/>
            <p:nvPr/>
          </p:nvSpPr>
          <p:spPr>
            <a:xfrm>
              <a:off x="5846429" y="3186676"/>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54" name="Google Shape;5254;p50"/>
            <p:cNvSpPr/>
            <p:nvPr/>
          </p:nvSpPr>
          <p:spPr>
            <a:xfrm>
              <a:off x="5849043" y="3481007"/>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55" name="Google Shape;5255;p50"/>
            <p:cNvSpPr/>
            <p:nvPr/>
          </p:nvSpPr>
          <p:spPr>
            <a:xfrm>
              <a:off x="6143252" y="3545755"/>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56" name="Google Shape;5256;p50"/>
          <p:cNvGrpSpPr/>
          <p:nvPr/>
        </p:nvGrpSpPr>
        <p:grpSpPr>
          <a:xfrm>
            <a:off x="2520481" y="2257393"/>
            <a:ext cx="303698" cy="445825"/>
            <a:chOff x="655600" y="3183978"/>
            <a:chExt cx="490627" cy="720234"/>
          </a:xfrm>
        </p:grpSpPr>
        <p:sp>
          <p:nvSpPr>
            <p:cNvPr id="5257" name="Google Shape;5257;p50"/>
            <p:cNvSpPr/>
            <p:nvPr/>
          </p:nvSpPr>
          <p:spPr>
            <a:xfrm>
              <a:off x="781315" y="3461564"/>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58" name="Google Shape;5258;p50"/>
            <p:cNvSpPr/>
            <p:nvPr/>
          </p:nvSpPr>
          <p:spPr>
            <a:xfrm>
              <a:off x="850087" y="3183978"/>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59" name="Google Shape;5259;p50"/>
            <p:cNvSpPr/>
            <p:nvPr/>
          </p:nvSpPr>
          <p:spPr>
            <a:xfrm>
              <a:off x="655600" y="3264496"/>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60" name="Google Shape;5260;p50"/>
            <p:cNvSpPr/>
            <p:nvPr/>
          </p:nvSpPr>
          <p:spPr>
            <a:xfrm>
              <a:off x="673846" y="3654405"/>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61" name="Google Shape;5261;p50"/>
            <p:cNvSpPr/>
            <p:nvPr/>
          </p:nvSpPr>
          <p:spPr>
            <a:xfrm>
              <a:off x="959159" y="3535238"/>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62" name="Google Shape;5262;p50"/>
          <p:cNvGrpSpPr/>
          <p:nvPr/>
        </p:nvGrpSpPr>
        <p:grpSpPr>
          <a:xfrm>
            <a:off x="7213443" y="2257509"/>
            <a:ext cx="189785" cy="445592"/>
            <a:chOff x="8011692" y="3184166"/>
            <a:chExt cx="306600" cy="719859"/>
          </a:xfrm>
        </p:grpSpPr>
        <p:sp>
          <p:nvSpPr>
            <p:cNvPr id="5263" name="Google Shape;5263;p50"/>
            <p:cNvSpPr/>
            <p:nvPr/>
          </p:nvSpPr>
          <p:spPr>
            <a:xfrm>
              <a:off x="8011692" y="3885096"/>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64" name="Google Shape;5264;p50"/>
            <p:cNvSpPr/>
            <p:nvPr/>
          </p:nvSpPr>
          <p:spPr>
            <a:xfrm>
              <a:off x="8011692" y="3184166"/>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65" name="Google Shape;5265;p50"/>
            <p:cNvSpPr txBox="1"/>
            <p:nvPr/>
          </p:nvSpPr>
          <p:spPr>
            <a:xfrm>
              <a:off x="8011692" y="3395332"/>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66" name="Google Shape;5266;p50"/>
            <p:cNvSpPr txBox="1"/>
            <p:nvPr/>
          </p:nvSpPr>
          <p:spPr>
            <a:xfrm>
              <a:off x="8011692" y="3231683"/>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67" name="Google Shape;5267;p50"/>
            <p:cNvSpPr txBox="1"/>
            <p:nvPr/>
          </p:nvSpPr>
          <p:spPr>
            <a:xfrm>
              <a:off x="8011692" y="3718293"/>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68" name="Google Shape;5268;p50"/>
            <p:cNvSpPr txBox="1"/>
            <p:nvPr/>
          </p:nvSpPr>
          <p:spPr>
            <a:xfrm>
              <a:off x="8011692" y="3556812"/>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5269" name="Google Shape;5269;p50"/>
          <p:cNvGrpSpPr/>
          <p:nvPr/>
        </p:nvGrpSpPr>
        <p:grpSpPr>
          <a:xfrm>
            <a:off x="7648230" y="2257259"/>
            <a:ext cx="246199" cy="445516"/>
            <a:chOff x="4556125" y="630237"/>
            <a:chExt cx="3081338" cy="5568950"/>
          </a:xfrm>
        </p:grpSpPr>
        <p:sp>
          <p:nvSpPr>
            <p:cNvPr id="5270" name="Google Shape;5270;p50"/>
            <p:cNvSpPr/>
            <p:nvPr/>
          </p:nvSpPr>
          <p:spPr>
            <a:xfrm>
              <a:off x="4756150" y="630237"/>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71" name="Google Shape;5271;p50"/>
            <p:cNvSpPr/>
            <p:nvPr/>
          </p:nvSpPr>
          <p:spPr>
            <a:xfrm>
              <a:off x="4556125" y="1357312"/>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72" name="Google Shape;5272;p50"/>
            <p:cNvSpPr/>
            <p:nvPr/>
          </p:nvSpPr>
          <p:spPr>
            <a:xfrm>
              <a:off x="4556125" y="216852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73" name="Google Shape;5273;p50"/>
            <p:cNvSpPr/>
            <p:nvPr/>
          </p:nvSpPr>
          <p:spPr>
            <a:xfrm>
              <a:off x="4556125" y="298132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74" name="Google Shape;5274;p50"/>
            <p:cNvSpPr/>
            <p:nvPr/>
          </p:nvSpPr>
          <p:spPr>
            <a:xfrm>
              <a:off x="4830762" y="447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75" name="Google Shape;5275;p50"/>
            <p:cNvSpPr/>
            <p:nvPr/>
          </p:nvSpPr>
          <p:spPr>
            <a:xfrm>
              <a:off x="5078412" y="406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276" name="Google Shape;5276;p50"/>
            <p:cNvSpPr/>
            <p:nvPr/>
          </p:nvSpPr>
          <p:spPr>
            <a:xfrm>
              <a:off x="6389687" y="384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5277" name="Google Shape;5277;p50"/>
          <p:cNvGrpSpPr/>
          <p:nvPr/>
        </p:nvGrpSpPr>
        <p:grpSpPr>
          <a:xfrm>
            <a:off x="1829253" y="2257459"/>
            <a:ext cx="445768" cy="445697"/>
            <a:chOff x="1674084" y="3214987"/>
            <a:chExt cx="720142" cy="720027"/>
          </a:xfrm>
        </p:grpSpPr>
        <p:sp>
          <p:nvSpPr>
            <p:cNvPr id="5278" name="Google Shape;5278;p50"/>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79" name="Google Shape;5279;p50"/>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0" name="Google Shape;5280;p50"/>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1" name="Google Shape;5281;p50"/>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2" name="Google Shape;5282;p50"/>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3" name="Google Shape;5283;p50"/>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4" name="Google Shape;5284;p50"/>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5" name="Google Shape;5285;p50"/>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6" name="Google Shape;5286;p50"/>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7" name="Google Shape;5287;p50"/>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8" name="Google Shape;5288;p50"/>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89" name="Google Shape;5289;p50"/>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90" name="Google Shape;5290;p50"/>
          <p:cNvGrpSpPr/>
          <p:nvPr/>
        </p:nvGrpSpPr>
        <p:grpSpPr>
          <a:xfrm>
            <a:off x="1138094" y="2257421"/>
            <a:ext cx="445578" cy="445773"/>
            <a:chOff x="557511" y="3214925"/>
            <a:chExt cx="719836" cy="720150"/>
          </a:xfrm>
        </p:grpSpPr>
        <p:sp>
          <p:nvSpPr>
            <p:cNvPr id="5291" name="Google Shape;5291;p50"/>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92" name="Google Shape;5292;p50"/>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93" name="Google Shape;5293;p50"/>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94" name="Google Shape;5294;p50"/>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95" name="Google Shape;5295;p50"/>
          <p:cNvGrpSpPr/>
          <p:nvPr/>
        </p:nvGrpSpPr>
        <p:grpSpPr>
          <a:xfrm>
            <a:off x="1081977" y="3693756"/>
            <a:ext cx="445905" cy="400522"/>
            <a:chOff x="1147762" y="1131887"/>
            <a:chExt cx="5137150" cy="4619626"/>
          </a:xfrm>
        </p:grpSpPr>
        <p:sp>
          <p:nvSpPr>
            <p:cNvPr id="5296" name="Google Shape;5296;p50"/>
            <p:cNvSpPr/>
            <p:nvPr/>
          </p:nvSpPr>
          <p:spPr>
            <a:xfrm>
              <a:off x="1147762" y="2425700"/>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97" name="Google Shape;5297;p50"/>
            <p:cNvSpPr/>
            <p:nvPr/>
          </p:nvSpPr>
          <p:spPr>
            <a:xfrm>
              <a:off x="2617787" y="3519487"/>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298" name="Google Shape;5298;p50"/>
            <p:cNvSpPr/>
            <p:nvPr/>
          </p:nvSpPr>
          <p:spPr>
            <a:xfrm>
              <a:off x="2449512" y="1131887"/>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299" name="Google Shape;5299;p50"/>
          <p:cNvGrpSpPr/>
          <p:nvPr/>
        </p:nvGrpSpPr>
        <p:grpSpPr>
          <a:xfrm>
            <a:off x="1879306" y="3687410"/>
            <a:ext cx="445901" cy="413282"/>
            <a:chOff x="1570037" y="1341437"/>
            <a:chExt cx="4943475" cy="4576762"/>
          </a:xfrm>
        </p:grpSpPr>
        <p:sp>
          <p:nvSpPr>
            <p:cNvPr id="5300" name="Google Shape;5300;p50"/>
            <p:cNvSpPr/>
            <p:nvPr/>
          </p:nvSpPr>
          <p:spPr>
            <a:xfrm>
              <a:off x="4814887" y="3284537"/>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301" name="Google Shape;5301;p50"/>
            <p:cNvSpPr/>
            <p:nvPr/>
          </p:nvSpPr>
          <p:spPr>
            <a:xfrm>
              <a:off x="2355850" y="4164012"/>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302" name="Google Shape;5302;p50"/>
            <p:cNvSpPr/>
            <p:nvPr/>
          </p:nvSpPr>
          <p:spPr>
            <a:xfrm>
              <a:off x="2636837" y="1443037"/>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303" name="Google Shape;5303;p50"/>
            <p:cNvSpPr/>
            <p:nvPr/>
          </p:nvSpPr>
          <p:spPr>
            <a:xfrm>
              <a:off x="1570037" y="3162300"/>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304" name="Google Shape;5304;p50"/>
            <p:cNvSpPr/>
            <p:nvPr/>
          </p:nvSpPr>
          <p:spPr>
            <a:xfrm>
              <a:off x="3101975" y="1341437"/>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5305" name="Google Shape;5305;p50"/>
            <p:cNvSpPr/>
            <p:nvPr/>
          </p:nvSpPr>
          <p:spPr>
            <a:xfrm>
              <a:off x="4019550" y="4094162"/>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5306" name="Google Shape;5306;p50"/>
          <p:cNvGrpSpPr/>
          <p:nvPr/>
        </p:nvGrpSpPr>
        <p:grpSpPr>
          <a:xfrm>
            <a:off x="4364629" y="3671511"/>
            <a:ext cx="441332" cy="445721"/>
            <a:chOff x="5770007" y="5489899"/>
            <a:chExt cx="712976" cy="720067"/>
          </a:xfrm>
        </p:grpSpPr>
        <p:sp>
          <p:nvSpPr>
            <p:cNvPr id="5307" name="Google Shape;5307;p50"/>
            <p:cNvSpPr/>
            <p:nvPr/>
          </p:nvSpPr>
          <p:spPr>
            <a:xfrm>
              <a:off x="6229483" y="5489899"/>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08" name="Google Shape;5308;p50"/>
            <p:cNvSpPr/>
            <p:nvPr/>
          </p:nvSpPr>
          <p:spPr>
            <a:xfrm>
              <a:off x="5770007" y="5489899"/>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09" name="Google Shape;5309;p50"/>
            <p:cNvSpPr/>
            <p:nvPr/>
          </p:nvSpPr>
          <p:spPr>
            <a:xfrm>
              <a:off x="6229483" y="5954666"/>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10" name="Google Shape;5310;p50"/>
            <p:cNvSpPr/>
            <p:nvPr/>
          </p:nvSpPr>
          <p:spPr>
            <a:xfrm>
              <a:off x="5770007" y="5954666"/>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11" name="Google Shape;5311;p50"/>
            <p:cNvSpPr/>
            <p:nvPr/>
          </p:nvSpPr>
          <p:spPr>
            <a:xfrm>
              <a:off x="6011100" y="5535496"/>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12" name="Google Shape;5312;p50"/>
            <p:cNvSpPr/>
            <p:nvPr/>
          </p:nvSpPr>
          <p:spPr>
            <a:xfrm>
              <a:off x="6011100" y="6000263"/>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13" name="Google Shape;5313;p50"/>
            <p:cNvSpPr/>
            <p:nvPr/>
          </p:nvSpPr>
          <p:spPr>
            <a:xfrm>
              <a:off x="5814051" y="5734318"/>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14" name="Google Shape;5314;p50"/>
            <p:cNvSpPr/>
            <p:nvPr/>
          </p:nvSpPr>
          <p:spPr>
            <a:xfrm>
              <a:off x="6273756" y="5735013"/>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15" name="Google Shape;5315;p50"/>
          <p:cNvGrpSpPr/>
          <p:nvPr/>
        </p:nvGrpSpPr>
        <p:grpSpPr>
          <a:xfrm>
            <a:off x="5157420" y="3693981"/>
            <a:ext cx="445651" cy="400824"/>
            <a:chOff x="7050768" y="5526199"/>
            <a:chExt cx="719953" cy="647534"/>
          </a:xfrm>
        </p:grpSpPr>
        <p:sp>
          <p:nvSpPr>
            <p:cNvPr id="5316" name="Google Shape;5316;p50"/>
            <p:cNvSpPr/>
            <p:nvPr/>
          </p:nvSpPr>
          <p:spPr>
            <a:xfrm>
              <a:off x="7465241" y="5526199"/>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17" name="Google Shape;5317;p50"/>
            <p:cNvSpPr/>
            <p:nvPr/>
          </p:nvSpPr>
          <p:spPr>
            <a:xfrm>
              <a:off x="7189726" y="5526199"/>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18" name="Google Shape;5318;p50"/>
            <p:cNvSpPr/>
            <p:nvPr/>
          </p:nvSpPr>
          <p:spPr>
            <a:xfrm>
              <a:off x="7465241" y="6004833"/>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19" name="Google Shape;5319;p50"/>
            <p:cNvSpPr/>
            <p:nvPr/>
          </p:nvSpPr>
          <p:spPr>
            <a:xfrm>
              <a:off x="7602721" y="5765701"/>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20" name="Google Shape;5320;p50"/>
            <p:cNvSpPr/>
            <p:nvPr/>
          </p:nvSpPr>
          <p:spPr>
            <a:xfrm>
              <a:off x="7050768" y="5765701"/>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21" name="Google Shape;5321;p50"/>
            <p:cNvSpPr/>
            <p:nvPr/>
          </p:nvSpPr>
          <p:spPr>
            <a:xfrm>
              <a:off x="7189726" y="6004833"/>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22" name="Google Shape;5322;p50"/>
            <p:cNvSpPr/>
            <p:nvPr/>
          </p:nvSpPr>
          <p:spPr>
            <a:xfrm>
              <a:off x="7134476" y="5655289"/>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23" name="Google Shape;5323;p50"/>
            <p:cNvSpPr/>
            <p:nvPr/>
          </p:nvSpPr>
          <p:spPr>
            <a:xfrm>
              <a:off x="7351783" y="5564482"/>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24" name="Google Shape;5324;p50"/>
            <p:cNvSpPr/>
            <p:nvPr/>
          </p:nvSpPr>
          <p:spPr>
            <a:xfrm>
              <a:off x="7548579" y="5894792"/>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25" name="Google Shape;5325;p50"/>
            <p:cNvSpPr/>
            <p:nvPr/>
          </p:nvSpPr>
          <p:spPr>
            <a:xfrm>
              <a:off x="7548579" y="5655844"/>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26" name="Google Shape;5326;p50"/>
            <p:cNvSpPr/>
            <p:nvPr/>
          </p:nvSpPr>
          <p:spPr>
            <a:xfrm>
              <a:off x="7134476" y="5894792"/>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27" name="Google Shape;5327;p50"/>
            <p:cNvSpPr/>
            <p:nvPr/>
          </p:nvSpPr>
          <p:spPr>
            <a:xfrm>
              <a:off x="7351783" y="6043117"/>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28" name="Google Shape;5328;p50"/>
          <p:cNvGrpSpPr/>
          <p:nvPr/>
        </p:nvGrpSpPr>
        <p:grpSpPr>
          <a:xfrm>
            <a:off x="6751936" y="3694051"/>
            <a:ext cx="445681" cy="400651"/>
            <a:chOff x="9626723" y="5526313"/>
            <a:chExt cx="720002" cy="647256"/>
          </a:xfrm>
        </p:grpSpPr>
        <p:sp>
          <p:nvSpPr>
            <p:cNvPr id="5329" name="Google Shape;5329;p50"/>
            <p:cNvSpPr/>
            <p:nvPr/>
          </p:nvSpPr>
          <p:spPr>
            <a:xfrm>
              <a:off x="10040990" y="5526313"/>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0" name="Google Shape;5330;p50"/>
            <p:cNvSpPr/>
            <p:nvPr/>
          </p:nvSpPr>
          <p:spPr>
            <a:xfrm>
              <a:off x="9765139" y="5526313"/>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1" name="Google Shape;5331;p50"/>
            <p:cNvSpPr/>
            <p:nvPr/>
          </p:nvSpPr>
          <p:spPr>
            <a:xfrm>
              <a:off x="10040990" y="6005269"/>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2" name="Google Shape;5332;p50"/>
            <p:cNvSpPr/>
            <p:nvPr/>
          </p:nvSpPr>
          <p:spPr>
            <a:xfrm>
              <a:off x="10178425" y="5765496"/>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3" name="Google Shape;5333;p50"/>
            <p:cNvSpPr/>
            <p:nvPr/>
          </p:nvSpPr>
          <p:spPr>
            <a:xfrm>
              <a:off x="9626723" y="5765496"/>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4" name="Google Shape;5334;p50"/>
            <p:cNvSpPr/>
            <p:nvPr/>
          </p:nvSpPr>
          <p:spPr>
            <a:xfrm>
              <a:off x="9765139" y="6005269"/>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5" name="Google Shape;5335;p50"/>
            <p:cNvSpPr/>
            <p:nvPr/>
          </p:nvSpPr>
          <p:spPr>
            <a:xfrm>
              <a:off x="10198227" y="5672808"/>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6" name="Google Shape;5336;p50"/>
            <p:cNvSpPr/>
            <p:nvPr/>
          </p:nvSpPr>
          <p:spPr>
            <a:xfrm>
              <a:off x="10197835" y="5944589"/>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7" name="Google Shape;5337;p50"/>
            <p:cNvSpPr/>
            <p:nvPr/>
          </p:nvSpPr>
          <p:spPr>
            <a:xfrm>
              <a:off x="9938649" y="6122111"/>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8" name="Google Shape;5338;p50"/>
            <p:cNvSpPr/>
            <p:nvPr/>
          </p:nvSpPr>
          <p:spPr>
            <a:xfrm>
              <a:off x="9728084" y="5944196"/>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39" name="Google Shape;5339;p50"/>
            <p:cNvSpPr/>
            <p:nvPr/>
          </p:nvSpPr>
          <p:spPr>
            <a:xfrm>
              <a:off x="9728084" y="5672219"/>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40" name="Google Shape;5340;p50"/>
            <p:cNvSpPr/>
            <p:nvPr/>
          </p:nvSpPr>
          <p:spPr>
            <a:xfrm>
              <a:off x="9939237" y="5573835"/>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41" name="Google Shape;5341;p50"/>
          <p:cNvGrpSpPr/>
          <p:nvPr/>
        </p:nvGrpSpPr>
        <p:grpSpPr>
          <a:xfrm>
            <a:off x="7549176" y="3671488"/>
            <a:ext cx="445582" cy="445743"/>
            <a:chOff x="10914672" y="5489861"/>
            <a:chExt cx="719842" cy="720102"/>
          </a:xfrm>
        </p:grpSpPr>
        <p:sp>
          <p:nvSpPr>
            <p:cNvPr id="5342" name="Google Shape;5342;p50"/>
            <p:cNvSpPr/>
            <p:nvPr/>
          </p:nvSpPr>
          <p:spPr>
            <a:xfrm>
              <a:off x="11420014" y="5489861"/>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43" name="Google Shape;5343;p50"/>
            <p:cNvSpPr/>
            <p:nvPr/>
          </p:nvSpPr>
          <p:spPr>
            <a:xfrm>
              <a:off x="11420014" y="5994863"/>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44" name="Google Shape;5344;p50"/>
            <p:cNvSpPr/>
            <p:nvPr/>
          </p:nvSpPr>
          <p:spPr>
            <a:xfrm>
              <a:off x="10914672" y="5489861"/>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45" name="Google Shape;5345;p50"/>
            <p:cNvSpPr/>
            <p:nvPr/>
          </p:nvSpPr>
          <p:spPr>
            <a:xfrm>
              <a:off x="10914672" y="5994863"/>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46" name="Google Shape;5346;p50"/>
            <p:cNvSpPr/>
            <p:nvPr/>
          </p:nvSpPr>
          <p:spPr>
            <a:xfrm>
              <a:off x="11595623" y="5710038"/>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47" name="Google Shape;5347;p50"/>
            <p:cNvSpPr/>
            <p:nvPr/>
          </p:nvSpPr>
          <p:spPr>
            <a:xfrm>
              <a:off x="11138826" y="6170527"/>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48" name="Google Shape;5348;p50"/>
            <p:cNvSpPr/>
            <p:nvPr/>
          </p:nvSpPr>
          <p:spPr>
            <a:xfrm>
              <a:off x="10925018" y="5713747"/>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49" name="Google Shape;5349;p50"/>
            <p:cNvSpPr/>
            <p:nvPr/>
          </p:nvSpPr>
          <p:spPr>
            <a:xfrm>
              <a:off x="11135112" y="5499930"/>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50" name="Google Shape;5350;p50"/>
            <p:cNvSpPr/>
            <p:nvPr/>
          </p:nvSpPr>
          <p:spPr>
            <a:xfrm>
              <a:off x="11578115" y="5950881"/>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51" name="Google Shape;5351;p50"/>
            <p:cNvSpPr/>
            <p:nvPr/>
          </p:nvSpPr>
          <p:spPr>
            <a:xfrm>
              <a:off x="11135112" y="6152776"/>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52" name="Google Shape;5352;p50"/>
            <p:cNvSpPr/>
            <p:nvPr/>
          </p:nvSpPr>
          <p:spPr>
            <a:xfrm>
              <a:off x="10918386" y="5710038"/>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53" name="Google Shape;5353;p50"/>
            <p:cNvSpPr/>
            <p:nvPr/>
          </p:nvSpPr>
          <p:spPr>
            <a:xfrm>
              <a:off x="11375979" y="5493571"/>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54" name="Google Shape;5354;p50"/>
          <p:cNvGrpSpPr/>
          <p:nvPr/>
        </p:nvGrpSpPr>
        <p:grpSpPr>
          <a:xfrm>
            <a:off x="5954636" y="3681752"/>
            <a:ext cx="445821" cy="425246"/>
            <a:chOff x="8338678" y="5506443"/>
            <a:chExt cx="720227" cy="686988"/>
          </a:xfrm>
        </p:grpSpPr>
        <p:sp>
          <p:nvSpPr>
            <p:cNvPr id="5355" name="Google Shape;5355;p50"/>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56" name="Google Shape;5356;p50"/>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57" name="Google Shape;5357;p50"/>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58" name="Google Shape;5358;p50"/>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59" name="Google Shape;5359;p50"/>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60" name="Google Shape;5360;p50"/>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61" name="Google Shape;5361;p50"/>
          <p:cNvGrpSpPr/>
          <p:nvPr/>
        </p:nvGrpSpPr>
        <p:grpSpPr>
          <a:xfrm>
            <a:off x="2676293" y="3736342"/>
            <a:ext cx="1336824" cy="316035"/>
            <a:chOff x="3042485" y="5594633"/>
            <a:chExt cx="2159652" cy="510557"/>
          </a:xfrm>
        </p:grpSpPr>
        <p:sp>
          <p:nvSpPr>
            <p:cNvPr id="5362" name="Google Shape;5362;p50"/>
            <p:cNvSpPr/>
            <p:nvPr/>
          </p:nvSpPr>
          <p:spPr>
            <a:xfrm>
              <a:off x="3042485" y="5869690"/>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63" name="Google Shape;5363;p50"/>
            <p:cNvSpPr/>
            <p:nvPr/>
          </p:nvSpPr>
          <p:spPr>
            <a:xfrm>
              <a:off x="3317231" y="5594633"/>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64" name="Google Shape;5364;p50"/>
            <p:cNvSpPr/>
            <p:nvPr/>
          </p:nvSpPr>
          <p:spPr>
            <a:xfrm>
              <a:off x="3591976" y="5869690"/>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65" name="Google Shape;5365;p50"/>
            <p:cNvSpPr/>
            <p:nvPr/>
          </p:nvSpPr>
          <p:spPr>
            <a:xfrm>
              <a:off x="3866722" y="5594633"/>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66" name="Google Shape;5366;p50"/>
            <p:cNvSpPr/>
            <p:nvPr/>
          </p:nvSpPr>
          <p:spPr>
            <a:xfrm>
              <a:off x="4141467" y="5869690"/>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67" name="Google Shape;5367;p50"/>
            <p:cNvSpPr/>
            <p:nvPr/>
          </p:nvSpPr>
          <p:spPr>
            <a:xfrm>
              <a:off x="4417146" y="5594633"/>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68" name="Google Shape;5368;p50"/>
            <p:cNvSpPr/>
            <p:nvPr/>
          </p:nvSpPr>
          <p:spPr>
            <a:xfrm>
              <a:off x="4691892" y="5869690"/>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69" name="Google Shape;5369;p50"/>
            <p:cNvSpPr/>
            <p:nvPr/>
          </p:nvSpPr>
          <p:spPr>
            <a:xfrm>
              <a:off x="4966637" y="5594633"/>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70" name="Google Shape;5370;p50"/>
            <p:cNvSpPr/>
            <p:nvPr/>
          </p:nvSpPr>
          <p:spPr>
            <a:xfrm>
              <a:off x="3210195" y="5762654"/>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71" name="Google Shape;5371;p50"/>
            <p:cNvSpPr/>
            <p:nvPr/>
          </p:nvSpPr>
          <p:spPr>
            <a:xfrm>
              <a:off x="3485252" y="5762654"/>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72" name="Google Shape;5372;p50"/>
            <p:cNvSpPr/>
            <p:nvPr/>
          </p:nvSpPr>
          <p:spPr>
            <a:xfrm>
              <a:off x="3760620"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73" name="Google Shape;5373;p50"/>
            <p:cNvSpPr/>
            <p:nvPr/>
          </p:nvSpPr>
          <p:spPr>
            <a:xfrm>
              <a:off x="4035365" y="5762654"/>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74" name="Google Shape;5374;p50"/>
            <p:cNvSpPr/>
            <p:nvPr/>
          </p:nvSpPr>
          <p:spPr>
            <a:xfrm>
              <a:off x="4310111"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75" name="Google Shape;5375;p50"/>
            <p:cNvSpPr/>
            <p:nvPr/>
          </p:nvSpPr>
          <p:spPr>
            <a:xfrm>
              <a:off x="4585167" y="5762654"/>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76" name="Google Shape;5376;p50"/>
            <p:cNvSpPr/>
            <p:nvPr/>
          </p:nvSpPr>
          <p:spPr>
            <a:xfrm>
              <a:off x="4859913" y="5762654"/>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77" name="Google Shape;5377;p50"/>
          <p:cNvGrpSpPr/>
          <p:nvPr/>
        </p:nvGrpSpPr>
        <p:grpSpPr>
          <a:xfrm>
            <a:off x="1879183" y="4379878"/>
            <a:ext cx="445738" cy="442950"/>
            <a:chOff x="1879183" y="4379878"/>
            <a:chExt cx="445738" cy="442950"/>
          </a:xfrm>
        </p:grpSpPr>
        <p:sp>
          <p:nvSpPr>
            <p:cNvPr id="5378" name="Google Shape;5378;p50"/>
            <p:cNvSpPr/>
            <p:nvPr/>
          </p:nvSpPr>
          <p:spPr>
            <a:xfrm>
              <a:off x="1879183" y="4379878"/>
              <a:ext cx="445738" cy="303917"/>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79" name="Google Shape;5379;p50"/>
            <p:cNvSpPr/>
            <p:nvPr/>
          </p:nvSpPr>
          <p:spPr>
            <a:xfrm>
              <a:off x="1879183" y="4683795"/>
              <a:ext cx="262365" cy="72893"/>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80" name="Google Shape;5380;p50"/>
            <p:cNvSpPr/>
            <p:nvPr/>
          </p:nvSpPr>
          <p:spPr>
            <a:xfrm>
              <a:off x="1977511" y="4711043"/>
              <a:ext cx="164036" cy="45646"/>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81" name="Google Shape;5381;p50"/>
            <p:cNvSpPr/>
            <p:nvPr/>
          </p:nvSpPr>
          <p:spPr>
            <a:xfrm>
              <a:off x="1977511" y="4756688"/>
              <a:ext cx="82019" cy="66140"/>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82" name="Google Shape;5382;p50"/>
          <p:cNvGrpSpPr/>
          <p:nvPr/>
        </p:nvGrpSpPr>
        <p:grpSpPr>
          <a:xfrm>
            <a:off x="6788033" y="4378458"/>
            <a:ext cx="373053" cy="445791"/>
            <a:chOff x="8095060" y="5664590"/>
            <a:chExt cx="497404" cy="594389"/>
          </a:xfrm>
        </p:grpSpPr>
        <p:grpSp>
          <p:nvGrpSpPr>
            <p:cNvPr id="5383" name="Google Shape;5383;p50"/>
            <p:cNvGrpSpPr/>
            <p:nvPr/>
          </p:nvGrpSpPr>
          <p:grpSpPr>
            <a:xfrm>
              <a:off x="8095060" y="5969027"/>
              <a:ext cx="497404" cy="289951"/>
              <a:chOff x="8095060" y="5969027"/>
              <a:chExt cx="497404" cy="289951"/>
            </a:xfrm>
          </p:grpSpPr>
          <p:sp>
            <p:nvSpPr>
              <p:cNvPr id="5384" name="Google Shape;5384;p50"/>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85" name="Google Shape;5385;p50"/>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86" name="Google Shape;5386;p50"/>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87" name="Google Shape;5387;p50"/>
            <p:cNvGrpSpPr/>
            <p:nvPr/>
          </p:nvGrpSpPr>
          <p:grpSpPr>
            <a:xfrm>
              <a:off x="8095060" y="5867832"/>
              <a:ext cx="497404" cy="289312"/>
              <a:chOff x="8095060" y="5867832"/>
              <a:chExt cx="497404" cy="289312"/>
            </a:xfrm>
          </p:grpSpPr>
          <p:sp>
            <p:nvSpPr>
              <p:cNvPr id="5388" name="Google Shape;5388;p50"/>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89" name="Google Shape;5389;p50"/>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90" name="Google Shape;5390;p50"/>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91" name="Google Shape;5391;p50"/>
            <p:cNvGrpSpPr/>
            <p:nvPr/>
          </p:nvGrpSpPr>
          <p:grpSpPr>
            <a:xfrm>
              <a:off x="8095060" y="5765998"/>
              <a:ext cx="497404" cy="289312"/>
              <a:chOff x="8095060" y="5765998"/>
              <a:chExt cx="497404" cy="289312"/>
            </a:xfrm>
          </p:grpSpPr>
          <p:sp>
            <p:nvSpPr>
              <p:cNvPr id="5392" name="Google Shape;5392;p50"/>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93" name="Google Shape;5393;p50"/>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94" name="Google Shape;5394;p50"/>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395" name="Google Shape;5395;p50"/>
            <p:cNvGrpSpPr/>
            <p:nvPr/>
          </p:nvGrpSpPr>
          <p:grpSpPr>
            <a:xfrm>
              <a:off x="8095060" y="5664590"/>
              <a:ext cx="497404" cy="290164"/>
              <a:chOff x="8095060" y="5664590"/>
              <a:chExt cx="497404" cy="290164"/>
            </a:xfrm>
          </p:grpSpPr>
          <p:sp>
            <p:nvSpPr>
              <p:cNvPr id="5396" name="Google Shape;5396;p50"/>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97" name="Google Shape;5397;p50"/>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398" name="Google Shape;5398;p50"/>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5399" name="Google Shape;5399;p50"/>
          <p:cNvGrpSpPr/>
          <p:nvPr/>
        </p:nvGrpSpPr>
        <p:grpSpPr>
          <a:xfrm>
            <a:off x="2870825" y="4378486"/>
            <a:ext cx="557162" cy="445734"/>
            <a:chOff x="4607809" y="5664627"/>
            <a:chExt cx="742883" cy="594312"/>
          </a:xfrm>
        </p:grpSpPr>
        <p:sp>
          <p:nvSpPr>
            <p:cNvPr id="5400" name="Google Shape;5400;p50"/>
            <p:cNvSpPr/>
            <p:nvPr/>
          </p:nvSpPr>
          <p:spPr>
            <a:xfrm>
              <a:off x="4607809" y="58242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01" name="Google Shape;5401;p50"/>
            <p:cNvSpPr/>
            <p:nvPr/>
          </p:nvSpPr>
          <p:spPr>
            <a:xfrm>
              <a:off x="4792974" y="57712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02" name="Google Shape;5402;p50"/>
            <p:cNvSpPr/>
            <p:nvPr/>
          </p:nvSpPr>
          <p:spPr>
            <a:xfrm>
              <a:off x="4978822" y="57176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03" name="Google Shape;5403;p50"/>
            <p:cNvSpPr/>
            <p:nvPr/>
          </p:nvSpPr>
          <p:spPr>
            <a:xfrm>
              <a:off x="5164499" y="56646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04" name="Google Shape;5404;p50"/>
            <p:cNvSpPr/>
            <p:nvPr/>
          </p:nvSpPr>
          <p:spPr>
            <a:xfrm>
              <a:off x="4607809" y="62253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05" name="Google Shape;5405;p50"/>
            <p:cNvSpPr/>
            <p:nvPr/>
          </p:nvSpPr>
          <p:spPr>
            <a:xfrm>
              <a:off x="4792974" y="62253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06" name="Google Shape;5406;p50"/>
            <p:cNvSpPr/>
            <p:nvPr/>
          </p:nvSpPr>
          <p:spPr>
            <a:xfrm>
              <a:off x="5112694" y="62253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07" name="Google Shape;5407;p50"/>
            <p:cNvSpPr/>
            <p:nvPr/>
          </p:nvSpPr>
          <p:spPr>
            <a:xfrm>
              <a:off x="4978822" y="62253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408" name="Google Shape;5408;p50"/>
          <p:cNvGrpSpPr/>
          <p:nvPr/>
        </p:nvGrpSpPr>
        <p:grpSpPr>
          <a:xfrm>
            <a:off x="3973890" y="4378543"/>
            <a:ext cx="1079865" cy="445620"/>
            <a:chOff x="2571250" y="5664711"/>
            <a:chExt cx="1439820" cy="594160"/>
          </a:xfrm>
        </p:grpSpPr>
        <p:sp>
          <p:nvSpPr>
            <p:cNvPr id="5409" name="Google Shape;5409;p50"/>
            <p:cNvSpPr/>
            <p:nvPr/>
          </p:nvSpPr>
          <p:spPr>
            <a:xfrm>
              <a:off x="2751485" y="56993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10" name="Google Shape;5410;p50"/>
            <p:cNvSpPr/>
            <p:nvPr/>
          </p:nvSpPr>
          <p:spPr>
            <a:xfrm>
              <a:off x="2765747" y="57138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5411" name="Google Shape;5411;p50"/>
            <p:cNvSpPr/>
            <p:nvPr/>
          </p:nvSpPr>
          <p:spPr>
            <a:xfrm>
              <a:off x="2930895" y="57324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12" name="Google Shape;5412;p50"/>
            <p:cNvSpPr/>
            <p:nvPr/>
          </p:nvSpPr>
          <p:spPr>
            <a:xfrm>
              <a:off x="2945363" y="57469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5413" name="Google Shape;5413;p50"/>
            <p:cNvSpPr/>
            <p:nvPr/>
          </p:nvSpPr>
          <p:spPr>
            <a:xfrm>
              <a:off x="3111130" y="57562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14" name="Google Shape;5414;p50"/>
            <p:cNvSpPr/>
            <p:nvPr/>
          </p:nvSpPr>
          <p:spPr>
            <a:xfrm>
              <a:off x="3125392" y="57707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5415" name="Google Shape;5415;p50"/>
            <p:cNvSpPr/>
            <p:nvPr/>
          </p:nvSpPr>
          <p:spPr>
            <a:xfrm>
              <a:off x="3291159" y="57562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16" name="Google Shape;5416;p50"/>
            <p:cNvSpPr/>
            <p:nvPr/>
          </p:nvSpPr>
          <p:spPr>
            <a:xfrm>
              <a:off x="3305628" y="57707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5417" name="Google Shape;5417;p50"/>
            <p:cNvSpPr/>
            <p:nvPr/>
          </p:nvSpPr>
          <p:spPr>
            <a:xfrm>
              <a:off x="3471189" y="57324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18" name="Google Shape;5418;p50"/>
            <p:cNvSpPr/>
            <p:nvPr/>
          </p:nvSpPr>
          <p:spPr>
            <a:xfrm>
              <a:off x="3485657" y="57469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5419" name="Google Shape;5419;p50"/>
            <p:cNvSpPr/>
            <p:nvPr/>
          </p:nvSpPr>
          <p:spPr>
            <a:xfrm>
              <a:off x="3651425" y="56993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20" name="Google Shape;5420;p50"/>
            <p:cNvSpPr/>
            <p:nvPr/>
          </p:nvSpPr>
          <p:spPr>
            <a:xfrm>
              <a:off x="3665893" y="57138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5421" name="Google Shape;5421;p50"/>
            <p:cNvSpPr/>
            <p:nvPr/>
          </p:nvSpPr>
          <p:spPr>
            <a:xfrm>
              <a:off x="3830834" y="56647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22" name="Google Shape;5422;p50"/>
            <p:cNvSpPr/>
            <p:nvPr/>
          </p:nvSpPr>
          <p:spPr>
            <a:xfrm>
              <a:off x="3845302" y="56792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5423" name="Google Shape;5423;p50"/>
            <p:cNvSpPr/>
            <p:nvPr/>
          </p:nvSpPr>
          <p:spPr>
            <a:xfrm>
              <a:off x="2571250" y="56647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24" name="Google Shape;5424;p50"/>
            <p:cNvSpPr/>
            <p:nvPr/>
          </p:nvSpPr>
          <p:spPr>
            <a:xfrm>
              <a:off x="2585718" y="56792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5425" name="Google Shape;5425;p50"/>
            <p:cNvSpPr/>
            <p:nvPr/>
          </p:nvSpPr>
          <p:spPr>
            <a:xfrm>
              <a:off x="2571250" y="62093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26" name="Google Shape;5426;p50"/>
            <p:cNvSpPr/>
            <p:nvPr/>
          </p:nvSpPr>
          <p:spPr>
            <a:xfrm>
              <a:off x="2751485" y="62093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27" name="Google Shape;5427;p50"/>
            <p:cNvSpPr/>
            <p:nvPr/>
          </p:nvSpPr>
          <p:spPr>
            <a:xfrm>
              <a:off x="2930895" y="62093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28" name="Google Shape;5428;p50"/>
            <p:cNvSpPr/>
            <p:nvPr/>
          </p:nvSpPr>
          <p:spPr>
            <a:xfrm>
              <a:off x="3111130" y="62093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29" name="Google Shape;5429;p50"/>
            <p:cNvSpPr/>
            <p:nvPr/>
          </p:nvSpPr>
          <p:spPr>
            <a:xfrm>
              <a:off x="3291159" y="62093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30" name="Google Shape;5430;p50"/>
            <p:cNvSpPr/>
            <p:nvPr/>
          </p:nvSpPr>
          <p:spPr>
            <a:xfrm>
              <a:off x="3409388" y="62093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31" name="Google Shape;5431;p50"/>
            <p:cNvSpPr/>
            <p:nvPr/>
          </p:nvSpPr>
          <p:spPr>
            <a:xfrm>
              <a:off x="3527616" y="62093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32" name="Google Shape;5432;p50"/>
            <p:cNvSpPr/>
            <p:nvPr/>
          </p:nvSpPr>
          <p:spPr>
            <a:xfrm>
              <a:off x="3645844" y="62093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5433" name="Google Shape;5433;p50"/>
          <p:cNvGrpSpPr/>
          <p:nvPr/>
        </p:nvGrpSpPr>
        <p:grpSpPr>
          <a:xfrm>
            <a:off x="5599659" y="4378335"/>
            <a:ext cx="642470" cy="446036"/>
            <a:chOff x="6332670" y="5663946"/>
            <a:chExt cx="856627" cy="594715"/>
          </a:xfrm>
        </p:grpSpPr>
        <p:grpSp>
          <p:nvGrpSpPr>
            <p:cNvPr id="5434" name="Google Shape;5434;p50"/>
            <p:cNvGrpSpPr/>
            <p:nvPr/>
          </p:nvGrpSpPr>
          <p:grpSpPr>
            <a:xfrm>
              <a:off x="6392364" y="5663946"/>
              <a:ext cx="796933" cy="185801"/>
              <a:chOff x="3321050" y="1066800"/>
              <a:chExt cx="6505573" cy="1508125"/>
            </a:xfrm>
          </p:grpSpPr>
          <p:sp>
            <p:nvSpPr>
              <p:cNvPr id="5435" name="Google Shape;5435;p50"/>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36" name="Google Shape;5436;p50"/>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437" name="Google Shape;5437;p50"/>
            <p:cNvGrpSpPr/>
            <p:nvPr/>
          </p:nvGrpSpPr>
          <p:grpSpPr>
            <a:xfrm flipH="1">
              <a:off x="6332670" y="5868403"/>
              <a:ext cx="796933" cy="185801"/>
              <a:chOff x="3321050" y="1066800"/>
              <a:chExt cx="6505573" cy="1508125"/>
            </a:xfrm>
          </p:grpSpPr>
          <p:sp>
            <p:nvSpPr>
              <p:cNvPr id="5438" name="Google Shape;5438;p50"/>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39" name="Google Shape;5439;p50"/>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5440" name="Google Shape;5440;p50"/>
            <p:cNvGrpSpPr/>
            <p:nvPr/>
          </p:nvGrpSpPr>
          <p:grpSpPr>
            <a:xfrm>
              <a:off x="6392364" y="6072860"/>
              <a:ext cx="796933" cy="185801"/>
              <a:chOff x="3321050" y="1066800"/>
              <a:chExt cx="6505573" cy="1508125"/>
            </a:xfrm>
          </p:grpSpPr>
          <p:sp>
            <p:nvSpPr>
              <p:cNvPr id="5441" name="Google Shape;5441;p50"/>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442" name="Google Shape;5442;p50"/>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5443" name="Google Shape;5443;p50"/>
          <p:cNvSpPr txBox="1">
            <a:spLocks noGrp="1"/>
          </p:cNvSpPr>
          <p:nvPr>
            <p:ph type="title" idx="4294967295"/>
          </p:nvPr>
        </p:nvSpPr>
        <p:spPr>
          <a:xfrm>
            <a:off x="855300" y="249075"/>
            <a:ext cx="74334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2000"/>
              <a:t>Diagrams and infographics</a:t>
            </a:r>
            <a:endParaRPr sz="2000"/>
          </a:p>
        </p:txBody>
      </p:sp>
      <p:sp>
        <p:nvSpPr>
          <p:cNvPr id="5444" name="Google Shape;5444;p5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98</a:t>
            </a:fld>
            <a:endParaRPr/>
          </a:p>
        </p:txBody>
      </p:sp>
    </p:spTree>
    <p:extLst>
      <p:ext uri="{BB962C8B-B14F-4D97-AF65-F5344CB8AC3E}">
        <p14:creationId xmlns:p14="http://schemas.microsoft.com/office/powerpoint/2010/main" val="32208297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5448"/>
        <p:cNvGrpSpPr/>
        <p:nvPr/>
      </p:nvGrpSpPr>
      <p:grpSpPr>
        <a:xfrm>
          <a:off x="0" y="0"/>
          <a:ext cx="0" cy="0"/>
          <a:chOff x="0" y="0"/>
          <a:chExt cx="0" cy="0"/>
        </a:xfrm>
      </p:grpSpPr>
      <p:sp>
        <p:nvSpPr>
          <p:cNvPr id="5449" name="Google Shape;5449;p51"/>
          <p:cNvSpPr txBox="1"/>
          <p:nvPr/>
        </p:nvSpPr>
        <p:spPr>
          <a:xfrm>
            <a:off x="884300" y="2374250"/>
            <a:ext cx="7327500" cy="25707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solidFill>
                  <a:schemeClr val="dk1"/>
                </a:solidFill>
                <a:latin typeface="Barlow"/>
                <a:ea typeface="Barlow"/>
                <a:cs typeface="Barlow"/>
                <a:sym typeface="Barlow"/>
              </a:rPr>
              <a:t>✋👆👉👍👤👦👧👨👩👪💃🏃💑❤😂😉😋😒😭👶😸🐟🍒🍔💣📌📖🔨🎃🎈🎨🏈🏰🌏🔌🔑</a:t>
            </a:r>
            <a:r>
              <a:rPr lang="en" sz="2400">
                <a:solidFill>
                  <a:schemeClr val="lt1"/>
                </a:solidFill>
                <a:highlight>
                  <a:schemeClr val="accent2"/>
                </a:highlight>
                <a:latin typeface="Barlow"/>
                <a:ea typeface="Barlow"/>
                <a:cs typeface="Barlow"/>
                <a:sym typeface="Barlow"/>
              </a:rPr>
              <a:t> and many more...</a:t>
            </a:r>
            <a:endParaRPr sz="2400">
              <a:solidFill>
                <a:schemeClr val="lt1"/>
              </a:solidFill>
              <a:highlight>
                <a:schemeClr val="accent2"/>
              </a:highlight>
              <a:latin typeface="Barlow"/>
              <a:ea typeface="Barlow"/>
              <a:cs typeface="Barlow"/>
              <a:sym typeface="Barlow"/>
            </a:endParaRPr>
          </a:p>
        </p:txBody>
      </p:sp>
      <p:sp>
        <p:nvSpPr>
          <p:cNvPr id="5450" name="Google Shape;5450;p5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99</a:t>
            </a:fld>
            <a:endParaRPr/>
          </a:p>
        </p:txBody>
      </p:sp>
      <p:sp>
        <p:nvSpPr>
          <p:cNvPr id="5451" name="Google Shape;5451;p51"/>
          <p:cNvSpPr txBox="1">
            <a:spLocks noGrp="1"/>
          </p:cNvSpPr>
          <p:nvPr>
            <p:ph type="body" idx="4294967295"/>
          </p:nvPr>
        </p:nvSpPr>
        <p:spPr>
          <a:xfrm>
            <a:off x="884425" y="856425"/>
            <a:ext cx="7327500" cy="11511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b="1"/>
              <a:t>You can also use any emoji as an icon!</a:t>
            </a:r>
            <a:br>
              <a:rPr lang="en" sz="1400"/>
            </a:br>
            <a:r>
              <a:rPr lang="en" sz="1400"/>
              <a:t>And of course it resizes without losing quality.</a:t>
            </a:r>
            <a:endParaRPr sz="1400"/>
          </a:p>
          <a:p>
            <a:pPr marL="0" lvl="0" indent="0" algn="l" rtl="0">
              <a:spcBef>
                <a:spcPts val="600"/>
              </a:spcBef>
              <a:spcAft>
                <a:spcPts val="0"/>
              </a:spcAft>
              <a:buNone/>
            </a:pPr>
            <a:r>
              <a:rPr lang="en" sz="1400"/>
              <a:t>How? Follow Google instructions </a:t>
            </a:r>
            <a:r>
              <a:rPr lang="en" sz="1400" u="sng">
                <a:hlinkClick r:id="rId3"/>
              </a:rPr>
              <a:t>https://twitter.com/googledocs/status/730087240156643328</a:t>
            </a:r>
            <a:endParaRPr sz="1400"/>
          </a:p>
        </p:txBody>
      </p:sp>
    </p:spTree>
    <p:extLst>
      <p:ext uri="{BB962C8B-B14F-4D97-AF65-F5344CB8AC3E}">
        <p14:creationId xmlns:p14="http://schemas.microsoft.com/office/powerpoint/2010/main" val="3351949965"/>
      </p:ext>
    </p:extLst>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190</TotalTime>
  <Words>6153</Words>
  <Application>Microsoft Office PowerPoint</Application>
  <PresentationFormat>On-screen Show (16:9)</PresentationFormat>
  <Paragraphs>841</Paragraphs>
  <Slides>100</Slides>
  <Notes>99</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100</vt:i4>
      </vt:variant>
    </vt:vector>
  </HeadingPairs>
  <TitlesOfParts>
    <vt:vector size="111" baseType="lpstr">
      <vt:lpstr>Barlow</vt:lpstr>
      <vt:lpstr>SFMono-Regular</vt:lpstr>
      <vt:lpstr>Calibri</vt:lpstr>
      <vt:lpstr>Segoe UI</vt:lpstr>
      <vt:lpstr>Arial</vt:lpstr>
      <vt:lpstr>Raleway Thin</vt:lpstr>
      <vt:lpstr>Barlow SemiBold</vt:lpstr>
      <vt:lpstr>Raleway</vt:lpstr>
      <vt:lpstr>Montserrat</vt:lpstr>
      <vt:lpstr>Barlow Light</vt:lpstr>
      <vt:lpstr>Gaoler template</vt:lpstr>
      <vt:lpstr>Understanding Semantic Kernel SDK</vt:lpstr>
      <vt:lpstr>HELLO!</vt:lpstr>
      <vt:lpstr>Course Objectives</vt:lpstr>
      <vt:lpstr>Course Objectives</vt:lpstr>
      <vt:lpstr>Key Features</vt:lpstr>
      <vt:lpstr>Key Features</vt:lpstr>
      <vt:lpstr>Pre-requisites</vt:lpstr>
      <vt:lpstr>Welcome!</vt:lpstr>
      <vt:lpstr>Introduction to Semantic Kernel</vt:lpstr>
      <vt:lpstr>Section Overview</vt:lpstr>
      <vt:lpstr>What is an LLM?</vt:lpstr>
      <vt:lpstr>What is Generative AI?</vt:lpstr>
      <vt:lpstr>What is Semantic Kernel?</vt:lpstr>
      <vt:lpstr>PowerPoint Presentation</vt:lpstr>
      <vt:lpstr>PowerPoint Presentation</vt:lpstr>
      <vt:lpstr>Why use Semantic Kernel?</vt:lpstr>
      <vt:lpstr>Why use Semantic Kernel?</vt:lpstr>
      <vt:lpstr>AI Agents</vt:lpstr>
      <vt:lpstr>AI Agent examples</vt:lpstr>
      <vt:lpstr>Understanding AI Agents in Business Context</vt:lpstr>
      <vt:lpstr>Section Review</vt:lpstr>
      <vt:lpstr>Development Environment Setup</vt:lpstr>
      <vt:lpstr>Section Overview</vt:lpstr>
      <vt:lpstr>Visual Studio &amp; .NET Versions</vt:lpstr>
      <vt:lpstr>Visual Studio Code</vt:lpstr>
      <vt:lpstr>Overview of Microsoft Azure </vt:lpstr>
      <vt:lpstr>Setting Up Your Azure Account and Subscription</vt:lpstr>
      <vt:lpstr>Section Review</vt:lpstr>
      <vt:lpstr>Build Your Kernal</vt:lpstr>
      <vt:lpstr>Section Overview</vt:lpstr>
      <vt:lpstr>What is the Kernel?</vt:lpstr>
      <vt:lpstr>PowerPoint Presentation</vt:lpstr>
      <vt:lpstr>How to build your kernel</vt:lpstr>
      <vt:lpstr>Azure AI Services </vt:lpstr>
      <vt:lpstr>What is Azure OpenAI Service?</vt:lpstr>
      <vt:lpstr>Demo</vt:lpstr>
      <vt:lpstr>Section Review</vt:lpstr>
      <vt:lpstr>Create plugins for semantic kernel</vt:lpstr>
      <vt:lpstr>Section Overview</vt:lpstr>
      <vt:lpstr>What is a plugin? </vt:lpstr>
      <vt:lpstr>What is a plugin? </vt:lpstr>
      <vt:lpstr>Built-in plugins </vt:lpstr>
      <vt:lpstr>Demo</vt:lpstr>
      <vt:lpstr>Prompts</vt:lpstr>
      <vt:lpstr>Tips for effective prompts</vt:lpstr>
      <vt:lpstr>Optimizing Prompts</vt:lpstr>
      <vt:lpstr>Demo</vt:lpstr>
      <vt:lpstr>Personas in prompts</vt:lpstr>
      <vt:lpstr>Personas in prompts</vt:lpstr>
      <vt:lpstr>Personas in prompts</vt:lpstr>
      <vt:lpstr>Personas in prompts</vt:lpstr>
      <vt:lpstr>Saving prompts to files</vt:lpstr>
      <vt:lpstr>Saving prompts to files</vt:lpstr>
      <vt:lpstr>Section Review</vt:lpstr>
      <vt:lpstr>Native Functions and Plugins</vt:lpstr>
      <vt:lpstr>Section Overview</vt:lpstr>
      <vt:lpstr>Understanding Native Funcitons</vt:lpstr>
      <vt:lpstr>Demo!!</vt:lpstr>
      <vt:lpstr>Combining Functions with Prompts </vt:lpstr>
      <vt:lpstr>Demo</vt:lpstr>
      <vt:lpstr>Automatic function invocation</vt:lpstr>
      <vt:lpstr>Demo</vt:lpstr>
      <vt:lpstr>Section Review</vt:lpstr>
      <vt:lpstr>PowerPoint Presentation</vt:lpstr>
      <vt:lpstr>This is a slide title</vt:lpstr>
      <vt:lpstr>BIG CONCEPT</vt:lpstr>
      <vt:lpstr>You can also split your content</vt:lpstr>
      <vt:lpstr>In two or three columns</vt:lpstr>
      <vt:lpstr>A picture is worth a thousand words</vt:lpstr>
      <vt:lpstr>Want big impact? Use big image.</vt:lpstr>
      <vt:lpstr>Use diagrams to explain your ideas</vt:lpstr>
      <vt:lpstr>And tables to compare data</vt:lpstr>
      <vt:lpstr>Maps</vt:lpstr>
      <vt:lpstr>89,526,124</vt:lpstr>
      <vt:lpstr>89,526,124$</vt:lpstr>
      <vt:lpstr>Our process is easy</vt:lpstr>
      <vt:lpstr>Let’s review some concepts</vt:lpstr>
      <vt:lpstr>PowerPoint Presentation</vt:lpstr>
      <vt:lpstr>PowerPoint Presentation</vt:lpstr>
      <vt:lpstr>PowerPoint Presentation</vt:lpstr>
      <vt:lpstr>PowerPoint Presentation</vt:lpstr>
      <vt:lpstr>THANKS!</vt:lpstr>
      <vt:lpstr>Credits</vt:lpstr>
      <vt:lpstr>Presentation design</vt:lpstr>
      <vt:lpstr>Extra Resources</vt:lpstr>
      <vt:lpstr>Timeline</vt:lpstr>
      <vt:lpstr>Roadmap</vt:lpstr>
      <vt:lpstr>Gantt chart</vt:lpstr>
      <vt:lpstr>SWOT Analysis</vt:lpstr>
      <vt:lpstr>Business Model Canvas</vt:lpstr>
      <vt:lpstr>Funnel</vt:lpstr>
      <vt:lpstr>Team Presentation</vt:lpstr>
      <vt:lpstr>Competitor Matrix</vt:lpstr>
      <vt:lpstr>Weekly Planner</vt:lpstr>
      <vt:lpstr>Extra resources</vt:lpstr>
      <vt:lpstr>Extra resources</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Trevoir Williams</cp:lastModifiedBy>
  <cp:revision>1</cp:revision>
  <dcterms:modified xsi:type="dcterms:W3CDTF">2024-11-20T18:59:50Z</dcterms:modified>
</cp:coreProperties>
</file>

<file path=docProps/thumbnail.jpeg>
</file>